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>
  <p:sldMasterIdLst>
    <p:sldMasterId id="2147483648" r:id="rId1"/>
    <p:sldMasterId id="2147483669" r:id="rId2"/>
    <p:sldMasterId id="2147483650" r:id="rId3"/>
    <p:sldMasterId id="2147483653" r:id="rId4"/>
    <p:sldMasterId id="2147483655" r:id="rId5"/>
  </p:sldMasterIdLst>
  <p:notesMasterIdLst>
    <p:notesMasterId r:id="rId39"/>
  </p:notesMasterIdLst>
  <p:handoutMasterIdLst>
    <p:handoutMasterId r:id="rId40"/>
  </p:handoutMasterIdLst>
  <p:sldIdLst>
    <p:sldId id="256" r:id="rId6"/>
    <p:sldId id="296" r:id="rId7"/>
    <p:sldId id="336" r:id="rId8"/>
    <p:sldId id="384" r:id="rId9"/>
    <p:sldId id="378" r:id="rId10"/>
    <p:sldId id="379" r:id="rId11"/>
    <p:sldId id="380" r:id="rId12"/>
    <p:sldId id="391" r:id="rId13"/>
    <p:sldId id="392" r:id="rId14"/>
    <p:sldId id="393" r:id="rId15"/>
    <p:sldId id="394" r:id="rId16"/>
    <p:sldId id="381" r:id="rId17"/>
    <p:sldId id="382" r:id="rId18"/>
    <p:sldId id="395" r:id="rId19"/>
    <p:sldId id="390" r:id="rId20"/>
    <p:sldId id="383" r:id="rId21"/>
    <p:sldId id="301" r:id="rId22"/>
    <p:sldId id="396" r:id="rId23"/>
    <p:sldId id="397" r:id="rId24"/>
    <p:sldId id="398" r:id="rId25"/>
    <p:sldId id="399" r:id="rId26"/>
    <p:sldId id="400" r:id="rId27"/>
    <p:sldId id="401" r:id="rId28"/>
    <p:sldId id="402" r:id="rId29"/>
    <p:sldId id="403" r:id="rId30"/>
    <p:sldId id="410" r:id="rId31"/>
    <p:sldId id="404" r:id="rId32"/>
    <p:sldId id="405" r:id="rId33"/>
    <p:sldId id="406" r:id="rId34"/>
    <p:sldId id="407" r:id="rId35"/>
    <p:sldId id="408" r:id="rId36"/>
    <p:sldId id="409" r:id="rId37"/>
    <p:sldId id="376" r:id="rId38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6498" indent="-55670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2995" indent="-111341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163" indent="-168681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7661" indent="-224352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004136" algn="l" defTabSz="801654" rtl="0" eaLnBrk="1" latinLnBrk="0" hangingPunct="1">
      <a:defRPr sz="27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404963" algn="l" defTabSz="801654" rtl="0" eaLnBrk="1" latinLnBrk="0" hangingPunct="1">
      <a:defRPr sz="27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2805791" algn="l" defTabSz="801654" rtl="0" eaLnBrk="1" latinLnBrk="0" hangingPunct="1">
      <a:defRPr sz="27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206618" algn="l" defTabSz="801654" rtl="0" eaLnBrk="1" latinLnBrk="0" hangingPunct="1">
      <a:defRPr sz="27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5590"/>
    <a:srgbClr val="C8BEAF"/>
    <a:srgbClr val="DAD0C2"/>
    <a:srgbClr val="00ADC0"/>
    <a:srgbClr val="4C2570"/>
    <a:srgbClr val="F08A1D"/>
    <a:srgbClr val="99C73A"/>
    <a:srgbClr val="8E6EA8"/>
    <a:srgbClr val="C8BEB0"/>
    <a:srgbClr val="EDE8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42" autoAdjust="0"/>
    <p:restoredTop sz="99815" autoAdjust="0"/>
  </p:normalViewPr>
  <p:slideViewPr>
    <p:cSldViewPr snapToGrid="0">
      <p:cViewPr>
        <p:scale>
          <a:sx n="70" d="100"/>
          <a:sy n="70" d="100"/>
        </p:scale>
        <p:origin x="-1590" y="-180"/>
      </p:cViewPr>
      <p:guideLst>
        <p:guide orient="horz" pos="1027"/>
        <p:guide orient="horz" pos="3292"/>
        <p:guide orient="horz" pos="2157"/>
        <p:guide pos="3334"/>
        <p:guide pos="612"/>
        <p:guide pos="5146"/>
        <p:guide pos="2423"/>
        <p:guide pos="5375"/>
        <p:guide pos="388"/>
      </p:guideLst>
    </p:cSldViewPr>
  </p:slideViewPr>
  <p:outlineViewPr>
    <p:cViewPr>
      <p:scale>
        <a:sx n="33" d="100"/>
        <a:sy n="33" d="100"/>
      </p:scale>
      <p:origin x="0" y="288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2" d="100"/>
          <a:sy n="72" d="100"/>
        </p:scale>
        <p:origin x="-2016" y="-90"/>
      </p:cViewPr>
      <p:guideLst>
        <p:guide orient="horz" pos="2189"/>
        <p:guide pos="287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altLang="zh-CN" sz="1200" dirty="0" smtClean="0"/>
              <a:t>2016</a:t>
            </a:r>
            <a:r>
              <a:rPr lang="zh-CN" altLang="en-US" sz="1200" dirty="0" smtClean="0"/>
              <a:t>年</a:t>
            </a:r>
            <a:r>
              <a:rPr lang="zh-CN" altLang="en-US" sz="1200" dirty="0"/>
              <a:t>中国对外直接投资流量分类构成情况</a:t>
            </a:r>
          </a:p>
        </c:rich>
      </c:tx>
      <c:layout>
        <c:manualLayout>
          <c:xMode val="edge"/>
          <c:yMode val="edge"/>
          <c:x val="0.12480284964661936"/>
          <c:y val="2.760577458194684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3785185185185184"/>
          <c:y val="0.25880854241338108"/>
          <c:w val="0.58478955191494819"/>
          <c:h val="0.5820901463677213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2016 年中国对外直接投资流量分类构成情况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</c:spPr>
          </c:dPt>
          <c:dPt>
            <c:idx val="1"/>
            <c:bubble3D val="0"/>
            <c:spPr>
              <a:solidFill>
                <a:schemeClr val="accent1"/>
              </a:solidFill>
            </c:spPr>
          </c:dPt>
          <c:dLbls>
            <c:dLbl>
              <c:idx val="0"/>
              <c:layout>
                <c:manualLayout>
                  <c:x val="-9.2377260981912152E-2"/>
                  <c:y val="0.21406298449612404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dirty="0" smtClean="0">
                        <a:solidFill>
                          <a:schemeClr val="bg1"/>
                        </a:solidFill>
                      </a:rPr>
                      <a:t>149.2 </a:t>
                    </a:r>
                    <a:r>
                      <a:rPr lang="zh-CN" altLang="en-US" dirty="0" smtClean="0">
                        <a:solidFill>
                          <a:schemeClr val="bg1"/>
                        </a:solidFill>
                      </a:rPr>
                      <a:t>亿美元</a:t>
                    </a:r>
                    <a:r>
                      <a:rPr lang="en-US" altLang="en-US" dirty="0" smtClean="0">
                        <a:solidFill>
                          <a:schemeClr val="bg1"/>
                        </a:solidFill>
                      </a:rPr>
                      <a:t>, </a:t>
                    </a:r>
                    <a:r>
                      <a:rPr lang="en-US" altLang="en-US" dirty="0">
                        <a:solidFill>
                          <a:schemeClr val="bg1"/>
                        </a:solidFill>
                      </a:rPr>
                      <a:t>7.6%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1.4194121447028423E-2"/>
                  <c:y val="-0.24222609819121446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dirty="0" smtClean="0">
                        <a:solidFill>
                          <a:schemeClr val="bg1"/>
                        </a:solidFill>
                      </a:rPr>
                      <a:t>1812.3</a:t>
                    </a:r>
                    <a:r>
                      <a:rPr lang="zh-CN" altLang="en-US" dirty="0" smtClean="0">
                        <a:solidFill>
                          <a:schemeClr val="bg1"/>
                        </a:solidFill>
                      </a:rPr>
                      <a:t>亿美元</a:t>
                    </a:r>
                    <a:r>
                      <a:rPr lang="en-US" altLang="en-US" dirty="0" smtClean="0">
                        <a:solidFill>
                          <a:schemeClr val="bg1"/>
                        </a:solidFill>
                      </a:rPr>
                      <a:t>, </a:t>
                    </a:r>
                    <a:r>
                      <a:rPr lang="en-US" altLang="en-US" dirty="0">
                        <a:solidFill>
                          <a:schemeClr val="bg1"/>
                        </a:solidFill>
                      </a:rPr>
                      <a:t>92.4%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>
                  <a:solidFill>
                    <a:schemeClr val="accent1"/>
                  </a:solidFill>
                </a:ln>
              </c:spPr>
            </c:leaderLines>
          </c:dLbls>
          <c:cat>
            <c:strRef>
              <c:f>Sheet1!$A$2:$A$3</c:f>
              <c:strCache>
                <c:ptCount val="2"/>
                <c:pt idx="0">
                  <c:v>金融类</c:v>
                </c:pt>
                <c:pt idx="1">
                  <c:v>非金融类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149.19999999999999</c:v>
                </c:pt>
                <c:pt idx="1">
                  <c:v>1812.3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0.11385125448028674"/>
          <c:y val="0.88726105137395461"/>
          <c:w val="0.74826762246117084"/>
          <c:h val="7.8725806451612909E-2"/>
        </c:manualLayout>
      </c:layout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accent1"/>
          </a:solidFill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solidFill>
                  <a:schemeClr val="accent1"/>
                </a:solidFill>
                <a:latin typeface="+mn-ea"/>
                <a:ea typeface="+mn-ea"/>
              </a:defRPr>
            </a:pPr>
            <a:r>
              <a:rPr lang="en-US" altLang="zh-CN" sz="1600" dirty="0" smtClean="0">
                <a:solidFill>
                  <a:schemeClr val="accent1"/>
                </a:solidFill>
                <a:latin typeface="+mn-ea"/>
                <a:ea typeface="+mn-ea"/>
              </a:rPr>
              <a:t>2006-2016</a:t>
            </a:r>
            <a:r>
              <a:rPr lang="zh-CN" altLang="en-US" sz="1600" dirty="0" smtClean="0">
                <a:solidFill>
                  <a:schemeClr val="accent1"/>
                </a:solidFill>
                <a:latin typeface="+mn-ea"/>
                <a:ea typeface="+mn-ea"/>
              </a:rPr>
              <a:t>年中国对外投资并购情况</a:t>
            </a:r>
            <a:endParaRPr lang="zh-CN" altLang="en-US" sz="1600" dirty="0">
              <a:solidFill>
                <a:schemeClr val="accent1"/>
              </a:solidFill>
              <a:latin typeface="+mn-ea"/>
              <a:ea typeface="+mn-ea"/>
            </a:endParaRPr>
          </a:p>
        </c:rich>
      </c:tx>
      <c:layout>
        <c:manualLayout>
          <c:xMode val="edge"/>
          <c:yMode val="edge"/>
          <c:x val="0.28278034979423866"/>
          <c:y val="4.098585858585858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7965534979423867E-2"/>
          <c:y val="0.10641023467415762"/>
          <c:w val="0.96406893004115224"/>
          <c:h val="0.705784163892533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并购金额（亿美元）</c:v>
                </c:pt>
              </c:strCache>
            </c:strRef>
          </c:tx>
          <c:spPr>
            <a:solidFill>
              <a:srgbClr val="6C5590"/>
            </a:solidFill>
          </c:spPr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chemeClr val="accent4"/>
                    </a:solidFill>
                    <a:latin typeface="+mn-ea"/>
                    <a:ea typeface="+mn-ea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Sheet1!$A$3:$A$13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Sheet1!$B$3:$B$13</c:f>
              <c:numCache>
                <c:formatCode>0_);[Red]\(0\)</c:formatCode>
                <c:ptCount val="11"/>
                <c:pt idx="0">
                  <c:v>82.5</c:v>
                </c:pt>
                <c:pt idx="1">
                  <c:v>63</c:v>
                </c:pt>
                <c:pt idx="2">
                  <c:v>302</c:v>
                </c:pt>
                <c:pt idx="3">
                  <c:v>192</c:v>
                </c:pt>
                <c:pt idx="4">
                  <c:v>297</c:v>
                </c:pt>
                <c:pt idx="5">
                  <c:v>272</c:v>
                </c:pt>
                <c:pt idx="6">
                  <c:v>434</c:v>
                </c:pt>
                <c:pt idx="7">
                  <c:v>529</c:v>
                </c:pt>
                <c:pt idx="8">
                  <c:v>569</c:v>
                </c:pt>
                <c:pt idx="9">
                  <c:v>544.4</c:v>
                </c:pt>
                <c:pt idx="10">
                  <c:v>1353.3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05870848"/>
        <c:axId val="105872384"/>
      </c:barChart>
      <c:catAx>
        <c:axId val="105870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8100">
            <a:solidFill>
              <a:schemeClr val="tx2"/>
            </a:solidFill>
          </a:ln>
        </c:spPr>
        <c:txPr>
          <a:bodyPr/>
          <a:lstStyle/>
          <a:p>
            <a:pPr>
              <a:defRPr sz="1200" b="1">
                <a:solidFill>
                  <a:schemeClr val="accent1"/>
                </a:solidFill>
                <a:latin typeface="+mn-ea"/>
                <a:ea typeface="+mn-ea"/>
              </a:defRPr>
            </a:pPr>
            <a:endParaRPr lang="en-US"/>
          </a:p>
        </c:txPr>
        <c:crossAx val="105872384"/>
        <c:crosses val="autoZero"/>
        <c:auto val="1"/>
        <c:lblAlgn val="ctr"/>
        <c:lblOffset val="100"/>
        <c:noMultiLvlLbl val="0"/>
      </c:catAx>
      <c:valAx>
        <c:axId val="105872384"/>
        <c:scaling>
          <c:orientation val="minMax"/>
          <c:max val="1500"/>
        </c:scaling>
        <c:delete val="0"/>
        <c:axPos val="l"/>
        <c:numFmt formatCode="General" sourceLinked="0"/>
        <c:majorTickMark val="none"/>
        <c:minorTickMark val="none"/>
        <c:tickLblPos val="none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chemeClr val="accent1"/>
                </a:solidFill>
              </a:defRPr>
            </a:pPr>
            <a:endParaRPr lang="en-US"/>
          </a:p>
        </c:txPr>
        <c:crossAx val="105870848"/>
        <c:crosses val="autoZero"/>
        <c:crossBetween val="between"/>
        <c:majorUnit val="300"/>
      </c:valAx>
    </c:plotArea>
    <c:legend>
      <c:legendPos val="t"/>
      <c:layout>
        <c:manualLayout>
          <c:xMode val="edge"/>
          <c:yMode val="edge"/>
          <c:x val="0.38233976337448561"/>
          <c:y val="0.22011866471734892"/>
          <c:w val="0.23532047325102881"/>
          <c:h val="5.9650097465886932E-2"/>
        </c:manualLayout>
      </c:layout>
      <c:overlay val="0"/>
      <c:txPr>
        <a:bodyPr/>
        <a:lstStyle/>
        <a:p>
          <a:pPr>
            <a:defRPr sz="1200" b="1">
              <a:solidFill>
                <a:schemeClr val="accent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solidFill>
                  <a:schemeClr val="accent1"/>
                </a:solidFill>
                <a:latin typeface="+mn-ea"/>
                <a:ea typeface="+mn-ea"/>
              </a:defRPr>
            </a:pPr>
            <a:r>
              <a:rPr lang="zh-CN" altLang="en-US" sz="1600" dirty="0" smtClean="0">
                <a:solidFill>
                  <a:schemeClr val="accent1"/>
                </a:solidFill>
                <a:latin typeface="+mn-ea"/>
                <a:ea typeface="+mn-ea"/>
              </a:rPr>
              <a:t>中国双向直接投资对比</a:t>
            </a:r>
            <a:endParaRPr lang="zh-CN" altLang="en-US" sz="1600" dirty="0">
              <a:solidFill>
                <a:schemeClr val="accent1"/>
              </a:solidFill>
              <a:latin typeface="+mn-ea"/>
              <a:ea typeface="+mn-ea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7645875942797554E-2"/>
          <c:y val="0.14195217391304349"/>
          <c:w val="0.96470824811440492"/>
          <c:h val="0.753630193236714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对外直接投资（亿美元）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1.5205938697318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6035353535353535E-3"/>
                  <c:y val="1.5205938697318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6035353535353535E-3"/>
                  <c:y val="1.2164750957854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6035353535353535E-3"/>
                  <c:y val="1.2164750957854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6035353535353535E-3"/>
                  <c:y val="1.8247126436781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1.5205938697318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1.8247126436781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2070707070707069E-3"/>
                  <c:y val="1.5205938697318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2070707070707069E-3"/>
                  <c:y val="1.2164750957854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6035353535353535E-3"/>
                  <c:y val="1.2164750957854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6035353535354712E-3"/>
                  <c:y val="1.8247126436781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_);[Red]\(0\)" sourceLinked="0"/>
            <c:txPr>
              <a:bodyPr/>
              <a:lstStyle/>
              <a:p>
                <a:pPr>
                  <a:defRPr sz="1000" b="1">
                    <a:solidFill>
                      <a:schemeClr val="tx2">
                        <a:lumMod val="75000"/>
                      </a:schemeClr>
                    </a:solidFill>
                    <a:latin typeface="+mn-ea"/>
                    <a:ea typeface="+mn-e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211.6</c:v>
                </c:pt>
                <c:pt idx="1">
                  <c:v>265.10000000000002</c:v>
                </c:pt>
                <c:pt idx="2">
                  <c:v>559.1</c:v>
                </c:pt>
                <c:pt idx="3">
                  <c:v>565.29999999999995</c:v>
                </c:pt>
                <c:pt idx="4">
                  <c:v>688.1</c:v>
                </c:pt>
                <c:pt idx="5">
                  <c:v>746.5</c:v>
                </c:pt>
                <c:pt idx="6">
                  <c:v>878</c:v>
                </c:pt>
                <c:pt idx="7">
                  <c:v>1078.4000000000001</c:v>
                </c:pt>
                <c:pt idx="8">
                  <c:v>1231.2</c:v>
                </c:pt>
                <c:pt idx="9">
                  <c:v>1456.7</c:v>
                </c:pt>
                <c:pt idx="10">
                  <c:v>1961.5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实际使用外资（亿美元）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dLbl>
              <c:idx val="0"/>
              <c:layout>
                <c:manualLayout>
                  <c:x val="1.6035353535353608E-3"/>
                  <c:y val="1.8247126436781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1.5205938697318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1.52059386973180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1.5205938697318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6035353535353535E-3"/>
                  <c:y val="1.2164750957854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1.2164750957854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1.5205938697318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6035353535353535E-3"/>
                  <c:y val="1.2164750957854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6035353535353535E-3"/>
                  <c:y val="1.5205938697318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6035353535353535E-3"/>
                  <c:y val="9.12356321839080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6035353535354712E-3"/>
                  <c:y val="9.12356321839080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_);[Red]\(0\)" sourceLinked="0"/>
            <c:txPr>
              <a:bodyPr/>
              <a:lstStyle/>
              <a:p>
                <a:pPr>
                  <a:defRPr sz="1000" b="1">
                    <a:solidFill>
                      <a:schemeClr val="tx2">
                        <a:lumMod val="75000"/>
                      </a:schemeClr>
                    </a:solidFill>
                    <a:latin typeface="+mn-ea"/>
                    <a:ea typeface="+mn-e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694.68</c:v>
                </c:pt>
                <c:pt idx="1">
                  <c:v>826.58</c:v>
                </c:pt>
                <c:pt idx="2">
                  <c:v>923.95</c:v>
                </c:pt>
                <c:pt idx="3">
                  <c:v>900.33</c:v>
                </c:pt>
                <c:pt idx="4">
                  <c:v>1057.3499999999999</c:v>
                </c:pt>
                <c:pt idx="5">
                  <c:v>1160.1099999999999</c:v>
                </c:pt>
                <c:pt idx="6">
                  <c:v>1117.1600000000001</c:v>
                </c:pt>
                <c:pt idx="7">
                  <c:v>1175.8599999999999</c:v>
                </c:pt>
                <c:pt idx="8">
                  <c:v>1195.5999999999999</c:v>
                </c:pt>
                <c:pt idx="9">
                  <c:v>1262.7</c:v>
                </c:pt>
                <c:pt idx="10">
                  <c:v>1260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06391808"/>
        <c:axId val="106405888"/>
      </c:barChart>
      <c:catAx>
        <c:axId val="106391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28575">
            <a:solidFill>
              <a:schemeClr val="tx2"/>
            </a:solidFill>
          </a:ln>
        </c:spPr>
        <c:txPr>
          <a:bodyPr/>
          <a:lstStyle/>
          <a:p>
            <a:pPr>
              <a:defRPr b="1">
                <a:solidFill>
                  <a:schemeClr val="accent1"/>
                </a:solidFill>
                <a:latin typeface="+mn-ea"/>
                <a:ea typeface="+mn-ea"/>
              </a:defRPr>
            </a:pPr>
            <a:endParaRPr lang="en-US"/>
          </a:p>
        </c:txPr>
        <c:crossAx val="106405888"/>
        <c:crosses val="autoZero"/>
        <c:auto val="1"/>
        <c:lblAlgn val="ctr"/>
        <c:lblOffset val="100"/>
        <c:noMultiLvlLbl val="0"/>
      </c:catAx>
      <c:valAx>
        <c:axId val="106405888"/>
        <c:scaling>
          <c:orientation val="minMax"/>
          <c:max val="2000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>
            <a:noFill/>
          </a:ln>
        </c:spPr>
        <c:crossAx val="106391808"/>
        <c:crosses val="autoZero"/>
        <c:crossBetween val="between"/>
        <c:majorUnit val="500"/>
      </c:valAx>
    </c:plotArea>
    <c:legend>
      <c:legendPos val="l"/>
      <c:layout>
        <c:manualLayout>
          <c:xMode val="edge"/>
          <c:yMode val="edge"/>
          <c:x val="1.6035353535353535E-3"/>
          <c:y val="0.17959613526570045"/>
          <c:w val="0.24414065656565656"/>
          <c:h val="0.13184530651340995"/>
        </c:manualLayout>
      </c:layout>
      <c:overlay val="0"/>
      <c:txPr>
        <a:bodyPr/>
        <a:lstStyle/>
        <a:p>
          <a:pPr>
            <a:defRPr b="1">
              <a:solidFill>
                <a:schemeClr val="accent1"/>
              </a:solidFill>
              <a:latin typeface="+mn-ea"/>
              <a:ea typeface="+mn-ea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+mn-ea"/>
          <a:ea typeface="+mn-ea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1">
                <a:solidFill>
                  <a:schemeClr val="accent1"/>
                </a:solidFill>
                <a:latin typeface="+mn-ea"/>
                <a:ea typeface="+mn-ea"/>
              </a:defRPr>
            </a:pPr>
            <a:r>
              <a:rPr lang="zh-CN" altLang="en-US" sz="1600" b="1" dirty="0" smtClean="0">
                <a:solidFill>
                  <a:schemeClr val="accent1"/>
                </a:solidFill>
                <a:latin typeface="+mn-ea"/>
                <a:ea typeface="+mn-ea"/>
              </a:rPr>
              <a:t>国有企业和非国有企业</a:t>
            </a:r>
            <a:r>
              <a:rPr lang="zh-CN" altLang="zh-CN" sz="1600" b="1" i="0" u="none" strike="noStrike" baseline="0" dirty="0" smtClean="0">
                <a:solidFill>
                  <a:schemeClr val="accent1"/>
                </a:solidFill>
                <a:effectLst/>
              </a:rPr>
              <a:t>对外非金融类直接投资存量</a:t>
            </a:r>
            <a:r>
              <a:rPr lang="zh-CN" altLang="en-US" sz="1600" b="1" dirty="0" smtClean="0">
                <a:solidFill>
                  <a:schemeClr val="accent1"/>
                </a:solidFill>
                <a:latin typeface="+mn-ea"/>
                <a:ea typeface="+mn-ea"/>
              </a:rPr>
              <a:t>占比情况</a:t>
            </a:r>
            <a:endParaRPr lang="zh-CN" altLang="en-US" sz="1600" b="1" dirty="0">
              <a:solidFill>
                <a:schemeClr val="accent1"/>
              </a:solidFill>
              <a:latin typeface="+mn-ea"/>
              <a:ea typeface="+mn-ea"/>
            </a:endParaRPr>
          </a:p>
        </c:rich>
      </c:tx>
      <c:layout/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国有企业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latin typeface="+mn-ea"/>
                    <a:ea typeface="+mn-e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Sheet1!$B$2:$B$12</c:f>
              <c:numCache>
                <c:formatCode>0.0%</c:formatCode>
                <c:ptCount val="11"/>
                <c:pt idx="0">
                  <c:v>0.81</c:v>
                </c:pt>
                <c:pt idx="1">
                  <c:v>0.71</c:v>
                </c:pt>
                <c:pt idx="2">
                  <c:v>0.69599999999999995</c:v>
                </c:pt>
                <c:pt idx="3">
                  <c:v>0.69199999999999995</c:v>
                </c:pt>
                <c:pt idx="4">
                  <c:v>0.66200000000000003</c:v>
                </c:pt>
                <c:pt idx="5">
                  <c:v>0.627</c:v>
                </c:pt>
                <c:pt idx="6">
                  <c:v>0.59799999999999998</c:v>
                </c:pt>
                <c:pt idx="7">
                  <c:v>0.55200000000000005</c:v>
                </c:pt>
                <c:pt idx="8">
                  <c:v>0.53600000000000003</c:v>
                </c:pt>
                <c:pt idx="9">
                  <c:v>0.504</c:v>
                </c:pt>
                <c:pt idx="10">
                  <c:v>0.54300000000000004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非国有企业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latin typeface="+mn-ea"/>
                    <a:ea typeface="+mn-e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Sheet1!$C$2:$C$12</c:f>
              <c:numCache>
                <c:formatCode>0.0%</c:formatCode>
                <c:ptCount val="11"/>
                <c:pt idx="0">
                  <c:v>0.19</c:v>
                </c:pt>
                <c:pt idx="1">
                  <c:v>0.28999999999999998</c:v>
                </c:pt>
                <c:pt idx="2">
                  <c:v>0.30399999999999999</c:v>
                </c:pt>
                <c:pt idx="3">
                  <c:v>0.308</c:v>
                </c:pt>
                <c:pt idx="4">
                  <c:v>0.33800000000000002</c:v>
                </c:pt>
                <c:pt idx="5">
                  <c:v>0.373</c:v>
                </c:pt>
                <c:pt idx="6">
                  <c:v>0.40200000000000002</c:v>
                </c:pt>
                <c:pt idx="7">
                  <c:v>0.44800000000000001</c:v>
                </c:pt>
                <c:pt idx="8">
                  <c:v>0.46400000000000002</c:v>
                </c:pt>
                <c:pt idx="9">
                  <c:v>0.496</c:v>
                </c:pt>
                <c:pt idx="10">
                  <c:v>0.45700000000000002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06486784"/>
        <c:axId val="106496768"/>
      </c:barChart>
      <c:catAx>
        <c:axId val="1064867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28575">
            <a:solidFill>
              <a:schemeClr val="tx2"/>
            </a:solidFill>
          </a:ln>
        </c:spPr>
        <c:txPr>
          <a:bodyPr/>
          <a:lstStyle/>
          <a:p>
            <a:pPr>
              <a:defRPr sz="1200" b="1">
                <a:solidFill>
                  <a:schemeClr val="accent1"/>
                </a:solidFill>
                <a:latin typeface="+mn-ea"/>
                <a:ea typeface="+mn-ea"/>
              </a:defRPr>
            </a:pPr>
            <a:endParaRPr lang="en-US"/>
          </a:p>
        </c:txPr>
        <c:crossAx val="106496768"/>
        <c:crosses val="autoZero"/>
        <c:auto val="1"/>
        <c:lblAlgn val="ctr"/>
        <c:lblOffset val="100"/>
        <c:noMultiLvlLbl val="0"/>
      </c:catAx>
      <c:valAx>
        <c:axId val="106496768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0648678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>
              <a:latin typeface="+mn-ea"/>
              <a:ea typeface="+mn-ea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+mn-ea"/>
          <a:ea typeface="+mn-ea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1">
                <a:solidFill>
                  <a:schemeClr val="accent1"/>
                </a:solidFill>
                <a:latin typeface="+mn-ea"/>
                <a:ea typeface="+mn-ea"/>
              </a:defRPr>
            </a:pPr>
            <a:r>
              <a:rPr lang="zh-CN" altLang="en-US" sz="1600" b="1" dirty="0" smtClean="0">
                <a:solidFill>
                  <a:schemeClr val="accent1"/>
                </a:solidFill>
                <a:latin typeface="+mn-ea"/>
                <a:ea typeface="+mn-ea"/>
              </a:rPr>
              <a:t>中央企业和地方企业对外非金融类直接投资存量占比情况</a:t>
            </a:r>
            <a:endParaRPr lang="zh-CN" altLang="en-US" sz="1600" b="1" dirty="0">
              <a:solidFill>
                <a:schemeClr val="accent1"/>
              </a:solidFill>
              <a:latin typeface="+mn-ea"/>
              <a:ea typeface="+mn-ea"/>
            </a:endParaRPr>
          </a:p>
        </c:rich>
      </c:tx>
      <c:layout/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中央企业和单位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latin typeface="+mn-ea"/>
                    <a:ea typeface="+mn-e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Sheet1!$B$2:$B$12</c:f>
              <c:numCache>
                <c:formatCode>0.0%</c:formatCode>
                <c:ptCount val="11"/>
                <c:pt idx="0">
                  <c:v>0.82</c:v>
                </c:pt>
                <c:pt idx="1">
                  <c:v>0.78500000000000003</c:v>
                </c:pt>
                <c:pt idx="2">
                  <c:v>0.81299999999999994</c:v>
                </c:pt>
                <c:pt idx="3">
                  <c:v>0.80200000000000005</c:v>
                </c:pt>
                <c:pt idx="4">
                  <c:v>0.77</c:v>
                </c:pt>
                <c:pt idx="5">
                  <c:v>0.76200000000000001</c:v>
                </c:pt>
                <c:pt idx="6">
                  <c:v>0.71500000000000008</c:v>
                </c:pt>
                <c:pt idx="7">
                  <c:v>0.69700000000000006</c:v>
                </c:pt>
                <c:pt idx="8">
                  <c:v>0.68399999999999994</c:v>
                </c:pt>
                <c:pt idx="9">
                  <c:v>0.63300000000000001</c:v>
                </c:pt>
                <c:pt idx="10">
                  <c:v>0.55600000000000005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地方企业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latin typeface="+mn-ea"/>
                    <a:ea typeface="+mn-e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Sheet1!$C$2:$C$12</c:f>
              <c:numCache>
                <c:formatCode>0.0%</c:formatCode>
                <c:ptCount val="11"/>
                <c:pt idx="0">
                  <c:v>0.18</c:v>
                </c:pt>
                <c:pt idx="1">
                  <c:v>0.215</c:v>
                </c:pt>
                <c:pt idx="2">
                  <c:v>0.187</c:v>
                </c:pt>
                <c:pt idx="3">
                  <c:v>0.19800000000000001</c:v>
                </c:pt>
                <c:pt idx="4">
                  <c:v>0.23</c:v>
                </c:pt>
                <c:pt idx="5">
                  <c:v>0.23799999999999999</c:v>
                </c:pt>
                <c:pt idx="6">
                  <c:v>0.28499999999999998</c:v>
                </c:pt>
                <c:pt idx="7">
                  <c:v>0.30299999999999999</c:v>
                </c:pt>
                <c:pt idx="8">
                  <c:v>0.316</c:v>
                </c:pt>
                <c:pt idx="9">
                  <c:v>0.36699999999999999</c:v>
                </c:pt>
                <c:pt idx="10">
                  <c:v>0.44400000000000001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06557440"/>
        <c:axId val="106558976"/>
      </c:barChart>
      <c:catAx>
        <c:axId val="1065574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28575">
            <a:solidFill>
              <a:schemeClr val="tx2"/>
            </a:solidFill>
          </a:ln>
        </c:spPr>
        <c:txPr>
          <a:bodyPr/>
          <a:lstStyle/>
          <a:p>
            <a:pPr>
              <a:defRPr sz="1200" b="1">
                <a:solidFill>
                  <a:schemeClr val="accent1"/>
                </a:solidFill>
                <a:latin typeface="+mn-ea"/>
                <a:ea typeface="+mn-ea"/>
              </a:defRPr>
            </a:pPr>
            <a:endParaRPr lang="en-US"/>
          </a:p>
        </c:txPr>
        <c:crossAx val="106558976"/>
        <c:crosses val="autoZero"/>
        <c:auto val="1"/>
        <c:lblAlgn val="ctr"/>
        <c:lblOffset val="100"/>
        <c:noMultiLvlLbl val="0"/>
      </c:catAx>
      <c:valAx>
        <c:axId val="106558976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0655744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>
              <a:latin typeface="+mn-ea"/>
              <a:ea typeface="+mn-ea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+mn-ea"/>
          <a:ea typeface="+mn-ea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1"/>
                </a:solidFill>
                <a:latin typeface="+mn-ea"/>
                <a:ea typeface="+mn-ea"/>
              </a:defRPr>
            </a:pPr>
            <a:r>
              <a:rPr lang="zh-CN" altLang="en-US" sz="1400" dirty="0" smtClean="0">
                <a:solidFill>
                  <a:schemeClr val="accent1"/>
                </a:solidFill>
                <a:latin typeface="+mn-ea"/>
                <a:ea typeface="+mn-ea"/>
              </a:rPr>
              <a:t>中国对外直接投资流量地区分布情况</a:t>
            </a:r>
            <a:endParaRPr lang="zh-CN" altLang="en-US" sz="1400" dirty="0">
              <a:solidFill>
                <a:schemeClr val="accent1"/>
              </a:solidFill>
              <a:latin typeface="+mn-ea"/>
              <a:ea typeface="+mn-ea"/>
            </a:endParaRPr>
          </a:p>
        </c:rich>
      </c:tx>
      <c:layout>
        <c:manualLayout>
          <c:xMode val="edge"/>
          <c:yMode val="edge"/>
          <c:x val="0.30564557613168725"/>
          <c:y val="6.0529715762273905E-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7965534979423867E-2"/>
          <c:y val="0.18809177313801531"/>
          <c:w val="0.96406893004115224"/>
          <c:h val="0.7291929837244898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亚洲</c:v>
                </c:pt>
              </c:strCache>
            </c:strRef>
          </c:tx>
          <c:spPr>
            <a:solidFill>
              <a:srgbClr val="6C5590"/>
            </a:solidFill>
          </c:spPr>
          <c:invertIfNegative val="0"/>
          <c:cat>
            <c:numRef>
              <c:f>Sheet1!$A$3:$A$13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Sheet1!$B$3:$B$13</c:f>
              <c:numCache>
                <c:formatCode>0.0%</c:formatCode>
                <c:ptCount val="11"/>
                <c:pt idx="0">
                  <c:v>0.434</c:v>
                </c:pt>
                <c:pt idx="1">
                  <c:v>0.626</c:v>
                </c:pt>
                <c:pt idx="2">
                  <c:v>0.77900000000000003</c:v>
                </c:pt>
                <c:pt idx="3">
                  <c:v>0.71399999999999997</c:v>
                </c:pt>
                <c:pt idx="4">
                  <c:v>0.65300000000000002</c:v>
                </c:pt>
                <c:pt idx="5">
                  <c:v>0.60899999999999999</c:v>
                </c:pt>
                <c:pt idx="6">
                  <c:v>0.73799999999999999</c:v>
                </c:pt>
                <c:pt idx="7">
                  <c:v>0.70099999999999996</c:v>
                </c:pt>
                <c:pt idx="8">
                  <c:v>0.69</c:v>
                </c:pt>
                <c:pt idx="9">
                  <c:v>0.74399999999999999</c:v>
                </c:pt>
                <c:pt idx="10">
                  <c:v>0.66400000000000003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拉丁美洲</c:v>
                </c:pt>
              </c:strCache>
            </c:strRef>
          </c:tx>
          <c:invertIfNegative val="0"/>
          <c:cat>
            <c:numRef>
              <c:f>Sheet1!$A$3:$A$13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Sheet1!$C$3:$C$13</c:f>
              <c:numCache>
                <c:formatCode>0.0%</c:formatCode>
                <c:ptCount val="11"/>
                <c:pt idx="0">
                  <c:v>0.48</c:v>
                </c:pt>
                <c:pt idx="1">
                  <c:v>0.185</c:v>
                </c:pt>
                <c:pt idx="2">
                  <c:v>6.6000000000000003E-2</c:v>
                </c:pt>
                <c:pt idx="3">
                  <c:v>0.13</c:v>
                </c:pt>
                <c:pt idx="4">
                  <c:v>0.153</c:v>
                </c:pt>
                <c:pt idx="5">
                  <c:v>0.16</c:v>
                </c:pt>
                <c:pt idx="6">
                  <c:v>7.0000000000000007E-2</c:v>
                </c:pt>
                <c:pt idx="7">
                  <c:v>0.13300000000000001</c:v>
                </c:pt>
                <c:pt idx="8">
                  <c:v>8.5999999999999993E-2</c:v>
                </c:pt>
                <c:pt idx="9">
                  <c:v>8.5999999999999993E-2</c:v>
                </c:pt>
                <c:pt idx="10">
                  <c:v>0.13900000000000001</c:v>
                </c:pt>
              </c:numCache>
            </c:numRef>
          </c:val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欧洲</c:v>
                </c:pt>
              </c:strCache>
            </c:strRef>
          </c:tx>
          <c:invertIfNegative val="0"/>
          <c:cat>
            <c:numRef>
              <c:f>Sheet1!$A$3:$A$13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Sheet1!$D$3:$D$13</c:f>
              <c:numCache>
                <c:formatCode>0.0%</c:formatCode>
                <c:ptCount val="11"/>
                <c:pt idx="0">
                  <c:v>3.4000000000000002E-2</c:v>
                </c:pt>
                <c:pt idx="1">
                  <c:v>5.8000000000000003E-2</c:v>
                </c:pt>
                <c:pt idx="2">
                  <c:v>1.6E-2</c:v>
                </c:pt>
                <c:pt idx="3">
                  <c:v>5.8999999999999997E-2</c:v>
                </c:pt>
                <c:pt idx="4">
                  <c:v>9.8000000000000004E-2</c:v>
                </c:pt>
                <c:pt idx="5">
                  <c:v>0.111</c:v>
                </c:pt>
                <c:pt idx="6">
                  <c:v>0.08</c:v>
                </c:pt>
                <c:pt idx="7">
                  <c:v>5.5E-2</c:v>
                </c:pt>
                <c:pt idx="8">
                  <c:v>8.7999999999999995E-2</c:v>
                </c:pt>
                <c:pt idx="9">
                  <c:v>4.9000000000000002E-2</c:v>
                </c:pt>
                <c:pt idx="10">
                  <c:v>5.3999999999999999E-2</c:v>
                </c:pt>
              </c:numCache>
            </c:numRef>
          </c:val>
        </c:ser>
        <c:ser>
          <c:idx val="3"/>
          <c:order val="3"/>
          <c:tx>
            <c:strRef>
              <c:f>Sheet1!$E$2</c:f>
              <c:strCache>
                <c:ptCount val="1"/>
                <c:pt idx="0">
                  <c:v>北美洲</c:v>
                </c:pt>
              </c:strCache>
            </c:strRef>
          </c:tx>
          <c:invertIfNegative val="0"/>
          <c:cat>
            <c:numRef>
              <c:f>Sheet1!$A$3:$A$13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Sheet1!$E$3:$E$13</c:f>
              <c:numCache>
                <c:formatCode>0.0%</c:formatCode>
                <c:ptCount val="11"/>
                <c:pt idx="0">
                  <c:v>1.4999999999999999E-2</c:v>
                </c:pt>
                <c:pt idx="1">
                  <c:v>4.2999999999999997E-2</c:v>
                </c:pt>
                <c:pt idx="2">
                  <c:v>6.0000000000000001E-3</c:v>
                </c:pt>
                <c:pt idx="3">
                  <c:v>2.7E-2</c:v>
                </c:pt>
                <c:pt idx="4">
                  <c:v>3.7999999999999999E-2</c:v>
                </c:pt>
                <c:pt idx="5">
                  <c:v>3.3000000000000002E-2</c:v>
                </c:pt>
                <c:pt idx="6">
                  <c:v>5.6000000000000001E-2</c:v>
                </c:pt>
                <c:pt idx="7">
                  <c:v>4.4999999999999998E-2</c:v>
                </c:pt>
                <c:pt idx="8">
                  <c:v>7.4999999999999997E-2</c:v>
                </c:pt>
                <c:pt idx="9">
                  <c:v>7.3999999999999996E-2</c:v>
                </c:pt>
                <c:pt idx="10">
                  <c:v>0.104</c:v>
                </c:pt>
              </c:numCache>
            </c:numRef>
          </c:val>
        </c:ser>
        <c:ser>
          <c:idx val="4"/>
          <c:order val="4"/>
          <c:tx>
            <c:strRef>
              <c:f>Sheet1!$F$2</c:f>
              <c:strCache>
                <c:ptCount val="1"/>
                <c:pt idx="0">
                  <c:v>非洲</c:v>
                </c:pt>
              </c:strCache>
            </c:strRef>
          </c:tx>
          <c:invertIfNegative val="0"/>
          <c:cat>
            <c:numRef>
              <c:f>Sheet1!$A$3:$A$13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Sheet1!$F$3:$F$13</c:f>
              <c:numCache>
                <c:formatCode>0.0%</c:formatCode>
                <c:ptCount val="11"/>
                <c:pt idx="0">
                  <c:v>2.9000000000000001E-2</c:v>
                </c:pt>
                <c:pt idx="1">
                  <c:v>5.8999999999999997E-2</c:v>
                </c:pt>
                <c:pt idx="2">
                  <c:v>9.8000000000000004E-2</c:v>
                </c:pt>
                <c:pt idx="3">
                  <c:v>2.5999999999999999E-2</c:v>
                </c:pt>
                <c:pt idx="4">
                  <c:v>3.1E-2</c:v>
                </c:pt>
                <c:pt idx="5">
                  <c:v>4.2999999999999997E-2</c:v>
                </c:pt>
                <c:pt idx="6">
                  <c:v>2.9000000000000001E-2</c:v>
                </c:pt>
                <c:pt idx="7">
                  <c:v>3.2000000000000001E-2</c:v>
                </c:pt>
                <c:pt idx="8">
                  <c:v>2.5999999999999999E-2</c:v>
                </c:pt>
                <c:pt idx="9">
                  <c:v>0.02</c:v>
                </c:pt>
                <c:pt idx="10">
                  <c:v>1.2E-2</c:v>
                </c:pt>
              </c:numCache>
            </c:numRef>
          </c:val>
        </c:ser>
        <c:ser>
          <c:idx val="5"/>
          <c:order val="5"/>
          <c:tx>
            <c:strRef>
              <c:f>Sheet1!$G$2</c:f>
              <c:strCache>
                <c:ptCount val="1"/>
                <c:pt idx="0">
                  <c:v>大洋洲</c:v>
                </c:pt>
              </c:strCache>
            </c:strRef>
          </c:tx>
          <c:invertIfNegative val="0"/>
          <c:cat>
            <c:numRef>
              <c:f>Sheet1!$A$3:$A$13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Sheet1!$G$3:$G$13</c:f>
              <c:numCache>
                <c:formatCode>0.0%</c:formatCode>
                <c:ptCount val="11"/>
                <c:pt idx="0">
                  <c:v>8.0000000000000002E-3</c:v>
                </c:pt>
                <c:pt idx="1">
                  <c:v>2.9000000000000001E-2</c:v>
                </c:pt>
                <c:pt idx="2">
                  <c:v>3.5000000000000003E-2</c:v>
                </c:pt>
                <c:pt idx="3">
                  <c:v>4.3999999999999997E-2</c:v>
                </c:pt>
                <c:pt idx="4">
                  <c:v>2.7E-2</c:v>
                </c:pt>
                <c:pt idx="5">
                  <c:v>4.3999999999999997E-2</c:v>
                </c:pt>
                <c:pt idx="6">
                  <c:v>2.7E-2</c:v>
                </c:pt>
                <c:pt idx="7">
                  <c:v>3.4000000000000002E-2</c:v>
                </c:pt>
                <c:pt idx="8">
                  <c:v>3.5000000000000003E-2</c:v>
                </c:pt>
                <c:pt idx="9">
                  <c:v>2.7E-2</c:v>
                </c:pt>
                <c:pt idx="10">
                  <c:v>2.7E-2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overlap val="100"/>
        <c:axId val="106912768"/>
        <c:axId val="106922752"/>
      </c:barChart>
      <c:catAx>
        <c:axId val="106912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8100">
            <a:solidFill>
              <a:schemeClr val="tx2"/>
            </a:solidFill>
          </a:ln>
        </c:spPr>
        <c:txPr>
          <a:bodyPr/>
          <a:lstStyle/>
          <a:p>
            <a:pPr>
              <a:defRPr sz="1200" b="1">
                <a:solidFill>
                  <a:schemeClr val="accent1"/>
                </a:solidFill>
                <a:latin typeface="+mn-ea"/>
                <a:ea typeface="+mn-ea"/>
              </a:defRPr>
            </a:pPr>
            <a:endParaRPr lang="en-US"/>
          </a:p>
        </c:txPr>
        <c:crossAx val="106922752"/>
        <c:crosses val="autoZero"/>
        <c:auto val="1"/>
        <c:lblAlgn val="ctr"/>
        <c:lblOffset val="100"/>
        <c:noMultiLvlLbl val="0"/>
      </c:catAx>
      <c:valAx>
        <c:axId val="106922752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one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chemeClr val="accent1"/>
                </a:solidFill>
              </a:defRPr>
            </a:pPr>
            <a:endParaRPr lang="en-US"/>
          </a:p>
        </c:txPr>
        <c:crossAx val="106912768"/>
        <c:crosses val="autoZero"/>
        <c:crossBetween val="between"/>
        <c:majorUnit val="0.2"/>
      </c:valAx>
    </c:plotArea>
    <c:legend>
      <c:legendPos val="t"/>
      <c:layout>
        <c:manualLayout>
          <c:xMode val="edge"/>
          <c:yMode val="edge"/>
          <c:x val="0.24252353395061732"/>
          <c:y val="9.806593170169571E-2"/>
          <c:w val="0.51821939300411524"/>
          <c:h val="5.6667592592592589E-2"/>
        </c:manualLayout>
      </c:layout>
      <c:overlay val="0"/>
      <c:txPr>
        <a:bodyPr/>
        <a:lstStyle/>
        <a:p>
          <a:pPr>
            <a:defRPr sz="1200" b="1">
              <a:solidFill>
                <a:schemeClr val="accent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1"/>
                </a:solidFill>
                <a:latin typeface="+mn-ea"/>
                <a:ea typeface="+mn-ea"/>
              </a:defRPr>
            </a:pPr>
            <a:r>
              <a:rPr lang="zh-CN" altLang="en-US" sz="1400" dirty="0" smtClean="0">
                <a:solidFill>
                  <a:schemeClr val="accent1"/>
                </a:solidFill>
                <a:latin typeface="+mn-ea"/>
                <a:ea typeface="+mn-ea"/>
              </a:rPr>
              <a:t>中国对外直接投资存量地区分布情况</a:t>
            </a:r>
            <a:endParaRPr lang="zh-CN" altLang="en-US" sz="1400" dirty="0">
              <a:solidFill>
                <a:schemeClr val="accent1"/>
              </a:solidFill>
              <a:latin typeface="+mn-ea"/>
              <a:ea typeface="+mn-ea"/>
            </a:endParaRPr>
          </a:p>
        </c:rich>
      </c:tx>
      <c:layout>
        <c:manualLayout>
          <c:xMode val="edge"/>
          <c:yMode val="edge"/>
          <c:x val="0.30564557613168725"/>
          <c:y val="6.0529715762273905E-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7965534979423867E-2"/>
          <c:y val="0.18809177313801531"/>
          <c:w val="0.96406893004115224"/>
          <c:h val="0.7291929837244898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亚洲</c:v>
                </c:pt>
              </c:strCache>
            </c:strRef>
          </c:tx>
          <c:spPr>
            <a:solidFill>
              <a:srgbClr val="6C5590"/>
            </a:solidFill>
          </c:spPr>
          <c:invertIfNegative val="0"/>
          <c:cat>
            <c:numRef>
              <c:f>Sheet1!$A$3:$A$13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Sheet1!$B$3:$B$13</c:f>
              <c:numCache>
                <c:formatCode>0.0%</c:formatCode>
                <c:ptCount val="11"/>
                <c:pt idx="0">
                  <c:v>0.63900000000000001</c:v>
                </c:pt>
                <c:pt idx="1">
                  <c:v>0.67200000000000004</c:v>
                </c:pt>
                <c:pt idx="2">
                  <c:v>0.71399999999999997</c:v>
                </c:pt>
                <c:pt idx="3">
                  <c:v>0.755</c:v>
                </c:pt>
                <c:pt idx="4">
                  <c:v>0.71899999999999997</c:v>
                </c:pt>
                <c:pt idx="5">
                  <c:v>0.71399999999999997</c:v>
                </c:pt>
                <c:pt idx="6">
                  <c:v>0.68500000000000005</c:v>
                </c:pt>
                <c:pt idx="7">
                  <c:v>0.67700000000000005</c:v>
                </c:pt>
                <c:pt idx="8">
                  <c:v>0.68100000000000005</c:v>
                </c:pt>
                <c:pt idx="9">
                  <c:v>0.7</c:v>
                </c:pt>
                <c:pt idx="10">
                  <c:v>0.67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拉丁美洲</c:v>
                </c:pt>
              </c:strCache>
            </c:strRef>
          </c:tx>
          <c:invertIfNegative val="0"/>
          <c:cat>
            <c:numRef>
              <c:f>Sheet1!$A$3:$A$13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Sheet1!$C$3:$C$13</c:f>
              <c:numCache>
                <c:formatCode>0.0%</c:formatCode>
                <c:ptCount val="11"/>
                <c:pt idx="0">
                  <c:v>0.26300000000000001</c:v>
                </c:pt>
                <c:pt idx="1">
                  <c:v>0.20899999999999999</c:v>
                </c:pt>
                <c:pt idx="2">
                  <c:v>0.17499999999999999</c:v>
                </c:pt>
                <c:pt idx="3">
                  <c:v>0.125</c:v>
                </c:pt>
                <c:pt idx="4">
                  <c:v>0.13800000000000001</c:v>
                </c:pt>
                <c:pt idx="5">
                  <c:v>0.13</c:v>
                </c:pt>
                <c:pt idx="6">
                  <c:v>0.128</c:v>
                </c:pt>
                <c:pt idx="7">
                  <c:v>0.13</c:v>
                </c:pt>
                <c:pt idx="8">
                  <c:v>0.12</c:v>
                </c:pt>
                <c:pt idx="9">
                  <c:v>0.115</c:v>
                </c:pt>
                <c:pt idx="10">
                  <c:v>0.153</c:v>
                </c:pt>
              </c:numCache>
            </c:numRef>
          </c:val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欧洲</c:v>
                </c:pt>
              </c:strCache>
            </c:strRef>
          </c:tx>
          <c:invertIfNegative val="0"/>
          <c:cat>
            <c:numRef>
              <c:f>Sheet1!$A$3:$A$13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Sheet1!$D$3:$D$13</c:f>
              <c:numCache>
                <c:formatCode>0.0%</c:formatCode>
                <c:ptCount val="11"/>
                <c:pt idx="0">
                  <c:v>0.03</c:v>
                </c:pt>
                <c:pt idx="1">
                  <c:v>3.7999999999999999E-2</c:v>
                </c:pt>
                <c:pt idx="2">
                  <c:v>2.8000000000000001E-2</c:v>
                </c:pt>
                <c:pt idx="3">
                  <c:v>3.5000000000000003E-2</c:v>
                </c:pt>
                <c:pt idx="4">
                  <c:v>0.05</c:v>
                </c:pt>
                <c:pt idx="5">
                  <c:v>5.8000000000000003E-2</c:v>
                </c:pt>
                <c:pt idx="6">
                  <c:v>7.0000000000000007E-2</c:v>
                </c:pt>
                <c:pt idx="7">
                  <c:v>8.1000000000000003E-2</c:v>
                </c:pt>
                <c:pt idx="8">
                  <c:v>7.9000000000000001E-2</c:v>
                </c:pt>
                <c:pt idx="9">
                  <c:v>7.5999999999999998E-2</c:v>
                </c:pt>
                <c:pt idx="10">
                  <c:v>6.4000000000000001E-2</c:v>
                </c:pt>
              </c:numCache>
            </c:numRef>
          </c:val>
        </c:ser>
        <c:ser>
          <c:idx val="3"/>
          <c:order val="3"/>
          <c:tx>
            <c:strRef>
              <c:f>Sheet1!$E$2</c:f>
              <c:strCache>
                <c:ptCount val="1"/>
                <c:pt idx="0">
                  <c:v>北美洲</c:v>
                </c:pt>
              </c:strCache>
            </c:strRef>
          </c:tx>
          <c:invertIfNegative val="0"/>
          <c:cat>
            <c:numRef>
              <c:f>Sheet1!$A$3:$A$13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Sheet1!$E$3:$E$13</c:f>
              <c:numCache>
                <c:formatCode>0.0%</c:formatCode>
                <c:ptCount val="11"/>
                <c:pt idx="0">
                  <c:v>2.1000000000000001E-2</c:v>
                </c:pt>
                <c:pt idx="1">
                  <c:v>2.7E-2</c:v>
                </c:pt>
                <c:pt idx="2">
                  <c:v>0.02</c:v>
                </c:pt>
                <c:pt idx="3">
                  <c:v>2.1000000000000001E-2</c:v>
                </c:pt>
                <c:pt idx="4">
                  <c:v>2.5000000000000001E-2</c:v>
                </c:pt>
                <c:pt idx="5">
                  <c:v>3.2000000000000001E-2</c:v>
                </c:pt>
                <c:pt idx="6">
                  <c:v>4.8000000000000001E-2</c:v>
                </c:pt>
                <c:pt idx="7">
                  <c:v>4.2999999999999997E-2</c:v>
                </c:pt>
                <c:pt idx="8">
                  <c:v>5.3999999999999999E-2</c:v>
                </c:pt>
                <c:pt idx="9">
                  <c:v>4.8000000000000001E-2</c:v>
                </c:pt>
                <c:pt idx="10">
                  <c:v>5.6000000000000001E-2</c:v>
                </c:pt>
              </c:numCache>
            </c:numRef>
          </c:val>
        </c:ser>
        <c:ser>
          <c:idx val="4"/>
          <c:order val="4"/>
          <c:tx>
            <c:strRef>
              <c:f>Sheet1!$F$2</c:f>
              <c:strCache>
                <c:ptCount val="1"/>
                <c:pt idx="0">
                  <c:v>非洲</c:v>
                </c:pt>
              </c:strCache>
            </c:strRef>
          </c:tx>
          <c:invertIfNegative val="0"/>
          <c:cat>
            <c:numRef>
              <c:f>Sheet1!$A$3:$A$13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Sheet1!$F$3:$F$13</c:f>
              <c:numCache>
                <c:formatCode>0.0%</c:formatCode>
                <c:ptCount val="11"/>
                <c:pt idx="0">
                  <c:v>3.4000000000000002E-2</c:v>
                </c:pt>
                <c:pt idx="1">
                  <c:v>3.7999999999999999E-2</c:v>
                </c:pt>
                <c:pt idx="2">
                  <c:v>4.2000000000000003E-2</c:v>
                </c:pt>
                <c:pt idx="3">
                  <c:v>3.7999999999999999E-2</c:v>
                </c:pt>
                <c:pt idx="4">
                  <c:v>4.1000000000000002E-2</c:v>
                </c:pt>
                <c:pt idx="5">
                  <c:v>3.7999999999999999E-2</c:v>
                </c:pt>
                <c:pt idx="6">
                  <c:v>4.1000000000000002E-2</c:v>
                </c:pt>
                <c:pt idx="7">
                  <c:v>0.04</c:v>
                </c:pt>
                <c:pt idx="8">
                  <c:v>3.6999999999999998E-2</c:v>
                </c:pt>
                <c:pt idx="9">
                  <c:v>3.2000000000000001E-2</c:v>
                </c:pt>
                <c:pt idx="10">
                  <c:v>2.9000000000000001E-2</c:v>
                </c:pt>
              </c:numCache>
            </c:numRef>
          </c:val>
        </c:ser>
        <c:ser>
          <c:idx val="5"/>
          <c:order val="5"/>
          <c:tx>
            <c:strRef>
              <c:f>Sheet1!$G$2</c:f>
              <c:strCache>
                <c:ptCount val="1"/>
                <c:pt idx="0">
                  <c:v>大洋洲</c:v>
                </c:pt>
              </c:strCache>
            </c:strRef>
          </c:tx>
          <c:invertIfNegative val="0"/>
          <c:cat>
            <c:numRef>
              <c:f>Sheet1!$A$3:$A$13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Sheet1!$G$3:$G$13</c:f>
              <c:numCache>
                <c:formatCode>0.0%</c:formatCode>
                <c:ptCount val="11"/>
                <c:pt idx="0">
                  <c:v>1.2999999999999999E-2</c:v>
                </c:pt>
                <c:pt idx="1">
                  <c:v>1.6E-2</c:v>
                </c:pt>
                <c:pt idx="2">
                  <c:v>2.1000000000000001E-2</c:v>
                </c:pt>
                <c:pt idx="3">
                  <c:v>2.5999999999999999E-2</c:v>
                </c:pt>
                <c:pt idx="4">
                  <c:v>2.7E-2</c:v>
                </c:pt>
                <c:pt idx="5">
                  <c:v>2.8000000000000001E-2</c:v>
                </c:pt>
                <c:pt idx="6">
                  <c:v>2.8000000000000001E-2</c:v>
                </c:pt>
                <c:pt idx="7">
                  <c:v>2.9000000000000001E-2</c:v>
                </c:pt>
                <c:pt idx="8">
                  <c:v>2.9000000000000001E-2</c:v>
                </c:pt>
                <c:pt idx="9">
                  <c:v>2.9000000000000001E-2</c:v>
                </c:pt>
                <c:pt idx="10">
                  <c:v>2.8000000000000001E-2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overlap val="100"/>
        <c:axId val="106629376"/>
        <c:axId val="106647552"/>
      </c:barChart>
      <c:catAx>
        <c:axId val="106629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8100">
            <a:solidFill>
              <a:schemeClr val="tx2"/>
            </a:solidFill>
          </a:ln>
        </c:spPr>
        <c:txPr>
          <a:bodyPr/>
          <a:lstStyle/>
          <a:p>
            <a:pPr>
              <a:defRPr sz="1200" b="1">
                <a:solidFill>
                  <a:schemeClr val="accent1"/>
                </a:solidFill>
                <a:latin typeface="+mn-ea"/>
                <a:ea typeface="+mn-ea"/>
              </a:defRPr>
            </a:pPr>
            <a:endParaRPr lang="en-US"/>
          </a:p>
        </c:txPr>
        <c:crossAx val="106647552"/>
        <c:crosses val="autoZero"/>
        <c:auto val="1"/>
        <c:lblAlgn val="ctr"/>
        <c:lblOffset val="100"/>
        <c:noMultiLvlLbl val="0"/>
      </c:catAx>
      <c:valAx>
        <c:axId val="106647552"/>
        <c:scaling>
          <c:orientation val="minMax"/>
          <c:max val="1"/>
        </c:scaling>
        <c:delete val="0"/>
        <c:axPos val="l"/>
        <c:numFmt formatCode="0%" sourceLinked="0"/>
        <c:majorTickMark val="none"/>
        <c:minorTickMark val="none"/>
        <c:tickLblPos val="none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chemeClr val="accent1"/>
                </a:solidFill>
              </a:defRPr>
            </a:pPr>
            <a:endParaRPr lang="en-US"/>
          </a:p>
        </c:txPr>
        <c:crossAx val="106629376"/>
        <c:crosses val="autoZero"/>
        <c:crossBetween val="between"/>
        <c:majorUnit val="0.2"/>
      </c:valAx>
    </c:plotArea>
    <c:legend>
      <c:legendPos val="t"/>
      <c:layout>
        <c:manualLayout>
          <c:xMode val="edge"/>
          <c:yMode val="edge"/>
          <c:x val="0.24252353395061732"/>
          <c:y val="9.806593170169571E-2"/>
          <c:w val="0.51821939300411524"/>
          <c:h val="5.6667592592592589E-2"/>
        </c:manualLayout>
      </c:layout>
      <c:overlay val="0"/>
      <c:txPr>
        <a:bodyPr/>
        <a:lstStyle/>
        <a:p>
          <a:pPr>
            <a:defRPr sz="1200" b="1">
              <a:solidFill>
                <a:schemeClr val="accent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/>
            </a:pPr>
            <a:r>
              <a:rPr lang="en-US" altLang="zh-CN" sz="1200" dirty="0" smtClean="0"/>
              <a:t>2016</a:t>
            </a:r>
            <a:r>
              <a:rPr lang="zh-CN" altLang="en-US" sz="1200" dirty="0" smtClean="0"/>
              <a:t>年</a:t>
            </a:r>
            <a:r>
              <a:rPr lang="zh-CN" altLang="en-US" sz="1200" dirty="0"/>
              <a:t>中国对外直接投资存量分类构成情况</a:t>
            </a:r>
          </a:p>
        </c:rich>
      </c:tx>
      <c:layout>
        <c:manualLayout>
          <c:xMode val="edge"/>
          <c:yMode val="edge"/>
          <c:x val="0.12480284964661936"/>
          <c:y val="2.760577458194684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3785185185185184"/>
          <c:y val="0.25880854241338108"/>
          <c:w val="0.58478955191494819"/>
          <c:h val="0.5820901463677213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2016 年中国对外直接投资存量分类构成情况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</c:spPr>
          </c:dPt>
          <c:dPt>
            <c:idx val="1"/>
            <c:bubble3D val="0"/>
            <c:spPr>
              <a:solidFill>
                <a:schemeClr val="accent1"/>
              </a:solidFill>
            </c:spPr>
          </c:dPt>
          <c:dLbls>
            <c:dLbl>
              <c:idx val="0"/>
              <c:layout>
                <c:manualLayout>
                  <c:x val="-0.14655943152454781"/>
                  <c:y val="0.20968475452196383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smtClean="0"/>
                      <a:t>1773.4</a:t>
                    </a:r>
                    <a:r>
                      <a:rPr lang="zh-CN" altLang="en-US" smtClean="0"/>
                      <a:t>亿美元</a:t>
                    </a:r>
                    <a:r>
                      <a:rPr lang="en-US" altLang="en-US" smtClean="0"/>
                      <a:t>, </a:t>
                    </a:r>
                    <a:r>
                      <a:rPr lang="en-US" altLang="en-US"/>
                      <a:t>13.1%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8.6799418604651207E-2"/>
                  <c:y val="-0.24478682170542634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smtClean="0"/>
                      <a:t>11800.5</a:t>
                    </a:r>
                    <a:r>
                      <a:rPr lang="zh-CN" altLang="en-US" smtClean="0"/>
                      <a:t>亿美元</a:t>
                    </a:r>
                    <a:r>
                      <a:rPr lang="en-US" altLang="en-US" smtClean="0"/>
                      <a:t>, </a:t>
                    </a:r>
                    <a:r>
                      <a:rPr lang="en-US" altLang="en-US"/>
                      <a:t>86.9%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>
                  <a:solidFill>
                    <a:schemeClr val="accent1"/>
                  </a:solidFill>
                </a:ln>
              </c:spPr>
            </c:leaderLines>
          </c:dLbls>
          <c:cat>
            <c:strRef>
              <c:f>Sheet1!$A$2:$A$3</c:f>
              <c:strCache>
                <c:ptCount val="2"/>
                <c:pt idx="0">
                  <c:v>金融类</c:v>
                </c:pt>
                <c:pt idx="1">
                  <c:v>非金融类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1773.4</c:v>
                </c:pt>
                <c:pt idx="1">
                  <c:v>11800.5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0.19730406212664278"/>
          <c:y val="0.88346774193548383"/>
          <c:w val="0.72930107526881716"/>
          <c:h val="5.5965949820788528E-2"/>
        </c:manualLayout>
      </c:layout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accent1"/>
          </a:solidFill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1"/>
                </a:solidFill>
              </a:defRPr>
            </a:pPr>
            <a:r>
              <a:rPr lang="en-US" altLang="zh-CN" sz="1400" dirty="0" smtClean="0">
                <a:solidFill>
                  <a:schemeClr val="accent1"/>
                </a:solidFill>
              </a:rPr>
              <a:t>2016</a:t>
            </a:r>
            <a:r>
              <a:rPr lang="zh-CN" altLang="en-US" sz="1400" dirty="0" smtClean="0">
                <a:solidFill>
                  <a:schemeClr val="accent1"/>
                </a:solidFill>
              </a:rPr>
              <a:t>年</a:t>
            </a:r>
            <a:r>
              <a:rPr lang="zh-CN" altLang="en-US" sz="1400" dirty="0">
                <a:solidFill>
                  <a:schemeClr val="accent1"/>
                </a:solidFill>
              </a:rPr>
              <a:t>中国与全球主要国家流量对比（亿美元）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519544488987558"/>
          <c:y val="0.14432790611279361"/>
          <c:w val="0.82121429141844071"/>
          <c:h val="0.7666445763894608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2016年中国与全球主要国家流量对比（亿美元）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numFmt formatCode="0.0_);[Red]\(0.0\)" sourceLinked="0"/>
            <c:txPr>
              <a:bodyPr/>
              <a:lstStyle/>
              <a:p>
                <a:pPr>
                  <a:defRPr sz="1200" b="1">
                    <a:solidFill>
                      <a:schemeClr val="accent1"/>
                    </a:solidFill>
                    <a:latin typeface="+mn-ea"/>
                    <a:ea typeface="+mn-e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Sheet1!$A$3:$A$15</c:f>
              <c:strCache>
                <c:ptCount val="13"/>
                <c:pt idx="0">
                  <c:v>美国</c:v>
                </c:pt>
                <c:pt idx="1">
                  <c:v>中国</c:v>
                </c:pt>
                <c:pt idx="2">
                  <c:v>荷兰</c:v>
                </c:pt>
                <c:pt idx="3">
                  <c:v>日本</c:v>
                </c:pt>
                <c:pt idx="4">
                  <c:v>加拿大</c:v>
                </c:pt>
                <c:pt idx="5">
                  <c:v>中国香港</c:v>
                </c:pt>
                <c:pt idx="6">
                  <c:v>法国</c:v>
                </c:pt>
                <c:pt idx="7">
                  <c:v>西班牙</c:v>
                </c:pt>
                <c:pt idx="8">
                  <c:v>德国</c:v>
                </c:pt>
                <c:pt idx="9">
                  <c:v>韩国</c:v>
                </c:pt>
                <c:pt idx="10">
                  <c:v>俄罗斯</c:v>
                </c:pt>
                <c:pt idx="11">
                  <c:v>新加坡</c:v>
                </c:pt>
                <c:pt idx="12">
                  <c:v>印度</c:v>
                </c:pt>
              </c:strCache>
            </c:strRef>
          </c:cat>
          <c:val>
            <c:numRef>
              <c:f>Sheet1!$B$3:$B$15</c:f>
              <c:numCache>
                <c:formatCode>General</c:formatCode>
                <c:ptCount val="13"/>
                <c:pt idx="0">
                  <c:v>2990</c:v>
                </c:pt>
                <c:pt idx="1">
                  <c:v>1961.5</c:v>
                </c:pt>
                <c:pt idx="2">
                  <c:v>1736.6</c:v>
                </c:pt>
                <c:pt idx="3">
                  <c:v>1452.4</c:v>
                </c:pt>
                <c:pt idx="4">
                  <c:v>664</c:v>
                </c:pt>
                <c:pt idx="5">
                  <c:v>624.6</c:v>
                </c:pt>
                <c:pt idx="6">
                  <c:v>573.29999999999995</c:v>
                </c:pt>
                <c:pt idx="7">
                  <c:v>417.9</c:v>
                </c:pt>
                <c:pt idx="8">
                  <c:v>345.6</c:v>
                </c:pt>
                <c:pt idx="9">
                  <c:v>272.7</c:v>
                </c:pt>
                <c:pt idx="10">
                  <c:v>272.7</c:v>
                </c:pt>
                <c:pt idx="11">
                  <c:v>238.9</c:v>
                </c:pt>
                <c:pt idx="12">
                  <c:v>51.2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072064"/>
        <c:axId val="80073856"/>
      </c:barChart>
      <c:catAx>
        <c:axId val="800720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solidFill>
              <a:schemeClr val="accent1"/>
            </a:solidFill>
          </a:ln>
        </c:spPr>
        <c:txPr>
          <a:bodyPr/>
          <a:lstStyle/>
          <a:p>
            <a:pPr>
              <a:defRPr sz="1200" b="1">
                <a:solidFill>
                  <a:schemeClr val="accent1"/>
                </a:solidFill>
                <a:latin typeface="+mn-ea"/>
                <a:ea typeface="+mn-ea"/>
              </a:defRPr>
            </a:pPr>
            <a:endParaRPr lang="en-US"/>
          </a:p>
        </c:txPr>
        <c:crossAx val="80073856"/>
        <c:crosses val="autoZero"/>
        <c:auto val="1"/>
        <c:lblAlgn val="ctr"/>
        <c:lblOffset val="100"/>
        <c:noMultiLvlLbl val="0"/>
      </c:catAx>
      <c:valAx>
        <c:axId val="80073856"/>
        <c:scaling>
          <c:orientation val="minMax"/>
          <c:max val="3000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solidFill>
              <a:schemeClr val="accent1"/>
            </a:solidFill>
          </a:ln>
        </c:spPr>
        <c:txPr>
          <a:bodyPr/>
          <a:lstStyle/>
          <a:p>
            <a:pPr>
              <a:defRPr sz="1200">
                <a:solidFill>
                  <a:schemeClr val="accent1"/>
                </a:solidFill>
                <a:latin typeface="+mn-ea"/>
                <a:ea typeface="+mn-ea"/>
              </a:defRPr>
            </a:pPr>
            <a:endParaRPr lang="en-US"/>
          </a:p>
        </c:txPr>
        <c:crossAx val="80072064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1"/>
                </a:solidFill>
              </a:defRPr>
            </a:pPr>
            <a:r>
              <a:rPr lang="en-US" altLang="zh-CN" sz="1400" dirty="0" smtClean="0">
                <a:solidFill>
                  <a:schemeClr val="accent1"/>
                </a:solidFill>
              </a:rPr>
              <a:t>2016</a:t>
            </a:r>
            <a:r>
              <a:rPr lang="zh-CN" altLang="en-US" sz="1400" dirty="0" smtClean="0">
                <a:solidFill>
                  <a:schemeClr val="accent1"/>
                </a:solidFill>
              </a:rPr>
              <a:t>年</a:t>
            </a:r>
            <a:r>
              <a:rPr lang="zh-CN" altLang="en-US" sz="1400" dirty="0">
                <a:solidFill>
                  <a:schemeClr val="accent1"/>
                </a:solidFill>
              </a:rPr>
              <a:t>中国与全球主要</a:t>
            </a:r>
            <a:r>
              <a:rPr lang="zh-CN" altLang="en-US" sz="1400" dirty="0" smtClean="0">
                <a:solidFill>
                  <a:schemeClr val="accent1"/>
                </a:solidFill>
              </a:rPr>
              <a:t>国家存量对比</a:t>
            </a:r>
            <a:r>
              <a:rPr lang="zh-CN" altLang="en-US" sz="1400" dirty="0">
                <a:solidFill>
                  <a:schemeClr val="accent1"/>
                </a:solidFill>
              </a:rPr>
              <a:t>（亿美元）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2016年中国与全球主要国家存量对比（亿美元）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numFmt formatCode="0_);[Red]\(0\)" sourceLinked="0"/>
            <c:txPr>
              <a:bodyPr/>
              <a:lstStyle/>
              <a:p>
                <a:pPr>
                  <a:defRPr sz="1200" b="1">
                    <a:solidFill>
                      <a:schemeClr val="accent1"/>
                    </a:solidFill>
                    <a:latin typeface="+mn-ea"/>
                    <a:ea typeface="+mn-e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Sheet1!$A$3:$A$16</c:f>
              <c:strCache>
                <c:ptCount val="14"/>
                <c:pt idx="0">
                  <c:v>美国</c:v>
                </c:pt>
                <c:pt idx="1">
                  <c:v>中国香港</c:v>
                </c:pt>
                <c:pt idx="2">
                  <c:v>英国</c:v>
                </c:pt>
                <c:pt idx="3">
                  <c:v>日本</c:v>
                </c:pt>
                <c:pt idx="4">
                  <c:v>德国</c:v>
                </c:pt>
                <c:pt idx="5">
                  <c:v>中国</c:v>
                </c:pt>
                <c:pt idx="6">
                  <c:v>法国</c:v>
                </c:pt>
                <c:pt idx="7">
                  <c:v>荷兰</c:v>
                </c:pt>
                <c:pt idx="8">
                  <c:v>加拿大</c:v>
                </c:pt>
                <c:pt idx="9">
                  <c:v>瑞士</c:v>
                </c:pt>
                <c:pt idx="10">
                  <c:v>新加坡</c:v>
                </c:pt>
                <c:pt idx="11">
                  <c:v>俄罗斯</c:v>
                </c:pt>
                <c:pt idx="12">
                  <c:v>巴西</c:v>
                </c:pt>
                <c:pt idx="13">
                  <c:v>印度</c:v>
                </c:pt>
              </c:strCache>
            </c:strRef>
          </c:cat>
          <c:val>
            <c:numRef>
              <c:f>Sheet1!$B$3:$B$16</c:f>
              <c:numCache>
                <c:formatCode>General</c:formatCode>
                <c:ptCount val="14"/>
                <c:pt idx="0">
                  <c:v>63838</c:v>
                </c:pt>
                <c:pt idx="1">
                  <c:v>15279</c:v>
                </c:pt>
                <c:pt idx="2">
                  <c:v>14439</c:v>
                </c:pt>
                <c:pt idx="3">
                  <c:v>14007</c:v>
                </c:pt>
                <c:pt idx="4">
                  <c:v>13654</c:v>
                </c:pt>
                <c:pt idx="5">
                  <c:v>13574</c:v>
                </c:pt>
                <c:pt idx="6">
                  <c:v>12594</c:v>
                </c:pt>
                <c:pt idx="7">
                  <c:v>12560</c:v>
                </c:pt>
                <c:pt idx="8">
                  <c:v>12200</c:v>
                </c:pt>
                <c:pt idx="9">
                  <c:v>11309</c:v>
                </c:pt>
                <c:pt idx="10">
                  <c:v>6824</c:v>
                </c:pt>
                <c:pt idx="11">
                  <c:v>3358</c:v>
                </c:pt>
                <c:pt idx="12">
                  <c:v>1724</c:v>
                </c:pt>
                <c:pt idx="13">
                  <c:v>1441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391168"/>
        <c:axId val="81081088"/>
      </c:barChart>
      <c:catAx>
        <c:axId val="803911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solidFill>
              <a:schemeClr val="accent1"/>
            </a:solidFill>
          </a:ln>
        </c:spPr>
        <c:txPr>
          <a:bodyPr/>
          <a:lstStyle/>
          <a:p>
            <a:pPr>
              <a:defRPr sz="1200" b="1">
                <a:solidFill>
                  <a:schemeClr val="accent1"/>
                </a:solidFill>
              </a:defRPr>
            </a:pPr>
            <a:endParaRPr lang="en-US"/>
          </a:p>
        </c:txPr>
        <c:crossAx val="81081088"/>
        <c:crosses val="autoZero"/>
        <c:auto val="1"/>
        <c:lblAlgn val="ctr"/>
        <c:lblOffset val="100"/>
        <c:noMultiLvlLbl val="0"/>
      </c:catAx>
      <c:valAx>
        <c:axId val="81081088"/>
        <c:scaling>
          <c:orientation val="minMax"/>
          <c:max val="70000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solidFill>
              <a:schemeClr val="accent1"/>
            </a:solidFill>
          </a:ln>
        </c:spPr>
        <c:txPr>
          <a:bodyPr/>
          <a:lstStyle/>
          <a:p>
            <a:pPr>
              <a:defRPr sz="1200">
                <a:solidFill>
                  <a:schemeClr val="accent1"/>
                </a:solidFill>
                <a:latin typeface="+mn-ea"/>
                <a:ea typeface="+mn-ea"/>
              </a:defRPr>
            </a:pPr>
            <a:endParaRPr lang="en-US"/>
          </a:p>
        </c:txPr>
        <c:crossAx val="80391168"/>
        <c:crosses val="max"/>
        <c:crossBetween val="between"/>
        <c:majorUnit val="10000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1"/>
                </a:solidFill>
              </a:defRPr>
            </a:pPr>
            <a:r>
              <a:rPr lang="en-US" sz="1400" dirty="0">
                <a:solidFill>
                  <a:schemeClr val="accent1"/>
                </a:solidFill>
                <a:latin typeface="+mn-ea"/>
                <a:ea typeface="+mn-ea"/>
              </a:rPr>
              <a:t>2006-2016</a:t>
            </a:r>
            <a:r>
              <a:rPr lang="zh-CN" sz="1400" dirty="0">
                <a:solidFill>
                  <a:schemeClr val="accent1"/>
                </a:solidFill>
                <a:latin typeface="+mn-ea"/>
                <a:ea typeface="+mn-ea"/>
              </a:rPr>
              <a:t>年</a:t>
            </a:r>
            <a:r>
              <a:rPr lang="zh-CN" sz="1400" dirty="0" smtClean="0">
                <a:solidFill>
                  <a:schemeClr val="accent1"/>
                </a:solidFill>
                <a:latin typeface="+mn-ea"/>
                <a:ea typeface="+mn-ea"/>
              </a:rPr>
              <a:t>中国</a:t>
            </a:r>
            <a:r>
              <a:rPr lang="zh-CN" altLang="en-US" sz="1400" dirty="0" smtClean="0">
                <a:solidFill>
                  <a:schemeClr val="accent1"/>
                </a:solidFill>
                <a:latin typeface="+mn-ea"/>
                <a:ea typeface="+mn-ea"/>
              </a:rPr>
              <a:t>对外直接投资构成情况</a:t>
            </a:r>
            <a:r>
              <a:rPr lang="zh-CN" sz="1400" dirty="0" smtClean="0">
                <a:solidFill>
                  <a:schemeClr val="accent1"/>
                </a:solidFill>
                <a:latin typeface="+mn-ea"/>
                <a:ea typeface="+mn-ea"/>
              </a:rPr>
              <a:t>（</a:t>
            </a:r>
            <a:r>
              <a:rPr lang="en-US" sz="1400" dirty="0">
                <a:solidFill>
                  <a:schemeClr val="accent1"/>
                </a:solidFill>
                <a:latin typeface="+mn-ea"/>
                <a:ea typeface="+mn-ea"/>
              </a:rPr>
              <a:t>%</a:t>
            </a:r>
            <a:r>
              <a:rPr lang="zh-CN" sz="1400" dirty="0">
                <a:solidFill>
                  <a:schemeClr val="accent1"/>
                </a:solidFill>
                <a:latin typeface="+mn-ea"/>
                <a:ea typeface="+mn-ea"/>
              </a:rPr>
              <a:t>）</a:t>
            </a:r>
          </a:p>
        </c:rich>
      </c:tx>
      <c:layout/>
      <c:overlay val="0"/>
    </c:title>
    <c:autoTitleDeleted val="0"/>
    <c:view3D>
      <c:rotX val="0"/>
      <c:rotY val="0"/>
      <c:rAngAx val="0"/>
      <c:perspective val="5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新增股权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5329218106995888E-3"/>
                  <c:y val="7.05555555555555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166152263374484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7993827160493836E-3"/>
                  <c:y val="-3.52777777777777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8996913580246918E-3"/>
                  <c:y val="-7.05555555555555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6332304526748972E-3"/>
                  <c:y val="1.4111111111111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2664609053497944E-3"/>
                  <c:y val="3.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6332304526748972E-3"/>
                  <c:y val="3.52777777777777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accent1"/>
                    </a:solidFill>
                    <a:latin typeface="+mn-ea"/>
                    <a:ea typeface="+mn-e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24.4</c:v>
                </c:pt>
                <c:pt idx="1">
                  <c:v>32.799999999999997</c:v>
                </c:pt>
                <c:pt idx="2">
                  <c:v>50.7</c:v>
                </c:pt>
                <c:pt idx="3">
                  <c:v>30.5</c:v>
                </c:pt>
                <c:pt idx="4">
                  <c:v>30</c:v>
                </c:pt>
                <c:pt idx="5">
                  <c:v>42</c:v>
                </c:pt>
                <c:pt idx="6">
                  <c:v>35.5</c:v>
                </c:pt>
                <c:pt idx="7">
                  <c:v>28.5</c:v>
                </c:pt>
                <c:pt idx="8">
                  <c:v>45.3</c:v>
                </c:pt>
                <c:pt idx="9">
                  <c:v>66.400000000000006</c:v>
                </c:pt>
                <c:pt idx="10">
                  <c:v>58.2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当期收益投资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5329218106995888E-3"/>
                  <c:y val="1.4111111111111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432613168724281E-2"/>
                  <c:y val="3.52777777777784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5329218106995888E-3"/>
                  <c:y val="3.52777777777777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2664609053497944E-3"/>
                  <c:y val="-1.058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6.5329218106995888E-3"/>
                  <c:y val="-3.52777777777771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6332304526748972E-3"/>
                  <c:y val="1.058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9.7993827160493836E-3"/>
                  <c:y val="2.11666666666666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2664609053497944E-3"/>
                  <c:y val="1.058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anchor="ctr" anchorCtr="1"/>
              <a:lstStyle/>
              <a:p>
                <a:pPr>
                  <a:defRPr b="1">
                    <a:solidFill>
                      <a:schemeClr val="accent1"/>
                    </a:solidFill>
                    <a:latin typeface="+mn-ea"/>
                    <a:ea typeface="+mn-e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31.4</c:v>
                </c:pt>
                <c:pt idx="1">
                  <c:v>36.9</c:v>
                </c:pt>
                <c:pt idx="2">
                  <c:v>17.7</c:v>
                </c:pt>
                <c:pt idx="3">
                  <c:v>28.5</c:v>
                </c:pt>
                <c:pt idx="4">
                  <c:v>34.9</c:v>
                </c:pt>
                <c:pt idx="5">
                  <c:v>32.799999999999997</c:v>
                </c:pt>
                <c:pt idx="6">
                  <c:v>25.6</c:v>
                </c:pt>
                <c:pt idx="7">
                  <c:v>35.5</c:v>
                </c:pt>
                <c:pt idx="8">
                  <c:v>36.1</c:v>
                </c:pt>
                <c:pt idx="9">
                  <c:v>26</c:v>
                </c:pt>
                <c:pt idx="10">
                  <c:v>15.6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债务工具投资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5329218106995888E-3"/>
                  <c:y val="-1.4111111111111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1661522633744849E-3"/>
                  <c:y val="2.11666666666666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1661522633744849E-3"/>
                  <c:y val="1.763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5329218106995888E-3"/>
                  <c:y val="-7.05555555555558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6332304526748972E-3"/>
                  <c:y val="-2.7777777777777776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7.05555555555558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6.5329218106995888E-3"/>
                  <c:y val="-2.1166666666666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4.899691358024691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899691358024691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9.7993827160493836E-3"/>
                  <c:y val="-2.11666666666666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anchor="ctr" anchorCtr="1"/>
              <a:lstStyle/>
              <a:p>
                <a:pPr>
                  <a:defRPr b="1">
                    <a:solidFill>
                      <a:schemeClr val="accent1"/>
                    </a:solidFill>
                    <a:latin typeface="+mn-ea"/>
                    <a:ea typeface="+mn-e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44.2</c:v>
                </c:pt>
                <c:pt idx="1">
                  <c:v>30.3</c:v>
                </c:pt>
                <c:pt idx="2">
                  <c:v>31.6</c:v>
                </c:pt>
                <c:pt idx="3">
                  <c:v>41</c:v>
                </c:pt>
                <c:pt idx="4">
                  <c:v>35.1</c:v>
                </c:pt>
                <c:pt idx="5">
                  <c:v>25.2</c:v>
                </c:pt>
                <c:pt idx="6">
                  <c:v>38.9</c:v>
                </c:pt>
                <c:pt idx="7">
                  <c:v>36</c:v>
                </c:pt>
                <c:pt idx="8">
                  <c:v>18.600000000000001</c:v>
                </c:pt>
                <c:pt idx="9">
                  <c:v>7.6</c:v>
                </c:pt>
                <c:pt idx="10">
                  <c:v>26.2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105582976"/>
        <c:axId val="105584512"/>
        <c:axId val="0"/>
      </c:bar3DChart>
      <c:catAx>
        <c:axId val="105582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solidFill>
              <a:schemeClr val="accent1"/>
            </a:solidFill>
          </a:ln>
        </c:spPr>
        <c:txPr>
          <a:bodyPr/>
          <a:lstStyle/>
          <a:p>
            <a:pPr>
              <a:defRPr b="1">
                <a:solidFill>
                  <a:schemeClr val="accent1"/>
                </a:solidFill>
                <a:latin typeface="+mn-ea"/>
                <a:ea typeface="+mn-ea"/>
              </a:defRPr>
            </a:pPr>
            <a:endParaRPr lang="en-US"/>
          </a:p>
        </c:txPr>
        <c:crossAx val="105584512"/>
        <c:crosses val="autoZero"/>
        <c:auto val="1"/>
        <c:lblAlgn val="ctr"/>
        <c:lblOffset val="100"/>
        <c:noMultiLvlLbl val="0"/>
      </c:catAx>
      <c:valAx>
        <c:axId val="1055845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558297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b="1">
              <a:solidFill>
                <a:schemeClr val="accent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2480284964661936"/>
          <c:y val="2.7605774581946841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365025056445697"/>
          <c:y val="0.29674153139472442"/>
          <c:w val="0.58478955191494819"/>
          <c:h val="0.5820901463677213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2016年地方对外直接投资流量按区域分布情况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</c:spPr>
          </c:dPt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2"/>
            <c:bubble3D val="0"/>
            <c:spPr>
              <a:solidFill>
                <a:schemeClr val="accent3"/>
              </a:solidFill>
            </c:spPr>
          </c:dPt>
          <c:dPt>
            <c:idx val="3"/>
            <c:bubble3D val="0"/>
            <c:spPr>
              <a:solidFill>
                <a:schemeClr val="accent6"/>
              </a:solidFill>
            </c:spPr>
          </c:dPt>
          <c:dLbls>
            <c:dLbl>
              <c:idx val="0"/>
              <c:layout>
                <c:manualLayout>
                  <c:x val="-0.1180168743509865"/>
                  <c:y val="-0.3303714953271028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b="1" dirty="0" smtClean="0">
                        <a:solidFill>
                          <a:schemeClr val="tx2"/>
                        </a:solidFill>
                      </a:rPr>
                      <a:t>1256</a:t>
                    </a:r>
                    <a:r>
                      <a:rPr lang="zh-CN" altLang="en-US" b="1" dirty="0" smtClean="0">
                        <a:solidFill>
                          <a:schemeClr val="tx2"/>
                        </a:solidFill>
                      </a:rPr>
                      <a:t>亿美元</a:t>
                    </a:r>
                    <a:r>
                      <a:rPr lang="en-US" altLang="en-US" b="1" dirty="0" smtClean="0">
                        <a:solidFill>
                          <a:schemeClr val="tx2"/>
                        </a:solidFill>
                      </a:rPr>
                      <a:t>, </a:t>
                    </a:r>
                    <a:r>
                      <a:rPr lang="en-US" altLang="en-US" b="1" dirty="0">
                        <a:solidFill>
                          <a:schemeClr val="tx2"/>
                        </a:solidFill>
                      </a:rPr>
                      <a:t>83.4%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4.2810488058151609E-2"/>
                  <c:y val="0.11610721703011423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b="1" dirty="0" smtClean="0">
                        <a:solidFill>
                          <a:schemeClr val="tx2"/>
                        </a:solidFill>
                      </a:rPr>
                      <a:t>115.5</a:t>
                    </a:r>
                    <a:r>
                      <a:rPr lang="zh-CN" altLang="en-US" b="1" dirty="0" smtClean="0">
                        <a:solidFill>
                          <a:schemeClr val="tx2"/>
                        </a:solidFill>
                      </a:rPr>
                      <a:t>亿美元</a:t>
                    </a:r>
                    <a:r>
                      <a:rPr lang="en-US" altLang="en-US" b="1" dirty="0" smtClean="0">
                        <a:solidFill>
                          <a:schemeClr val="tx2"/>
                        </a:solidFill>
                      </a:rPr>
                      <a:t>, </a:t>
                    </a:r>
                    <a:r>
                      <a:rPr lang="en-US" altLang="en-US" b="1" dirty="0">
                        <a:solidFill>
                          <a:schemeClr val="tx2"/>
                        </a:solidFill>
                      </a:rPr>
                      <a:t>7.7%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1.9189252336448599E-2"/>
                  <c:y val="5.4152128764278294E-2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b="1" dirty="0" smtClean="0">
                        <a:solidFill>
                          <a:schemeClr val="tx2"/>
                        </a:solidFill>
                      </a:rPr>
                      <a:t>101.1</a:t>
                    </a:r>
                    <a:r>
                      <a:rPr lang="zh-CN" altLang="en-US" b="1" dirty="0" smtClean="0">
                        <a:solidFill>
                          <a:schemeClr val="tx2"/>
                        </a:solidFill>
                      </a:rPr>
                      <a:t>亿美元</a:t>
                    </a:r>
                    <a:r>
                      <a:rPr lang="en-US" altLang="en-US" b="1" dirty="0" smtClean="0">
                        <a:solidFill>
                          <a:schemeClr val="tx2"/>
                        </a:solidFill>
                      </a:rPr>
                      <a:t>, </a:t>
                    </a:r>
                    <a:r>
                      <a:rPr lang="en-US" altLang="en-US" b="1" dirty="0">
                        <a:solidFill>
                          <a:schemeClr val="tx2"/>
                        </a:solidFill>
                      </a:rPr>
                      <a:t>6.7%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30031100726895121"/>
                  <c:y val="6.8993250259605399E-2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b="1" dirty="0" smtClean="0">
                        <a:solidFill>
                          <a:schemeClr val="tx2"/>
                        </a:solidFill>
                      </a:rPr>
                      <a:t>32.5</a:t>
                    </a:r>
                    <a:r>
                      <a:rPr lang="zh-CN" altLang="en-US" b="1" dirty="0" smtClean="0">
                        <a:solidFill>
                          <a:schemeClr val="tx2"/>
                        </a:solidFill>
                      </a:rPr>
                      <a:t>亿美元</a:t>
                    </a:r>
                    <a:r>
                      <a:rPr lang="en-US" altLang="en-US" b="1" dirty="0" smtClean="0">
                        <a:solidFill>
                          <a:schemeClr val="tx2"/>
                        </a:solidFill>
                      </a:rPr>
                      <a:t>, </a:t>
                    </a:r>
                    <a:r>
                      <a:rPr lang="en-US" altLang="en-US" b="1" dirty="0">
                        <a:solidFill>
                          <a:schemeClr val="tx2"/>
                        </a:solidFill>
                      </a:rPr>
                      <a:t>2.2%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b="1">
                    <a:solidFill>
                      <a:schemeClr val="tx2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>
                  <a:solidFill>
                    <a:schemeClr val="tx2"/>
                  </a:solidFill>
                </a:ln>
              </c:spPr>
            </c:leaderLines>
          </c:dLbls>
          <c:cat>
            <c:strRef>
              <c:f>Sheet1!$A$2:$A$5</c:f>
              <c:strCache>
                <c:ptCount val="4"/>
                <c:pt idx="0">
                  <c:v>东部地区</c:v>
                </c:pt>
                <c:pt idx="1">
                  <c:v>西部地区</c:v>
                </c:pt>
                <c:pt idx="2">
                  <c:v>中部地区</c:v>
                </c:pt>
                <c:pt idx="3">
                  <c:v>东北三省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1256</c:v>
                </c:pt>
                <c:pt idx="1">
                  <c:v>115.5</c:v>
                </c:pt>
                <c:pt idx="2">
                  <c:v>101.1</c:v>
                </c:pt>
                <c:pt idx="3">
                  <c:v>32.5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7.2124842840884662E-2"/>
          <c:y val="0.91760745159705515"/>
          <c:w val="0.9"/>
          <c:h val="6.3552440290758044E-2"/>
        </c:manualLayout>
      </c:layout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accent1"/>
          </a:solidFill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altLang="zh-CN" sz="1600" dirty="0" smtClean="0"/>
              <a:t>2016</a:t>
            </a:r>
            <a:r>
              <a:rPr lang="zh-CN" altLang="en-US" sz="1600" dirty="0" smtClean="0"/>
              <a:t>年</a:t>
            </a:r>
            <a:r>
              <a:rPr lang="zh-CN" altLang="en-US" sz="1600" dirty="0"/>
              <a:t>中国对外直接投资流量分类构成情况</a:t>
            </a:r>
          </a:p>
        </c:rich>
      </c:tx>
      <c:layout>
        <c:manualLayout>
          <c:xMode val="edge"/>
          <c:yMode val="edge"/>
          <c:x val="0.19007472233375144"/>
          <c:y val="6.1395613512443782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1593788848122317"/>
          <c:y val="0.16936614113892046"/>
          <c:w val="0.36927936820707824"/>
          <c:h val="0.6679549209595564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2016年中国公有控股和非公有控股流量构成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</c:spPr>
          </c:dPt>
          <c:dPt>
            <c:idx val="1"/>
            <c:bubble3D val="0"/>
            <c:spPr>
              <a:solidFill>
                <a:schemeClr val="accent1"/>
              </a:solidFill>
            </c:spPr>
          </c:dPt>
          <c:dLbls>
            <c:dLbl>
              <c:idx val="0"/>
              <c:layout>
                <c:manualLayout>
                  <c:x val="-0.10640417964134899"/>
                  <c:y val="0.126411087821258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5204395438726219E-2"/>
                  <c:y val="-0.190932121517684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>
                  <a:solidFill>
                    <a:schemeClr val="accent1"/>
                  </a:solidFill>
                </a:ln>
              </c:spPr>
            </c:leaderLines>
          </c:dLbls>
          <c:cat>
            <c:strRef>
              <c:f>Sheet1!$A$2:$A$3</c:f>
              <c:strCache>
                <c:ptCount val="2"/>
                <c:pt idx="0">
                  <c:v>公有经济控股</c:v>
                </c:pt>
                <c:pt idx="1">
                  <c:v>非公有经济控股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0.32</c:v>
                </c:pt>
                <c:pt idx="1">
                  <c:v>0.68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0.125718792469145"/>
          <c:y val="0.883683286076684"/>
          <c:w val="0.74826762246117084"/>
          <c:h val="7.8725806451612909E-2"/>
        </c:manualLayout>
      </c:layout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accent1"/>
          </a:solidFill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solidFill>
                  <a:schemeClr val="accent1"/>
                </a:solidFill>
                <a:latin typeface="+mn-ea"/>
                <a:ea typeface="+mn-ea"/>
              </a:defRPr>
            </a:pPr>
            <a:r>
              <a:rPr lang="zh-CN" altLang="en-US" sz="1600" dirty="0" smtClean="0">
                <a:solidFill>
                  <a:schemeClr val="accent1"/>
                </a:solidFill>
                <a:latin typeface="+mn-ea"/>
                <a:ea typeface="+mn-ea"/>
              </a:rPr>
              <a:t>中国对外直接投资流量变化</a:t>
            </a:r>
            <a:endParaRPr lang="zh-CN" altLang="en-US" sz="1600" dirty="0">
              <a:solidFill>
                <a:schemeClr val="accent1"/>
              </a:solidFill>
              <a:latin typeface="+mn-ea"/>
              <a:ea typeface="+mn-ea"/>
            </a:endParaRPr>
          </a:p>
        </c:rich>
      </c:tx>
      <c:layout>
        <c:manualLayout>
          <c:xMode val="edge"/>
          <c:yMode val="edge"/>
          <c:x val="0.33831018518518519"/>
          <c:y val="6.074703344120820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7965534979423867E-2"/>
          <c:y val="0.12725003153143158"/>
          <c:w val="0.96406893004115224"/>
          <c:h val="0.684944431603317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流量金额（亿美元）</c:v>
                </c:pt>
              </c:strCache>
            </c:strRef>
          </c:tx>
          <c:spPr>
            <a:solidFill>
              <a:srgbClr val="6C5590"/>
            </a:solidFill>
          </c:spPr>
          <c:invertIfNegative val="0"/>
          <c:dLbls>
            <c:dLbl>
              <c:idx val="0"/>
              <c:layout>
                <c:manualLayout>
                  <c:x val="-1.6334876543209914E-3"/>
                  <c:y val="2.9796925566343044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/>
                      </a:solidFill>
                      <a:latin typeface="+mn-ea"/>
                      <a:ea typeface="+mn-ea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664609053497944E-3"/>
                  <c:y val="2.3460625674217906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/>
                      </a:solidFill>
                      <a:latin typeface="+mn-ea"/>
                      <a:ea typeface="+mn-ea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/>
                      </a:solidFill>
                      <a:latin typeface="+mn-ea"/>
                      <a:ea typeface="+mn-ea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9942212404047023E-17"/>
                  <c:y val="1.8508629989212513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/>
                      </a:solidFill>
                      <a:latin typeface="+mn-ea"/>
                      <a:ea typeface="+mn-ea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8.95922330097087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0.1010644552319309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latin typeface="+mn-ea"/>
                    <a:ea typeface="+mn-ea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Sheet1!$A$3:$A$17</c:f>
              <c:numCache>
                <c:formatCode>General</c:formatCod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</c:numCache>
            </c:numRef>
          </c:cat>
          <c:val>
            <c:numRef>
              <c:f>Sheet1!$B$3:$B$17</c:f>
              <c:numCache>
                <c:formatCode>0_);[Red]\(0\)</c:formatCode>
                <c:ptCount val="15"/>
                <c:pt idx="0">
                  <c:v>27</c:v>
                </c:pt>
                <c:pt idx="1">
                  <c:v>28.5</c:v>
                </c:pt>
                <c:pt idx="2">
                  <c:v>55</c:v>
                </c:pt>
                <c:pt idx="3">
                  <c:v>122.6</c:v>
                </c:pt>
                <c:pt idx="4">
                  <c:v>211.6</c:v>
                </c:pt>
                <c:pt idx="5">
                  <c:v>265.10000000000002</c:v>
                </c:pt>
                <c:pt idx="6">
                  <c:v>559.1</c:v>
                </c:pt>
                <c:pt idx="7">
                  <c:v>565.29999999999995</c:v>
                </c:pt>
                <c:pt idx="8">
                  <c:v>688.1</c:v>
                </c:pt>
                <c:pt idx="9">
                  <c:v>746.5</c:v>
                </c:pt>
                <c:pt idx="10">
                  <c:v>878</c:v>
                </c:pt>
                <c:pt idx="11">
                  <c:v>1078.4000000000001</c:v>
                </c:pt>
                <c:pt idx="12">
                  <c:v>1231.2</c:v>
                </c:pt>
                <c:pt idx="13">
                  <c:v>1456.7</c:v>
                </c:pt>
                <c:pt idx="14">
                  <c:v>1961.5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axId val="105413248"/>
        <c:axId val="105431424"/>
      </c:barChart>
      <c:lineChart>
        <c:grouping val="standard"/>
        <c:varyColors val="0"/>
        <c:ser>
          <c:idx val="1"/>
          <c:order val="1"/>
          <c:tx>
            <c:strRef>
              <c:f>Sheet1!$C$2</c:f>
              <c:strCache>
                <c:ptCount val="1"/>
                <c:pt idx="0">
                  <c:v>全球位次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circle"/>
            <c:size val="8"/>
            <c:spPr>
              <a:solidFill>
                <a:schemeClr val="accent4"/>
              </a:soli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4.2463991769547328E-2"/>
                  <c:y val="-2.40613241685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552983539094650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4097222222222225E-2"/>
                  <c:y val="-3.78106522648770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226337448559671E-2"/>
                  <c:y val="-2.74986561926378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532921810699588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9197530864197534E-2"/>
                  <c:y val="-3.78106522648770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1231995884773602E-2"/>
                  <c:y val="5.4997312385275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9598765432098767E-2"/>
                  <c:y val="5.4997312385275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1432613168724281E-2"/>
                  <c:y val="3.43733202407972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9598765432098767E-2"/>
                  <c:y val="4.4685316313036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6131687242798355E-2"/>
                  <c:y val="4.4685316313036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4498456790123458E-2"/>
                  <c:y val="4.4685316313036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3.756430041152263E-2"/>
                  <c:y val="-2.40613241685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7965663580246795E-2"/>
                  <c:y val="-5.84346444093553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accent1"/>
                    </a:solidFill>
                    <a:latin typeface="+mn-ea"/>
                    <a:ea typeface="+mn-e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Sheet1!$A$3:$A$17</c:f>
              <c:numCache>
                <c:formatCode>General</c:formatCod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</c:numCache>
            </c:numRef>
          </c:cat>
          <c:val>
            <c:numRef>
              <c:f>Sheet1!$C$3:$C$17</c:f>
              <c:numCache>
                <c:formatCode>0_);[Red]\(0\)</c:formatCode>
                <c:ptCount val="15"/>
                <c:pt idx="0">
                  <c:v>26</c:v>
                </c:pt>
                <c:pt idx="1">
                  <c:v>21</c:v>
                </c:pt>
                <c:pt idx="2">
                  <c:v>20</c:v>
                </c:pt>
                <c:pt idx="3">
                  <c:v>17</c:v>
                </c:pt>
                <c:pt idx="4">
                  <c:v>13</c:v>
                </c:pt>
                <c:pt idx="5">
                  <c:v>17</c:v>
                </c:pt>
                <c:pt idx="6">
                  <c:v>12</c:v>
                </c:pt>
                <c:pt idx="7">
                  <c:v>5</c:v>
                </c:pt>
                <c:pt idx="8">
                  <c:v>5</c:v>
                </c:pt>
                <c:pt idx="9">
                  <c:v>6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2</c:v>
                </c:pt>
                <c:pt idx="14">
                  <c:v>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434496"/>
        <c:axId val="105432960"/>
      </c:lineChart>
      <c:catAx>
        <c:axId val="105413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8100">
            <a:solidFill>
              <a:schemeClr val="tx2"/>
            </a:solidFill>
          </a:ln>
        </c:spPr>
        <c:txPr>
          <a:bodyPr/>
          <a:lstStyle/>
          <a:p>
            <a:pPr>
              <a:defRPr sz="1200" b="1">
                <a:solidFill>
                  <a:schemeClr val="accent1"/>
                </a:solidFill>
                <a:latin typeface="+mn-ea"/>
                <a:ea typeface="+mn-ea"/>
              </a:defRPr>
            </a:pPr>
            <a:endParaRPr lang="en-US"/>
          </a:p>
        </c:txPr>
        <c:crossAx val="105431424"/>
        <c:crosses val="autoZero"/>
        <c:auto val="1"/>
        <c:lblAlgn val="ctr"/>
        <c:lblOffset val="100"/>
        <c:noMultiLvlLbl val="0"/>
      </c:catAx>
      <c:valAx>
        <c:axId val="105431424"/>
        <c:scaling>
          <c:orientation val="minMax"/>
          <c:max val="2000"/>
        </c:scaling>
        <c:delete val="0"/>
        <c:axPos val="l"/>
        <c:numFmt formatCode="General" sourceLinked="0"/>
        <c:majorTickMark val="none"/>
        <c:minorTickMark val="none"/>
        <c:tickLblPos val="none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chemeClr val="accent1"/>
                </a:solidFill>
              </a:defRPr>
            </a:pPr>
            <a:endParaRPr lang="en-US"/>
          </a:p>
        </c:txPr>
        <c:crossAx val="105413248"/>
        <c:crosses val="autoZero"/>
        <c:crossBetween val="between"/>
        <c:majorUnit val="500"/>
      </c:valAx>
      <c:valAx>
        <c:axId val="105432960"/>
        <c:scaling>
          <c:orientation val="maxMin"/>
        </c:scaling>
        <c:delete val="0"/>
        <c:axPos val="r"/>
        <c:numFmt formatCode="0_);[Red]\(0\)" sourceLinked="1"/>
        <c:majorTickMark val="none"/>
        <c:minorTickMark val="none"/>
        <c:tickLblPos val="none"/>
        <c:spPr>
          <a:ln>
            <a:noFill/>
          </a:ln>
        </c:spPr>
        <c:crossAx val="105434496"/>
        <c:crosses val="max"/>
        <c:crossBetween val="between"/>
      </c:valAx>
      <c:catAx>
        <c:axId val="105434496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105432960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.29094650205761319"/>
          <c:y val="0.92343031661887787"/>
          <c:w val="0.41157407407407409"/>
          <c:h val="6.6257687308882984E-2"/>
        </c:manualLayout>
      </c:layout>
      <c:overlay val="0"/>
      <c:txPr>
        <a:bodyPr/>
        <a:lstStyle/>
        <a:p>
          <a:pPr>
            <a:defRPr sz="1200" b="1">
              <a:solidFill>
                <a:schemeClr val="accent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solidFill>
                  <a:schemeClr val="accent1"/>
                </a:solidFill>
                <a:latin typeface="+mn-ea"/>
                <a:ea typeface="+mn-ea"/>
              </a:defRPr>
            </a:pPr>
            <a:r>
              <a:rPr lang="zh-CN" altLang="en-US" sz="1600" dirty="0" smtClean="0">
                <a:solidFill>
                  <a:schemeClr val="accent1"/>
                </a:solidFill>
                <a:latin typeface="+mn-ea"/>
                <a:ea typeface="+mn-ea"/>
              </a:rPr>
              <a:t>中国对外直接投资存量变化</a:t>
            </a:r>
            <a:endParaRPr lang="zh-CN" altLang="en-US" sz="1600" dirty="0">
              <a:solidFill>
                <a:schemeClr val="accent1"/>
              </a:solidFill>
              <a:latin typeface="+mn-ea"/>
              <a:ea typeface="+mn-ea"/>
            </a:endParaRPr>
          </a:p>
        </c:rich>
      </c:tx>
      <c:layout>
        <c:manualLayout>
          <c:xMode val="edge"/>
          <c:yMode val="edge"/>
          <c:x val="0.33831018518518519"/>
          <c:y val="5.8588435374149648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7965534979423867E-2"/>
          <c:y val="0.12019444444444445"/>
          <c:w val="0.96406893004115224"/>
          <c:h val="0.691999999999999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存量金额（亿美元）</c:v>
                </c:pt>
              </c:strCache>
            </c:strRef>
          </c:tx>
          <c:spPr>
            <a:solidFill>
              <a:srgbClr val="6C5590"/>
            </a:solidFill>
          </c:spPr>
          <c:invertIfNegative val="0"/>
          <c:dLbls>
            <c:dLbl>
              <c:idx val="0"/>
              <c:layout>
                <c:manualLayout>
                  <c:x val="1.7191764132553642E-3"/>
                  <c:y val="2.2946995464852609E-2"/>
                </c:manualLayout>
              </c:layout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accent1"/>
                      </a:solidFill>
                      <a:latin typeface="+mn-ea"/>
                      <a:ea typeface="+mn-ea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19054580896686E-4"/>
                  <c:y val="2.6710884353741495E-2"/>
                </c:manualLayout>
              </c:layout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accent1"/>
                      </a:solidFill>
                      <a:latin typeface="+mn-ea"/>
                      <a:ea typeface="+mn-ea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3.2368197278911562E-2"/>
                </c:manualLayout>
              </c:layout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accent1"/>
                      </a:solidFill>
                      <a:latin typeface="+mn-ea"/>
                      <a:ea typeface="+mn-ea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8366306488044545E-17"/>
                  <c:y val="2.500907029478458E-2"/>
                </c:manualLayout>
              </c:layout>
              <c:spPr/>
              <c:txPr>
                <a:bodyPr/>
                <a:lstStyle/>
                <a:p>
                  <a:pPr>
                    <a:defRPr sz="1100" b="1">
                      <a:solidFill>
                        <a:schemeClr val="accent1"/>
                      </a:solidFill>
                      <a:latin typeface="+mn-ea"/>
                      <a:ea typeface="+mn-ea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7.24670787495473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5791910331384013E-4"/>
                  <c:y val="7.8586451247165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  <a:latin typeface="+mn-ea"/>
                    <a:ea typeface="+mn-ea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Sheet1!$A$3:$A$17</c:f>
              <c:numCache>
                <c:formatCode>General</c:formatCod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</c:numCache>
            </c:numRef>
          </c:cat>
          <c:val>
            <c:numRef>
              <c:f>Sheet1!$B$3:$B$17</c:f>
              <c:numCache>
                <c:formatCode>0_);[Red]\(0\)</c:formatCode>
                <c:ptCount val="15"/>
                <c:pt idx="0">
                  <c:v>229</c:v>
                </c:pt>
                <c:pt idx="1">
                  <c:v>332</c:v>
                </c:pt>
                <c:pt idx="2">
                  <c:v>448</c:v>
                </c:pt>
                <c:pt idx="3">
                  <c:v>572</c:v>
                </c:pt>
                <c:pt idx="4">
                  <c:v>906.3</c:v>
                </c:pt>
                <c:pt idx="5">
                  <c:v>1179.0999999999999</c:v>
                </c:pt>
                <c:pt idx="6">
                  <c:v>1839.7</c:v>
                </c:pt>
                <c:pt idx="7">
                  <c:v>2457.5</c:v>
                </c:pt>
                <c:pt idx="8">
                  <c:v>3172.1</c:v>
                </c:pt>
                <c:pt idx="9">
                  <c:v>4247.8</c:v>
                </c:pt>
                <c:pt idx="10">
                  <c:v>5319.4</c:v>
                </c:pt>
                <c:pt idx="11">
                  <c:v>6604.8</c:v>
                </c:pt>
                <c:pt idx="12">
                  <c:v>8826.4</c:v>
                </c:pt>
                <c:pt idx="13">
                  <c:v>10978.6</c:v>
                </c:pt>
                <c:pt idx="14">
                  <c:v>13573.9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"/>
        <c:axId val="105535360"/>
        <c:axId val="105536896"/>
      </c:barChart>
      <c:lineChart>
        <c:grouping val="standard"/>
        <c:varyColors val="0"/>
        <c:ser>
          <c:idx val="1"/>
          <c:order val="1"/>
          <c:tx>
            <c:strRef>
              <c:f>Sheet1!$C$2</c:f>
              <c:strCache>
                <c:ptCount val="1"/>
                <c:pt idx="0">
                  <c:v>全球位次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circle"/>
            <c:size val="8"/>
            <c:spPr>
              <a:solidFill>
                <a:schemeClr val="accent4"/>
              </a:soli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3.3180311890838213E-2"/>
                  <c:y val="-5.8311488673139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4727582846003899E-2"/>
                  <c:y val="-5.48004535147392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8280701754385965E-2"/>
                  <c:y val="-5.1510770975056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2148879142300198E-2"/>
                  <c:y val="-5.1473840345199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4297880116959063E-2"/>
                  <c:y val="-4.79503775620280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2979775828460041E-2"/>
                  <c:y val="-5.480043149946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5.0028386939571151E-2"/>
                  <c:y val="-3.09606256742179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4.289388401559454E-2"/>
                  <c:y val="-4.43284789644012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1146076998050684E-2"/>
                  <c:y val="5.49967637540453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0716252436647174E-2"/>
                  <c:y val="4.46483279395900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8882431773879141E-2"/>
                  <c:y val="-4.77904530744336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7678971734892789E-2"/>
                  <c:y val="-4.43654261057173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9856603313840156E-2"/>
                  <c:y val="-3.751564185544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4498456790123458E-2"/>
                  <c:y val="-6.17365156418554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5.6647417153996099E-2"/>
                  <c:y val="-5.83319444444444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accent1"/>
                    </a:solidFill>
                    <a:latin typeface="+mn-ea"/>
                    <a:ea typeface="+mn-e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Sheet1!$A$3:$A$17</c:f>
              <c:numCache>
                <c:formatCode>General</c:formatCod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</c:numCache>
            </c:numRef>
          </c:cat>
          <c:val>
            <c:numRef>
              <c:f>Sheet1!$C$3:$C$17</c:f>
              <c:numCache>
                <c:formatCode>0_);[Red]\(0\)</c:formatCode>
                <c:ptCount val="15"/>
                <c:pt idx="0">
                  <c:v>25</c:v>
                </c:pt>
                <c:pt idx="1">
                  <c:v>25</c:v>
                </c:pt>
                <c:pt idx="2">
                  <c:v>27</c:v>
                </c:pt>
                <c:pt idx="3">
                  <c:v>24</c:v>
                </c:pt>
                <c:pt idx="4">
                  <c:v>23</c:v>
                </c:pt>
                <c:pt idx="5">
                  <c:v>22</c:v>
                </c:pt>
                <c:pt idx="6">
                  <c:v>18</c:v>
                </c:pt>
                <c:pt idx="7">
                  <c:v>16</c:v>
                </c:pt>
                <c:pt idx="8">
                  <c:v>17</c:v>
                </c:pt>
                <c:pt idx="9">
                  <c:v>13</c:v>
                </c:pt>
                <c:pt idx="10">
                  <c:v>13</c:v>
                </c:pt>
                <c:pt idx="11">
                  <c:v>11</c:v>
                </c:pt>
                <c:pt idx="12">
                  <c:v>8</c:v>
                </c:pt>
                <c:pt idx="13">
                  <c:v>8</c:v>
                </c:pt>
                <c:pt idx="14">
                  <c:v>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556608"/>
        <c:axId val="105555072"/>
      </c:lineChart>
      <c:catAx>
        <c:axId val="105535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8100">
            <a:solidFill>
              <a:schemeClr val="tx2"/>
            </a:solidFill>
          </a:ln>
        </c:spPr>
        <c:txPr>
          <a:bodyPr/>
          <a:lstStyle/>
          <a:p>
            <a:pPr>
              <a:defRPr sz="1200" b="1">
                <a:solidFill>
                  <a:schemeClr val="accent1"/>
                </a:solidFill>
                <a:latin typeface="+mn-ea"/>
                <a:ea typeface="+mn-ea"/>
              </a:defRPr>
            </a:pPr>
            <a:endParaRPr lang="en-US"/>
          </a:p>
        </c:txPr>
        <c:crossAx val="105536896"/>
        <c:crosses val="autoZero"/>
        <c:auto val="1"/>
        <c:lblAlgn val="ctr"/>
        <c:lblOffset val="100"/>
        <c:noMultiLvlLbl val="0"/>
      </c:catAx>
      <c:valAx>
        <c:axId val="105536896"/>
        <c:scaling>
          <c:orientation val="minMax"/>
          <c:max val="14000"/>
        </c:scaling>
        <c:delete val="0"/>
        <c:axPos val="l"/>
        <c:numFmt formatCode="General" sourceLinked="0"/>
        <c:majorTickMark val="none"/>
        <c:minorTickMark val="none"/>
        <c:tickLblPos val="none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chemeClr val="accent1"/>
                </a:solidFill>
              </a:defRPr>
            </a:pPr>
            <a:endParaRPr lang="en-US"/>
          </a:p>
        </c:txPr>
        <c:crossAx val="105535360"/>
        <c:crosses val="autoZero"/>
        <c:crossBetween val="between"/>
        <c:majorUnit val="2000"/>
      </c:valAx>
      <c:valAx>
        <c:axId val="105555072"/>
        <c:scaling>
          <c:orientation val="maxMin"/>
          <c:max val="30"/>
        </c:scaling>
        <c:delete val="0"/>
        <c:axPos val="r"/>
        <c:numFmt formatCode="0_);[Red]\(0\)" sourceLinked="1"/>
        <c:majorTickMark val="none"/>
        <c:minorTickMark val="none"/>
        <c:tickLblPos val="none"/>
        <c:spPr>
          <a:ln>
            <a:noFill/>
          </a:ln>
        </c:spPr>
        <c:crossAx val="105556608"/>
        <c:crosses val="max"/>
        <c:crossBetween val="between"/>
        <c:majorUnit val="5"/>
      </c:valAx>
      <c:catAx>
        <c:axId val="105556608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105555072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.29094650205761319"/>
          <c:y val="0.92343031661887787"/>
          <c:w val="0.41157407407407409"/>
          <c:h val="6.6257687308882984E-2"/>
        </c:manualLayout>
      </c:layout>
      <c:overlay val="0"/>
      <c:txPr>
        <a:bodyPr/>
        <a:lstStyle/>
        <a:p>
          <a:pPr>
            <a:defRPr sz="1200" b="1">
              <a:solidFill>
                <a:schemeClr val="accent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" name="幻灯片编号占位符 1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B92C8-D97A-B04D-B24F-F594565397EB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40730814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D097719-344B-664D-A0A0-6C5BC97BEE1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1058881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649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299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16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7661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5829" algn="l" defTabSz="914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3" algn="l" defTabSz="914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37" algn="l" defTabSz="914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92" algn="l" defTabSz="914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altLang="zh-CN" sz="1370">
              <a:latin typeface="Times New Roman" panose="02020603050405020304" pitchFamily="18" charset="0"/>
            </a:endParaRPr>
          </a:p>
        </p:txBody>
      </p:sp>
      <p:sp>
        <p:nvSpPr>
          <p:cNvPr id="32771" name="页眉占位符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zh-CN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主题封面-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1_Grant Thornton\02. Brand Guidelines\2017 GTI VI Refresh\03_Illustration\Illustration\Globe Business 3\global_business3_rgb_teal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035"/>
          <a:stretch/>
        </p:blipFill>
        <p:spPr bwMode="auto">
          <a:xfrm>
            <a:off x="4199437" y="-540847"/>
            <a:ext cx="4944563" cy="8476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过渡页-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82026" y="6333785"/>
            <a:ext cx="505273" cy="364359"/>
          </a:xfrm>
          <a:prstGeom prst="rect">
            <a:avLst/>
          </a:prstGeom>
        </p:spPr>
        <p:txBody>
          <a:bodyPr vert="horz" lIns="80165" tIns="40083" rIns="80165" bIns="40083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034E5-A29A-4680-8669-DAC21E051C8D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2" descr="E:\01_Grant Thornton\02. Brand Guidelines\2017 GTI VI Refresh\03_Illustration\Illustration\Globe Business 3\global_business3_rgb_green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166" b="19162"/>
          <a:stretch/>
        </p:blipFill>
        <p:spPr bwMode="auto">
          <a:xfrm>
            <a:off x="2293102" y="-1394538"/>
            <a:ext cx="6850898" cy="825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0205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问题与反馈-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E:\01_Grant Thornton\02. Brand Guidelines\2017 GTI VI Refresh\03_Illustration\Illustration\Globe Business 3\global_business3_rgb_teal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82" r="36384"/>
          <a:stretch/>
        </p:blipFill>
        <p:spPr bwMode="auto">
          <a:xfrm rot="5400000">
            <a:off x="2010819" y="-275180"/>
            <a:ext cx="6648106" cy="7618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 userDrawn="1"/>
        </p:nvSpPr>
        <p:spPr>
          <a:xfrm>
            <a:off x="832709" y="2092163"/>
            <a:ext cx="7695305" cy="1373610"/>
          </a:xfrm>
          <a:prstGeom prst="rect">
            <a:avLst/>
          </a:prstGeom>
        </p:spPr>
        <p:txBody>
          <a:bodyPr wrap="square" lIns="80165" tIns="40083" rIns="80165" bIns="40083">
            <a:spAutoFit/>
          </a:bodyPr>
          <a:lstStyle/>
          <a:p>
            <a:pPr algn="l"/>
            <a:r>
              <a:rPr lang="zh-CN" altLang="en-US" sz="4200" b="1" i="0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Questions </a:t>
            </a:r>
            <a:endParaRPr lang="en-US" altLang="zh-CN" sz="4200" b="1" i="0" dirty="0" smtClean="0">
              <a:solidFill>
                <a:srgbClr val="4C257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4200" b="1" i="0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&amp; Feedback</a:t>
            </a:r>
            <a:r>
              <a:rPr lang="en-US" altLang="zh-CN" sz="4200" b="1" i="0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</a:t>
            </a:r>
            <a:endParaRPr lang="zh-CN" altLang="en-US" sz="4200" b="1" i="0" dirty="0">
              <a:solidFill>
                <a:srgbClr val="4C257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 userDrawn="1"/>
        </p:nvSpPr>
        <p:spPr>
          <a:xfrm>
            <a:off x="832709" y="3764965"/>
            <a:ext cx="2213739" cy="573391"/>
          </a:xfrm>
          <a:prstGeom prst="rect">
            <a:avLst/>
          </a:prstGeom>
        </p:spPr>
        <p:txBody>
          <a:bodyPr wrap="none" lIns="80165" tIns="40083" rIns="80165" bIns="40083">
            <a:spAutoFit/>
          </a:bodyPr>
          <a:lstStyle/>
          <a:p>
            <a:pPr algn="l"/>
            <a:r>
              <a:rPr lang="zh-CN" altLang="en-US" sz="3200" b="1" i="0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问题和反馈</a:t>
            </a:r>
            <a:endParaRPr lang="zh-CN" altLang="en-US" sz="3200" b="1" i="0" dirty="0">
              <a:solidFill>
                <a:srgbClr val="4C257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82026" y="6333785"/>
            <a:ext cx="505273" cy="364359"/>
          </a:xfrm>
          <a:prstGeom prst="rect">
            <a:avLst/>
          </a:prstGeom>
        </p:spPr>
        <p:txBody>
          <a:bodyPr vert="horz" lIns="80165" tIns="40083" rIns="80165" bIns="40083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034E5-A29A-4680-8669-DAC21E051C8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问题与反馈-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82026" y="6333785"/>
            <a:ext cx="505273" cy="364359"/>
          </a:xfrm>
          <a:prstGeom prst="rect">
            <a:avLst/>
          </a:prstGeom>
        </p:spPr>
        <p:txBody>
          <a:bodyPr vert="horz" lIns="80165" tIns="40083" rIns="80165" bIns="40083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034E5-A29A-4680-8669-DAC21E051C8D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矩形 15"/>
          <p:cNvSpPr/>
          <p:nvPr userDrawn="1"/>
        </p:nvSpPr>
        <p:spPr>
          <a:xfrm>
            <a:off x="832709" y="2092163"/>
            <a:ext cx="7695305" cy="1373610"/>
          </a:xfrm>
          <a:prstGeom prst="rect">
            <a:avLst/>
          </a:prstGeom>
        </p:spPr>
        <p:txBody>
          <a:bodyPr wrap="square" lIns="80165" tIns="40083" rIns="80165" bIns="40083">
            <a:spAutoFit/>
          </a:bodyPr>
          <a:lstStyle/>
          <a:p>
            <a:pPr algn="l"/>
            <a:r>
              <a:rPr lang="zh-CN" altLang="en-US" sz="4200" b="1" i="0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Questions </a:t>
            </a:r>
            <a:endParaRPr lang="en-US" altLang="zh-CN" sz="4200" b="1" i="0" dirty="0" smtClean="0">
              <a:solidFill>
                <a:srgbClr val="4C257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4200" b="1" i="0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&amp; Feedback</a:t>
            </a:r>
            <a:r>
              <a:rPr lang="en-US" altLang="zh-CN" sz="4200" b="1" i="0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</a:t>
            </a:r>
            <a:endParaRPr lang="zh-CN" altLang="en-US" sz="4200" b="1" i="0" dirty="0">
              <a:solidFill>
                <a:srgbClr val="4C257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 userDrawn="1"/>
        </p:nvSpPr>
        <p:spPr>
          <a:xfrm>
            <a:off x="832709" y="3764965"/>
            <a:ext cx="2213739" cy="573391"/>
          </a:xfrm>
          <a:prstGeom prst="rect">
            <a:avLst/>
          </a:prstGeom>
        </p:spPr>
        <p:txBody>
          <a:bodyPr wrap="none" lIns="80165" tIns="40083" rIns="80165" bIns="40083">
            <a:spAutoFit/>
          </a:bodyPr>
          <a:lstStyle/>
          <a:p>
            <a:pPr algn="l"/>
            <a:r>
              <a:rPr lang="zh-CN" altLang="en-US" sz="3200" b="1" i="0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问题和反馈</a:t>
            </a:r>
            <a:endParaRPr lang="zh-CN" altLang="en-US" sz="3200" b="1" i="0" dirty="0">
              <a:solidFill>
                <a:srgbClr val="4C257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8" name="Picture 3" descr="E:\01_Grant Thornton\02. Brand Guidelines\2017 GTI VI Refresh\03_Illustration\Illustration\Globe Business 3\global_business3_rgb_orange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82" r="36384"/>
          <a:stretch/>
        </p:blipFill>
        <p:spPr bwMode="auto">
          <a:xfrm rot="5400000">
            <a:off x="2010819" y="-275180"/>
            <a:ext cx="6648106" cy="7618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7559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问题与反馈-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82026" y="6333785"/>
            <a:ext cx="505273" cy="364359"/>
          </a:xfrm>
          <a:prstGeom prst="rect">
            <a:avLst/>
          </a:prstGeom>
        </p:spPr>
        <p:txBody>
          <a:bodyPr vert="horz" lIns="80165" tIns="40083" rIns="80165" bIns="40083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034E5-A29A-4680-8669-DAC21E051C8D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矩形 13"/>
          <p:cNvSpPr/>
          <p:nvPr userDrawn="1"/>
        </p:nvSpPr>
        <p:spPr>
          <a:xfrm>
            <a:off x="832709" y="2092163"/>
            <a:ext cx="7695305" cy="1373610"/>
          </a:xfrm>
          <a:prstGeom prst="rect">
            <a:avLst/>
          </a:prstGeom>
        </p:spPr>
        <p:txBody>
          <a:bodyPr wrap="square" lIns="80165" tIns="40083" rIns="80165" bIns="40083">
            <a:spAutoFit/>
          </a:bodyPr>
          <a:lstStyle/>
          <a:p>
            <a:pPr algn="l"/>
            <a:r>
              <a:rPr lang="zh-CN" altLang="en-US" sz="4200" b="1" i="0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Questions </a:t>
            </a:r>
            <a:endParaRPr lang="en-US" altLang="zh-CN" sz="4200" b="1" i="0" dirty="0" smtClean="0">
              <a:solidFill>
                <a:srgbClr val="4C257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4200" b="1" i="0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&amp; Feedback</a:t>
            </a:r>
            <a:r>
              <a:rPr lang="en-US" altLang="zh-CN" sz="4200" b="1" i="0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</a:t>
            </a:r>
            <a:endParaRPr lang="zh-CN" altLang="en-US" sz="4200" b="1" i="0" dirty="0">
              <a:solidFill>
                <a:srgbClr val="4C257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 userDrawn="1"/>
        </p:nvSpPr>
        <p:spPr>
          <a:xfrm>
            <a:off x="832709" y="3764965"/>
            <a:ext cx="2213739" cy="573391"/>
          </a:xfrm>
          <a:prstGeom prst="rect">
            <a:avLst/>
          </a:prstGeom>
        </p:spPr>
        <p:txBody>
          <a:bodyPr wrap="none" lIns="80165" tIns="40083" rIns="80165" bIns="40083">
            <a:spAutoFit/>
          </a:bodyPr>
          <a:lstStyle/>
          <a:p>
            <a:pPr algn="l"/>
            <a:r>
              <a:rPr lang="zh-CN" altLang="en-US" sz="3200" b="1" i="0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问题和反馈</a:t>
            </a:r>
            <a:endParaRPr lang="zh-CN" altLang="en-US" sz="3200" b="1" i="0" dirty="0">
              <a:solidFill>
                <a:srgbClr val="4C257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8" name="Picture 4" descr="E:\01_Grant Thornton\02. Brand Guidelines\2017 GTI VI Refresh\03_Illustration\Illustration\Globe Business 3\global_business3_rgb_red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82" r="36384"/>
          <a:stretch/>
        </p:blipFill>
        <p:spPr bwMode="auto">
          <a:xfrm rot="5400000">
            <a:off x="2010819" y="-275180"/>
            <a:ext cx="6648106" cy="7618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4478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问题与反馈-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82026" y="6333785"/>
            <a:ext cx="505273" cy="364359"/>
          </a:xfrm>
          <a:prstGeom prst="rect">
            <a:avLst/>
          </a:prstGeom>
        </p:spPr>
        <p:txBody>
          <a:bodyPr vert="horz" lIns="80165" tIns="40083" rIns="80165" bIns="40083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034E5-A29A-4680-8669-DAC21E051C8D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矩形 12"/>
          <p:cNvSpPr/>
          <p:nvPr userDrawn="1"/>
        </p:nvSpPr>
        <p:spPr>
          <a:xfrm>
            <a:off x="832709" y="2092163"/>
            <a:ext cx="7695305" cy="1373610"/>
          </a:xfrm>
          <a:prstGeom prst="rect">
            <a:avLst/>
          </a:prstGeom>
        </p:spPr>
        <p:txBody>
          <a:bodyPr wrap="square" lIns="80165" tIns="40083" rIns="80165" bIns="40083">
            <a:spAutoFit/>
          </a:bodyPr>
          <a:lstStyle/>
          <a:p>
            <a:pPr algn="l"/>
            <a:r>
              <a:rPr lang="zh-CN" altLang="en-US" sz="4200" b="1" i="0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Questions </a:t>
            </a:r>
            <a:endParaRPr lang="en-US" altLang="zh-CN" sz="4200" b="1" i="0" dirty="0" smtClean="0">
              <a:solidFill>
                <a:srgbClr val="4C257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zh-CN" altLang="en-US" sz="4200" b="1" i="0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&amp; Feedback</a:t>
            </a:r>
            <a:r>
              <a:rPr lang="en-US" altLang="zh-CN" sz="4200" b="1" i="0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</a:t>
            </a:r>
            <a:endParaRPr lang="zh-CN" altLang="en-US" sz="4200" b="1" i="0" dirty="0">
              <a:solidFill>
                <a:srgbClr val="4C257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 userDrawn="1"/>
        </p:nvSpPr>
        <p:spPr>
          <a:xfrm>
            <a:off x="832709" y="3764965"/>
            <a:ext cx="2213739" cy="573391"/>
          </a:xfrm>
          <a:prstGeom prst="rect">
            <a:avLst/>
          </a:prstGeom>
        </p:spPr>
        <p:txBody>
          <a:bodyPr wrap="none" lIns="80165" tIns="40083" rIns="80165" bIns="40083">
            <a:spAutoFit/>
          </a:bodyPr>
          <a:lstStyle/>
          <a:p>
            <a:pPr algn="l"/>
            <a:r>
              <a:rPr lang="zh-CN" altLang="en-US" sz="3200" b="1" i="0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问题和反馈</a:t>
            </a:r>
            <a:endParaRPr lang="zh-CN" altLang="en-US" sz="3200" b="1" i="0" dirty="0">
              <a:solidFill>
                <a:srgbClr val="4C257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8" name="Picture 2" descr="E:\01_Grant Thornton\02. Brand Guidelines\2017 GTI VI Refresh\03_Illustration\Illustration\Globe Business 3\global_business3_rgb_green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82" r="36384"/>
          <a:stretch/>
        </p:blipFill>
        <p:spPr bwMode="auto">
          <a:xfrm rot="5400000">
            <a:off x="2010818" y="-275180"/>
            <a:ext cx="6648107" cy="7618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2022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尾页-版权声明-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E:\01_Grant Thornton\02. Brand Guidelines\2017 GTI VI Refresh\03_Illustration\Illustration\Globe Business 3\global_business3_rgb_teal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300" r="29417"/>
          <a:stretch/>
        </p:blipFill>
        <p:spPr bwMode="auto">
          <a:xfrm>
            <a:off x="2939299" y="0"/>
            <a:ext cx="6204701" cy="601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82026" y="6333785"/>
            <a:ext cx="505273" cy="364359"/>
          </a:xfrm>
          <a:prstGeom prst="rect">
            <a:avLst/>
          </a:prstGeom>
        </p:spPr>
        <p:txBody>
          <a:bodyPr vert="horz" lIns="80165" tIns="40083" rIns="80165" bIns="40083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034E5-A29A-4680-8669-DAC21E051C8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尾页-版权声明-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82026" y="6333785"/>
            <a:ext cx="505273" cy="364359"/>
          </a:xfrm>
          <a:prstGeom prst="rect">
            <a:avLst/>
          </a:prstGeom>
        </p:spPr>
        <p:txBody>
          <a:bodyPr vert="horz" lIns="80165" tIns="40083" rIns="80165" bIns="40083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034E5-A29A-4680-8669-DAC21E051C8D}" type="slidenum">
              <a:rPr lang="en-GB" smtClean="0"/>
              <a:t>‹#›</a:t>
            </a:fld>
            <a:endParaRPr lang="en-GB"/>
          </a:p>
        </p:txBody>
      </p:sp>
      <p:pic>
        <p:nvPicPr>
          <p:cNvPr id="4" name="Picture 3" descr="E:\01_Grant Thornton\02. Brand Guidelines\2017 GTI VI Refresh\03_Illustration\Illustration\Globe Business 3\global_business3_rgb_orange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300" r="29417"/>
          <a:stretch/>
        </p:blipFill>
        <p:spPr bwMode="auto">
          <a:xfrm>
            <a:off x="2939299" y="0"/>
            <a:ext cx="6204701" cy="601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88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尾页-版权声明-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82026" y="6333785"/>
            <a:ext cx="505273" cy="364359"/>
          </a:xfrm>
          <a:prstGeom prst="rect">
            <a:avLst/>
          </a:prstGeom>
        </p:spPr>
        <p:txBody>
          <a:bodyPr vert="horz" lIns="80165" tIns="40083" rIns="80165" bIns="40083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034E5-A29A-4680-8669-DAC21E051C8D}" type="slidenum">
              <a:rPr lang="en-GB" smtClean="0"/>
              <a:t>‹#›</a:t>
            </a:fld>
            <a:endParaRPr lang="en-GB"/>
          </a:p>
        </p:txBody>
      </p:sp>
      <p:pic>
        <p:nvPicPr>
          <p:cNvPr id="4" name="Picture 4" descr="E:\01_Grant Thornton\02. Brand Guidelines\2017 GTI VI Refresh\03_Illustration\Illustration\Globe Business 3\global_business3_rgb_red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300" r="29417"/>
          <a:stretch/>
        </p:blipFill>
        <p:spPr bwMode="auto">
          <a:xfrm>
            <a:off x="2939299" y="0"/>
            <a:ext cx="6204701" cy="601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6331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尾页-版权声明-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82026" y="6333785"/>
            <a:ext cx="505273" cy="364359"/>
          </a:xfrm>
          <a:prstGeom prst="rect">
            <a:avLst/>
          </a:prstGeom>
        </p:spPr>
        <p:txBody>
          <a:bodyPr vert="horz" lIns="80165" tIns="40083" rIns="80165" bIns="40083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034E5-A29A-4680-8669-DAC21E051C8D}" type="slidenum">
              <a:rPr lang="en-GB" smtClean="0"/>
              <a:t>‹#›</a:t>
            </a:fld>
            <a:endParaRPr lang="en-GB"/>
          </a:p>
        </p:txBody>
      </p:sp>
      <p:pic>
        <p:nvPicPr>
          <p:cNvPr id="4" name="Picture 2" descr="E:\01_Grant Thornton\02. Brand Guidelines\2017 GTI VI Refresh\03_Illustration\Illustration\Globe Business 3\global_business3_rgb_green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300" r="29417"/>
          <a:stretch/>
        </p:blipFill>
        <p:spPr bwMode="auto">
          <a:xfrm>
            <a:off x="2939299" y="0"/>
            <a:ext cx="6204701" cy="601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7265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主题封面-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4328108" y="1916493"/>
            <a:ext cx="4815892" cy="49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GB"/>
          </a:p>
        </p:txBody>
      </p:sp>
      <p:pic>
        <p:nvPicPr>
          <p:cNvPr id="5" name="Picture 4" descr="E:\01_Grant Thornton\02. Brand Guidelines\2017 GTI VI Refresh\03_Illustration\Illustration\Globe Business 3\global_business3_rgb_orange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219"/>
          <a:stretch/>
        </p:blipFill>
        <p:spPr bwMode="auto">
          <a:xfrm>
            <a:off x="4214813" y="-536656"/>
            <a:ext cx="4929187" cy="8476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7920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主题封面-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4328108" y="1916493"/>
            <a:ext cx="4815892" cy="49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GB"/>
          </a:p>
        </p:txBody>
      </p:sp>
      <p:pic>
        <p:nvPicPr>
          <p:cNvPr id="4" name="Picture 5" descr="E:\01_Grant Thornton\02. Brand Guidelines\2017 GTI VI Refresh\03_Illustration\Illustration\Globe Business 3\global_business3_rgb_red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41219"/>
          <a:stretch/>
        </p:blipFill>
        <p:spPr bwMode="auto">
          <a:xfrm>
            <a:off x="4214813" y="-512594"/>
            <a:ext cx="4929187" cy="8476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4489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主题封面-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:\01_Grant Thornton\02. Brand Guidelines\2017 GTI VI Refresh\03_Illustration\Illustration\Globe Business 3\global_business3_rgb_green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41219"/>
          <a:stretch/>
        </p:blipFill>
        <p:spPr bwMode="auto">
          <a:xfrm>
            <a:off x="4214813" y="-495203"/>
            <a:ext cx="4929187" cy="8476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4305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页-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4E5-A29A-4680-8669-DAC21E051C8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1"/>
          </p:nvPr>
        </p:nvSpPr>
        <p:spPr>
          <a:xfrm>
            <a:off x="809180" y="671856"/>
            <a:ext cx="5879238" cy="829527"/>
          </a:xfrm>
          <a:prstGeom prst="rect">
            <a:avLst/>
          </a:prstGeom>
        </p:spPr>
        <p:txBody>
          <a:bodyPr lIns="80165" tIns="40083" rIns="80165" bIns="40083"/>
          <a:lstStyle>
            <a:lvl1pPr marL="0" indent="0">
              <a:buNone/>
              <a:defRPr sz="2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145259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页-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4E5-A29A-4680-8669-DAC21E051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143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过渡页-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E:\01_Grant Thornton\02. Brand Guidelines\2017 GTI VI Refresh\03_Illustration\Illustration\Globe Business 3\global_business3_rgb_teal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166" b="19162"/>
          <a:stretch/>
        </p:blipFill>
        <p:spPr bwMode="auto">
          <a:xfrm>
            <a:off x="2293102" y="-1394537"/>
            <a:ext cx="6850898" cy="825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82026" y="6333785"/>
            <a:ext cx="505273" cy="364359"/>
          </a:xfrm>
          <a:prstGeom prst="rect">
            <a:avLst/>
          </a:prstGeom>
        </p:spPr>
        <p:txBody>
          <a:bodyPr vert="horz" lIns="80165" tIns="40083" rIns="80165" bIns="40083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034E5-A29A-4680-8669-DAC21E051C8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过渡页-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82026" y="6333785"/>
            <a:ext cx="505273" cy="364359"/>
          </a:xfrm>
          <a:prstGeom prst="rect">
            <a:avLst/>
          </a:prstGeom>
        </p:spPr>
        <p:txBody>
          <a:bodyPr vert="horz" lIns="80165" tIns="40083" rIns="80165" bIns="40083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034E5-A29A-4680-8669-DAC21E051C8D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3" descr="E:\01_Grant Thornton\02. Brand Guidelines\2017 GTI VI Refresh\03_Illustration\Illustration\Globe Business 3\global_business3_rgb_orange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166" b="19162"/>
          <a:stretch/>
        </p:blipFill>
        <p:spPr bwMode="auto">
          <a:xfrm>
            <a:off x="2293102" y="-1394537"/>
            <a:ext cx="6850898" cy="825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2817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过渡页-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82026" y="6333785"/>
            <a:ext cx="505273" cy="364359"/>
          </a:xfrm>
          <a:prstGeom prst="rect">
            <a:avLst/>
          </a:prstGeom>
        </p:spPr>
        <p:txBody>
          <a:bodyPr vert="horz" lIns="80165" tIns="40083" rIns="80165" bIns="40083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034E5-A29A-4680-8669-DAC21E051C8D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4" descr="E:\01_Grant Thornton\02. Brand Guidelines\2017 GTI VI Refresh\03_Illustration\Illustration\Globe Business 3\global_business3_rgb_red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166" b="19162"/>
          <a:stretch/>
        </p:blipFill>
        <p:spPr bwMode="auto">
          <a:xfrm>
            <a:off x="2293102" y="-1394537"/>
            <a:ext cx="6850898" cy="825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096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6425" y="613503"/>
            <a:ext cx="3082706" cy="863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8" r:id="rId3"/>
    <p:sldLayoutId id="2147483659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just" rtl="0" eaLnBrk="0" fontAlgn="base" hangingPunct="0">
        <a:spcBef>
          <a:spcPct val="0"/>
        </a:spcBef>
        <a:spcAft>
          <a:spcPct val="0"/>
        </a:spcAft>
        <a:defRPr sz="2300" b="1" kern="1200">
          <a:solidFill>
            <a:srgbClr val="4C2570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  <a:lvl2pPr algn="just" rtl="0" eaLnBrk="0" fontAlgn="base" hangingPunct="0">
        <a:spcBef>
          <a:spcPct val="0"/>
        </a:spcBef>
        <a:spcAft>
          <a:spcPct val="0"/>
        </a:spcAft>
        <a:defRPr sz="2300" b="1">
          <a:solidFill>
            <a:srgbClr val="4C2570"/>
          </a:solidFill>
          <a:latin typeface="微软雅黑" panose="020B0503020204020204" pitchFamily="34" charset="-122"/>
          <a:ea typeface="微软雅黑" panose="020B0503020204020204" pitchFamily="34" charset="-122"/>
        </a:defRPr>
      </a:lvl2pPr>
      <a:lvl3pPr algn="just" rtl="0" eaLnBrk="0" fontAlgn="base" hangingPunct="0">
        <a:spcBef>
          <a:spcPct val="0"/>
        </a:spcBef>
        <a:spcAft>
          <a:spcPct val="0"/>
        </a:spcAft>
        <a:defRPr sz="2300" b="1">
          <a:solidFill>
            <a:srgbClr val="4C2570"/>
          </a:solidFill>
          <a:latin typeface="微软雅黑" panose="020B0503020204020204" pitchFamily="34" charset="-122"/>
          <a:ea typeface="微软雅黑" panose="020B0503020204020204" pitchFamily="34" charset="-122"/>
        </a:defRPr>
      </a:lvl3pPr>
      <a:lvl4pPr algn="just" rtl="0" eaLnBrk="0" fontAlgn="base" hangingPunct="0">
        <a:spcBef>
          <a:spcPct val="0"/>
        </a:spcBef>
        <a:spcAft>
          <a:spcPct val="0"/>
        </a:spcAft>
        <a:defRPr sz="2300" b="1">
          <a:solidFill>
            <a:srgbClr val="4C2570"/>
          </a:solidFill>
          <a:latin typeface="微软雅黑" panose="020B0503020204020204" pitchFamily="34" charset="-122"/>
          <a:ea typeface="微软雅黑" panose="020B0503020204020204" pitchFamily="34" charset="-122"/>
        </a:defRPr>
      </a:lvl4pPr>
      <a:lvl5pPr algn="just" rtl="0" eaLnBrk="0" fontAlgn="base" hangingPunct="0">
        <a:spcBef>
          <a:spcPct val="0"/>
        </a:spcBef>
        <a:spcAft>
          <a:spcPct val="0"/>
        </a:spcAft>
        <a:defRPr sz="2300" b="1">
          <a:solidFill>
            <a:srgbClr val="4C2570"/>
          </a:solidFill>
          <a:latin typeface="微软雅黑" panose="020B0503020204020204" pitchFamily="34" charset="-122"/>
          <a:ea typeface="微软雅黑" panose="020B0503020204020204" pitchFamily="34" charset="-122"/>
        </a:defRPr>
      </a:lvl5pPr>
      <a:lvl6pPr marL="442023" algn="just" rtl="0" fontAlgn="base">
        <a:spcBef>
          <a:spcPct val="0"/>
        </a:spcBef>
        <a:spcAft>
          <a:spcPct val="0"/>
        </a:spcAft>
        <a:defRPr sz="2300" b="1">
          <a:solidFill>
            <a:srgbClr val="4C2570"/>
          </a:solidFill>
          <a:latin typeface="微软雅黑" panose="020B0503020204020204" pitchFamily="34" charset="-122"/>
          <a:ea typeface="微软雅黑" panose="020B0503020204020204" pitchFamily="34" charset="-122"/>
        </a:defRPr>
      </a:lvl6pPr>
      <a:lvl7pPr marL="883490" algn="just" rtl="0" fontAlgn="base">
        <a:spcBef>
          <a:spcPct val="0"/>
        </a:spcBef>
        <a:spcAft>
          <a:spcPct val="0"/>
        </a:spcAft>
        <a:defRPr sz="2300" b="1">
          <a:solidFill>
            <a:srgbClr val="4C2570"/>
          </a:solidFill>
          <a:latin typeface="微软雅黑" panose="020B0503020204020204" pitchFamily="34" charset="-122"/>
          <a:ea typeface="微软雅黑" panose="020B0503020204020204" pitchFamily="34" charset="-122"/>
        </a:defRPr>
      </a:lvl7pPr>
      <a:lvl8pPr marL="1325513" algn="just" rtl="0" fontAlgn="base">
        <a:spcBef>
          <a:spcPct val="0"/>
        </a:spcBef>
        <a:spcAft>
          <a:spcPct val="0"/>
        </a:spcAft>
        <a:defRPr sz="2300" b="1">
          <a:solidFill>
            <a:srgbClr val="4C2570"/>
          </a:solidFill>
          <a:latin typeface="微软雅黑" panose="020B0503020204020204" pitchFamily="34" charset="-122"/>
          <a:ea typeface="微软雅黑" panose="020B0503020204020204" pitchFamily="34" charset="-122"/>
        </a:defRPr>
      </a:lvl8pPr>
      <a:lvl9pPr marL="1767537" algn="just" rtl="0" fontAlgn="base">
        <a:spcBef>
          <a:spcPct val="0"/>
        </a:spcBef>
        <a:spcAft>
          <a:spcPct val="0"/>
        </a:spcAft>
        <a:defRPr sz="2300" b="1">
          <a:solidFill>
            <a:srgbClr val="4C2570"/>
          </a:solidFill>
          <a:latin typeface="微软雅黑" panose="020B0503020204020204" pitchFamily="34" charset="-122"/>
          <a:ea typeface="微软雅黑" panose="020B0503020204020204" pitchFamily="34" charset="-122"/>
        </a:defRPr>
      </a:lvl9pPr>
    </p:titleStyle>
    <p:bodyStyle>
      <a:lvl1pPr marL="331239" indent="-33123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lang="zh-CN" altLang="en-US" sz="1100" kern="1200" dirty="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17035" indent="-27556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lang="zh-CN" altLang="en-US" sz="1100" kern="1200" dirty="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03945" indent="-21989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lang="zh-CN" altLang="en-US" sz="1100" kern="1200" dirty="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546525" indent="-21989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lang="zh-CN" altLang="en-US" sz="1100" kern="1200" dirty="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1987435" indent="-21989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lang="en-US" altLang="en-US" sz="1100" kern="1200" dirty="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430015" indent="-221012" algn="l" defTabSz="883490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2039" indent="-221012" algn="l" defTabSz="883490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13505" indent="-221012" algn="l" defTabSz="883490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55529" indent="-221012" algn="l" defTabSz="883490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8834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42023" algn="l" defTabSz="8834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83490" algn="l" defTabSz="8834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25513" algn="l" defTabSz="8834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67537" algn="l" defTabSz="8834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09003" algn="l" defTabSz="8834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51027" algn="l" defTabSz="8834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93050" algn="l" defTabSz="8834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534517" algn="l" defTabSz="8834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82026" y="6333785"/>
            <a:ext cx="505273" cy="364359"/>
          </a:xfrm>
          <a:prstGeom prst="rect">
            <a:avLst/>
          </a:prstGeom>
        </p:spPr>
        <p:txBody>
          <a:bodyPr vert="horz" lIns="80165" tIns="40083" rIns="80165" bIns="40083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034E5-A29A-4680-8669-DAC21E051C8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图片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87579" y="6371230"/>
            <a:ext cx="1232156" cy="345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047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</p:sldLayoutIdLst>
  <p:hf hdr="0" ftr="0" dt="0"/>
  <p:txStyles>
    <p:titleStyle>
      <a:lvl1pPr algn="ctr" defTabSz="801654" rtl="0" eaLnBrk="1" latinLnBrk="0" hangingPunct="1">
        <a:spcBef>
          <a:spcPct val="0"/>
        </a:spcBef>
        <a:buNone/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0620" indent="-300620" algn="l" defTabSz="801654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1344" indent="-250517" algn="l" defTabSz="801654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02068" indent="-200414" algn="l" defTabSz="801654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02895" indent="-200414" algn="l" defTabSz="80165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3723" indent="-200414" algn="l" defTabSz="801654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04550" indent="-200414" algn="l" defTabSz="8016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05377" indent="-200414" algn="l" defTabSz="8016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06204" indent="-200414" algn="l" defTabSz="8016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07032" indent="-200414" algn="l" defTabSz="8016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165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827" algn="l" defTabSz="80165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1654" algn="l" defTabSz="80165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2482" algn="l" defTabSz="80165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3309" algn="l" defTabSz="80165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4136" algn="l" defTabSz="80165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4963" algn="l" defTabSz="80165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5791" algn="l" defTabSz="80165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6618" algn="l" defTabSz="80165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82026" y="6333785"/>
            <a:ext cx="505273" cy="364359"/>
          </a:xfrm>
          <a:prstGeom prst="rect">
            <a:avLst/>
          </a:prstGeom>
        </p:spPr>
        <p:txBody>
          <a:bodyPr vert="horz" lIns="80165" tIns="40083" rIns="80165" bIns="40083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034E5-A29A-4680-8669-DAC21E051C8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0" r:id="rId2"/>
    <p:sldLayoutId id="2147483661" r:id="rId3"/>
    <p:sldLayoutId id="214748366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just" rtl="0" eaLnBrk="0" fontAlgn="base" hangingPunct="0">
        <a:spcBef>
          <a:spcPct val="0"/>
        </a:spcBef>
        <a:spcAft>
          <a:spcPct val="0"/>
        </a:spcAft>
        <a:defRPr sz="2300" b="1" kern="1200">
          <a:solidFill>
            <a:srgbClr val="A92288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  <a:lvl2pPr algn="just" rtl="0" eaLnBrk="0" fontAlgn="base" hangingPunct="0">
        <a:spcBef>
          <a:spcPct val="0"/>
        </a:spcBef>
        <a:spcAft>
          <a:spcPct val="0"/>
        </a:spcAft>
        <a:defRPr sz="2300" b="1">
          <a:solidFill>
            <a:srgbClr val="A92288"/>
          </a:solidFill>
          <a:latin typeface="微软雅黑" panose="020B0503020204020204" pitchFamily="34" charset="-122"/>
          <a:ea typeface="微软雅黑" panose="020B0503020204020204" pitchFamily="34" charset="-122"/>
        </a:defRPr>
      </a:lvl2pPr>
      <a:lvl3pPr algn="just" rtl="0" eaLnBrk="0" fontAlgn="base" hangingPunct="0">
        <a:spcBef>
          <a:spcPct val="0"/>
        </a:spcBef>
        <a:spcAft>
          <a:spcPct val="0"/>
        </a:spcAft>
        <a:defRPr sz="2300" b="1">
          <a:solidFill>
            <a:srgbClr val="A92288"/>
          </a:solidFill>
          <a:latin typeface="微软雅黑" panose="020B0503020204020204" pitchFamily="34" charset="-122"/>
          <a:ea typeface="微软雅黑" panose="020B0503020204020204" pitchFamily="34" charset="-122"/>
        </a:defRPr>
      </a:lvl3pPr>
      <a:lvl4pPr algn="just" rtl="0" eaLnBrk="0" fontAlgn="base" hangingPunct="0">
        <a:spcBef>
          <a:spcPct val="0"/>
        </a:spcBef>
        <a:spcAft>
          <a:spcPct val="0"/>
        </a:spcAft>
        <a:defRPr sz="2300" b="1">
          <a:solidFill>
            <a:srgbClr val="A92288"/>
          </a:solidFill>
          <a:latin typeface="微软雅黑" panose="020B0503020204020204" pitchFamily="34" charset="-122"/>
          <a:ea typeface="微软雅黑" panose="020B0503020204020204" pitchFamily="34" charset="-122"/>
        </a:defRPr>
      </a:lvl4pPr>
      <a:lvl5pPr algn="just" rtl="0" eaLnBrk="0" fontAlgn="base" hangingPunct="0">
        <a:spcBef>
          <a:spcPct val="0"/>
        </a:spcBef>
        <a:spcAft>
          <a:spcPct val="0"/>
        </a:spcAft>
        <a:defRPr sz="2300" b="1">
          <a:solidFill>
            <a:srgbClr val="A92288"/>
          </a:solidFill>
          <a:latin typeface="微软雅黑" panose="020B0503020204020204" pitchFamily="34" charset="-122"/>
          <a:ea typeface="微软雅黑" panose="020B0503020204020204" pitchFamily="34" charset="-122"/>
        </a:defRPr>
      </a:lvl5pPr>
      <a:lvl6pPr marL="442023" algn="just" rtl="0" fontAlgn="base">
        <a:spcBef>
          <a:spcPct val="0"/>
        </a:spcBef>
        <a:spcAft>
          <a:spcPct val="0"/>
        </a:spcAft>
        <a:defRPr sz="2300" b="1">
          <a:solidFill>
            <a:srgbClr val="4C2570"/>
          </a:solidFill>
          <a:latin typeface="微软雅黑" panose="020B0503020204020204" pitchFamily="34" charset="-122"/>
          <a:ea typeface="微软雅黑" panose="020B0503020204020204" pitchFamily="34" charset="-122"/>
        </a:defRPr>
      </a:lvl6pPr>
      <a:lvl7pPr marL="883490" algn="just" rtl="0" fontAlgn="base">
        <a:spcBef>
          <a:spcPct val="0"/>
        </a:spcBef>
        <a:spcAft>
          <a:spcPct val="0"/>
        </a:spcAft>
        <a:defRPr sz="2300" b="1">
          <a:solidFill>
            <a:srgbClr val="4C2570"/>
          </a:solidFill>
          <a:latin typeface="微软雅黑" panose="020B0503020204020204" pitchFamily="34" charset="-122"/>
          <a:ea typeface="微软雅黑" panose="020B0503020204020204" pitchFamily="34" charset="-122"/>
        </a:defRPr>
      </a:lvl7pPr>
      <a:lvl8pPr marL="1325513" algn="just" rtl="0" fontAlgn="base">
        <a:spcBef>
          <a:spcPct val="0"/>
        </a:spcBef>
        <a:spcAft>
          <a:spcPct val="0"/>
        </a:spcAft>
        <a:defRPr sz="2300" b="1">
          <a:solidFill>
            <a:srgbClr val="4C2570"/>
          </a:solidFill>
          <a:latin typeface="微软雅黑" panose="020B0503020204020204" pitchFamily="34" charset="-122"/>
          <a:ea typeface="微软雅黑" panose="020B0503020204020204" pitchFamily="34" charset="-122"/>
        </a:defRPr>
      </a:lvl8pPr>
      <a:lvl9pPr marL="1767537" algn="just" rtl="0" fontAlgn="base">
        <a:spcBef>
          <a:spcPct val="0"/>
        </a:spcBef>
        <a:spcAft>
          <a:spcPct val="0"/>
        </a:spcAft>
        <a:defRPr sz="2300" b="1">
          <a:solidFill>
            <a:srgbClr val="4C2570"/>
          </a:solidFill>
          <a:latin typeface="微软雅黑" panose="020B0503020204020204" pitchFamily="34" charset="-122"/>
          <a:ea typeface="微软雅黑" panose="020B0503020204020204" pitchFamily="34" charset="-122"/>
        </a:defRPr>
      </a:lvl9pPr>
    </p:titleStyle>
    <p:bodyStyle>
      <a:lvl1pPr marL="331239" indent="-33123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lang="zh-CN" altLang="en-US" sz="1500" kern="1200" dirty="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17035" indent="-27556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lang="zh-CN" altLang="en-US" sz="1500" kern="1200" dirty="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03945" indent="-21989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lang="zh-CN" altLang="en-US" sz="1500" kern="1200" dirty="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546525" indent="-21989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lang="zh-CN" altLang="en-US" sz="1500" kern="1200" dirty="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1987435" indent="-21989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lang="en-US" altLang="en-US" sz="1500" kern="1200" dirty="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430015" indent="-221012" algn="l" defTabSz="883490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2039" indent="-221012" algn="l" defTabSz="883490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13505" indent="-221012" algn="l" defTabSz="883490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55529" indent="-221012" algn="l" defTabSz="883490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8834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42023" algn="l" defTabSz="8834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83490" algn="l" defTabSz="8834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25513" algn="l" defTabSz="8834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67537" algn="l" defTabSz="8834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09003" algn="l" defTabSz="8834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51027" algn="l" defTabSz="8834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93050" algn="l" defTabSz="8834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534517" algn="l" defTabSz="8834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-46084"/>
            <a:ext cx="9144000" cy="6904085"/>
          </a:xfrm>
          <a:prstGeom prst="rect">
            <a:avLst/>
          </a:prstGeom>
          <a:solidFill>
            <a:srgbClr val="C8BEA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6425" y="617543"/>
            <a:ext cx="2091230" cy="58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82026" y="6333785"/>
            <a:ext cx="505273" cy="364359"/>
          </a:xfrm>
          <a:prstGeom prst="rect">
            <a:avLst/>
          </a:prstGeom>
        </p:spPr>
        <p:txBody>
          <a:bodyPr vert="horz" lIns="80165" tIns="40083" rIns="80165" bIns="40083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034E5-A29A-4680-8669-DAC21E051C8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5" r:id="rId2"/>
    <p:sldLayoutId id="2147483664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anose="020F0502020204030204" pitchFamily="34" charset="0"/>
        </a:defRPr>
      </a:lvl5pPr>
      <a:lvl6pPr marL="442023" algn="ctr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anose="020F0502020204030204" pitchFamily="34" charset="0"/>
        </a:defRPr>
      </a:lvl6pPr>
      <a:lvl7pPr marL="883490" algn="ctr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anose="020F0502020204030204" pitchFamily="34" charset="0"/>
        </a:defRPr>
      </a:lvl7pPr>
      <a:lvl8pPr marL="1325513" algn="ctr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anose="020F0502020204030204" pitchFamily="34" charset="0"/>
        </a:defRPr>
      </a:lvl8pPr>
      <a:lvl9pPr marL="1767537" algn="ctr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31239" indent="-33123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17035" indent="-27556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3945" indent="-21989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46525" indent="-21989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87435" indent="-21989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5" indent="-221012" algn="l" defTabSz="883490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2039" indent="-221012" algn="l" defTabSz="883490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13505" indent="-221012" algn="l" defTabSz="883490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55529" indent="-221012" algn="l" defTabSz="883490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8834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42023" algn="l" defTabSz="8834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83490" algn="l" defTabSz="8834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25513" algn="l" defTabSz="8834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67537" algn="l" defTabSz="8834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09003" algn="l" defTabSz="8834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51027" algn="l" defTabSz="8834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93050" algn="l" defTabSz="8834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534517" algn="l" defTabSz="88349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2897" y="4501337"/>
            <a:ext cx="2032193" cy="569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82026" y="6333785"/>
            <a:ext cx="505273" cy="364359"/>
          </a:xfrm>
          <a:prstGeom prst="rect">
            <a:avLst/>
          </a:prstGeom>
        </p:spPr>
        <p:txBody>
          <a:bodyPr vert="horz" lIns="80165" tIns="40083" rIns="80165" bIns="40083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034E5-A29A-4680-8669-DAC21E051C8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7" r:id="rId2"/>
    <p:sldLayoutId id="2147483668" r:id="rId3"/>
    <p:sldLayoutId id="2147483666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01654" rtl="0" eaLnBrk="1" latinLnBrk="0" hangingPunct="1">
        <a:lnSpc>
          <a:spcPct val="90000"/>
        </a:lnSpc>
        <a:spcBef>
          <a:spcPct val="0"/>
        </a:spcBef>
        <a:buNone/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414" indent="-200414" algn="l" defTabSz="801654" rtl="0" eaLnBrk="1" latinLnBrk="0" hangingPunct="1">
        <a:lnSpc>
          <a:spcPct val="90000"/>
        </a:lnSpc>
        <a:spcBef>
          <a:spcPts val="877"/>
        </a:spcBef>
        <a:buFont typeface="Arial" panose="020B0604020202020204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01241" indent="-200414" algn="l" defTabSz="801654" rtl="0" eaLnBrk="1" latinLnBrk="0" hangingPunct="1">
        <a:lnSpc>
          <a:spcPct val="90000"/>
        </a:lnSpc>
        <a:spcBef>
          <a:spcPts val="438"/>
        </a:spcBef>
        <a:buFont typeface="Arial" panose="020B0604020202020204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02068" indent="-200414" algn="l" defTabSz="801654" rtl="0" eaLnBrk="1" latinLnBrk="0" hangingPunct="1">
        <a:lnSpc>
          <a:spcPct val="90000"/>
        </a:lnSpc>
        <a:spcBef>
          <a:spcPts val="438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02895" indent="-200414" algn="l" defTabSz="801654" rtl="0" eaLnBrk="1" latinLnBrk="0" hangingPunct="1">
        <a:lnSpc>
          <a:spcPct val="90000"/>
        </a:lnSpc>
        <a:spcBef>
          <a:spcPts val="438"/>
        </a:spcBef>
        <a:buFont typeface="Arial" panose="020B0604020202020204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3723" indent="-200414" algn="l" defTabSz="801654" rtl="0" eaLnBrk="1" latinLnBrk="0" hangingPunct="1">
        <a:lnSpc>
          <a:spcPct val="90000"/>
        </a:lnSpc>
        <a:spcBef>
          <a:spcPts val="438"/>
        </a:spcBef>
        <a:buFont typeface="Arial" panose="020B0604020202020204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04550" indent="-200414" algn="l" defTabSz="801654" rtl="0" eaLnBrk="1" latinLnBrk="0" hangingPunct="1">
        <a:lnSpc>
          <a:spcPct val="90000"/>
        </a:lnSpc>
        <a:spcBef>
          <a:spcPts val="438"/>
        </a:spcBef>
        <a:buFont typeface="Arial" panose="020B0604020202020204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605377" indent="-200414" algn="l" defTabSz="801654" rtl="0" eaLnBrk="1" latinLnBrk="0" hangingPunct="1">
        <a:lnSpc>
          <a:spcPct val="90000"/>
        </a:lnSpc>
        <a:spcBef>
          <a:spcPts val="438"/>
        </a:spcBef>
        <a:buFont typeface="Arial" panose="020B0604020202020204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006204" indent="-200414" algn="l" defTabSz="801654" rtl="0" eaLnBrk="1" latinLnBrk="0" hangingPunct="1">
        <a:lnSpc>
          <a:spcPct val="90000"/>
        </a:lnSpc>
        <a:spcBef>
          <a:spcPts val="438"/>
        </a:spcBef>
        <a:buFont typeface="Arial" panose="020B0604020202020204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407032" indent="-200414" algn="l" defTabSz="801654" rtl="0" eaLnBrk="1" latinLnBrk="0" hangingPunct="1">
        <a:lnSpc>
          <a:spcPct val="90000"/>
        </a:lnSpc>
        <a:spcBef>
          <a:spcPts val="438"/>
        </a:spcBef>
        <a:buFont typeface="Arial" panose="020B0604020202020204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80165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827" algn="l" defTabSz="80165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1654" algn="l" defTabSz="80165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2482" algn="l" defTabSz="80165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3309" algn="l" defTabSz="80165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4136" algn="l" defTabSz="80165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4963" algn="l" defTabSz="80165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5791" algn="l" defTabSz="80165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6618" algn="l" defTabSz="80165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文本占位符 9"/>
          <p:cNvSpPr>
            <a:spLocks noGrp="1"/>
          </p:cNvSpPr>
          <p:nvPr>
            <p:ph type="body" sz="quarter" idx="4294967295"/>
          </p:nvPr>
        </p:nvSpPr>
        <p:spPr bwMode="auto">
          <a:xfrm>
            <a:off x="782026" y="5090985"/>
            <a:ext cx="2686856" cy="413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/>
          <a:lstStyle/>
          <a:p>
            <a:pPr marL="0" indent="0">
              <a:buNone/>
            </a:pPr>
            <a:r>
              <a:rPr lang="zh-CN" altLang="en-US" sz="1600" dirty="0" smtClean="0"/>
              <a:t>业务与市场发展部</a:t>
            </a:r>
            <a:endParaRPr lang="en-US" altLang="zh-CN" sz="1600" dirty="0" smtClean="0"/>
          </a:p>
          <a:p>
            <a:pPr marL="0" indent="0">
              <a:buNone/>
            </a:pPr>
            <a:r>
              <a:rPr lang="en-US" altLang="zh-CN" sz="1600" dirty="0" smtClean="0"/>
              <a:t>2017</a:t>
            </a:r>
            <a:r>
              <a:rPr sz="1600" dirty="0" smtClean="0"/>
              <a:t>年</a:t>
            </a:r>
            <a:r>
              <a:rPr lang="en-US" sz="1600" dirty="0" smtClean="0"/>
              <a:t>10</a:t>
            </a:r>
            <a:r>
              <a:rPr sz="1600" dirty="0" smtClean="0"/>
              <a:t>月</a:t>
            </a:r>
            <a:endParaRPr sz="1600" dirty="0"/>
          </a:p>
        </p:txBody>
      </p:sp>
      <p:sp>
        <p:nvSpPr>
          <p:cNvPr id="31746" name="文本占位符 7"/>
          <p:cNvSpPr>
            <a:spLocks noGrp="1"/>
          </p:cNvSpPr>
          <p:nvPr>
            <p:ph type="body" sz="quarter" idx="4294967295"/>
          </p:nvPr>
        </p:nvSpPr>
        <p:spPr bwMode="auto">
          <a:xfrm>
            <a:off x="606743" y="2261950"/>
            <a:ext cx="4968000" cy="109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 anchor="ctr"/>
          <a:lstStyle/>
          <a:p>
            <a:pPr marL="0" indent="0">
              <a:buNone/>
            </a:pPr>
            <a:r>
              <a:rPr lang="zh-CN" altLang="en-US" sz="2800" b="1" dirty="0" smtClean="0">
                <a:solidFill>
                  <a:srgbClr val="4A177D"/>
                </a:solidFill>
              </a:rPr>
              <a:t>中国对外直接投资</a:t>
            </a:r>
            <a:r>
              <a:rPr lang="zh-CN" altLang="en-US" sz="2800" b="1" dirty="0">
                <a:solidFill>
                  <a:srgbClr val="4A177D"/>
                </a:solidFill>
              </a:rPr>
              <a:t>分析</a:t>
            </a:r>
            <a:endParaRPr sz="2800" b="1" dirty="0">
              <a:solidFill>
                <a:srgbClr val="4A177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本占位符 20"/>
          <p:cNvSpPr txBox="1"/>
          <p:nvPr/>
        </p:nvSpPr>
        <p:spPr>
          <a:xfrm>
            <a:off x="5908640" y="3791919"/>
            <a:ext cx="1056278" cy="473809"/>
          </a:xfrm>
          <a:prstGeom prst="rect">
            <a:avLst/>
          </a:prstGeom>
        </p:spPr>
        <p:txBody>
          <a:bodyPr lIns="80165" tIns="40083" rIns="80165" bIns="40083">
            <a:normAutofit/>
          </a:bodyPr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9.25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</a:t>
            </a:r>
            <a:r>
              <a:rPr lang="zh-CN" altLang="en-US" sz="7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美元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7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2013</a:t>
            </a:r>
            <a:r>
              <a:rPr lang="zh-CN" altLang="en-US" sz="7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endParaRPr lang="en-US" altLang="zh-CN" sz="7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7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全球税务收入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4E5-A29A-4680-8669-DAC21E051C8D}" type="slidenum">
              <a:rPr lang="en-GB" smtClean="0"/>
              <a:t>9</a:t>
            </a:fld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1473200" y="6477000"/>
            <a:ext cx="3544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i="1" dirty="0" smtClean="0">
                <a:latin typeface="+mj-ea"/>
                <a:ea typeface="+mj-ea"/>
              </a:rPr>
              <a:t>数据来源：商务部、国家统计局、外汇管理局</a:t>
            </a:r>
            <a:endParaRPr lang="zh-CN" altLang="en-US" sz="1000" i="1" dirty="0">
              <a:latin typeface="+mj-ea"/>
              <a:ea typeface="+mj-ea"/>
            </a:endParaRPr>
          </a:p>
        </p:txBody>
      </p:sp>
      <p:sp>
        <p:nvSpPr>
          <p:cNvPr id="27" name="文本占位符 9"/>
          <p:cNvSpPr>
            <a:spLocks noGrp="1"/>
          </p:cNvSpPr>
          <p:nvPr>
            <p:ph type="body" sz="quarter" idx="4294967295"/>
          </p:nvPr>
        </p:nvSpPr>
        <p:spPr>
          <a:xfrm>
            <a:off x="809180" y="793126"/>
            <a:ext cx="7848000" cy="563099"/>
          </a:xfrm>
          <a:prstGeom prst="rect">
            <a:avLst/>
          </a:prstGeom>
        </p:spPr>
        <p:txBody>
          <a:bodyPr lIns="80165" tIns="40083" rIns="80165" bIns="40083"/>
          <a:lstStyle/>
          <a:p>
            <a:pPr marL="0" indent="0">
              <a:buNone/>
              <a:defRPr/>
            </a:pPr>
            <a:r>
              <a:rPr lang="en-US" altLang="zh-CN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2016</a:t>
            </a: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</a:t>
            </a:r>
            <a:r>
              <a:rPr lang="zh-CN" altLang="en-US" sz="24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中国企业对外直接投资流向</a:t>
            </a:r>
          </a:p>
        </p:txBody>
      </p:sp>
      <p:grpSp>
        <p:nvGrpSpPr>
          <p:cNvPr id="239" name="Group 261"/>
          <p:cNvGrpSpPr/>
          <p:nvPr/>
        </p:nvGrpSpPr>
        <p:grpSpPr>
          <a:xfrm>
            <a:off x="725485" y="1894588"/>
            <a:ext cx="7668000" cy="3888000"/>
            <a:chOff x="4782995" y="3698539"/>
            <a:chExt cx="13672981" cy="6082568"/>
          </a:xfrm>
        </p:grpSpPr>
        <p:grpSp>
          <p:nvGrpSpPr>
            <p:cNvPr id="240" name="Group 2"/>
            <p:cNvGrpSpPr/>
            <p:nvPr/>
          </p:nvGrpSpPr>
          <p:grpSpPr>
            <a:xfrm>
              <a:off x="4782995" y="3698539"/>
              <a:ext cx="13672981" cy="6082568"/>
              <a:chOff x="354013" y="731838"/>
              <a:chExt cx="7053262" cy="3136900"/>
            </a:xfrm>
            <a:solidFill>
              <a:schemeClr val="accent3"/>
            </a:solidFill>
          </p:grpSpPr>
          <p:sp>
            <p:nvSpPr>
              <p:cNvPr id="245" name="Freeform 1"/>
              <p:cNvSpPr>
                <a:spLocks noChangeArrowheads="1"/>
              </p:cNvSpPr>
              <p:nvPr/>
            </p:nvSpPr>
            <p:spPr bwMode="auto">
              <a:xfrm>
                <a:off x="4070350" y="3074988"/>
                <a:ext cx="157163" cy="190500"/>
              </a:xfrm>
              <a:custGeom>
                <a:avLst/>
                <a:gdLst>
                  <a:gd name="T0" fmla="*/ 31 w 435"/>
                  <a:gd name="T1" fmla="*/ 464 h 528"/>
                  <a:gd name="T2" fmla="*/ 31 w 435"/>
                  <a:gd name="T3" fmla="*/ 464 h 528"/>
                  <a:gd name="T4" fmla="*/ 31 w 435"/>
                  <a:gd name="T5" fmla="*/ 496 h 528"/>
                  <a:gd name="T6" fmla="*/ 31 w 435"/>
                  <a:gd name="T7" fmla="*/ 496 h 528"/>
                  <a:gd name="T8" fmla="*/ 31 w 435"/>
                  <a:gd name="T9" fmla="*/ 496 h 528"/>
                  <a:gd name="T10" fmla="*/ 31 w 435"/>
                  <a:gd name="T11" fmla="*/ 527 h 528"/>
                  <a:gd name="T12" fmla="*/ 62 w 435"/>
                  <a:gd name="T13" fmla="*/ 527 h 528"/>
                  <a:gd name="T14" fmla="*/ 62 w 435"/>
                  <a:gd name="T15" fmla="*/ 496 h 528"/>
                  <a:gd name="T16" fmla="*/ 93 w 435"/>
                  <a:gd name="T17" fmla="*/ 496 h 528"/>
                  <a:gd name="T18" fmla="*/ 124 w 435"/>
                  <a:gd name="T19" fmla="*/ 496 h 528"/>
                  <a:gd name="T20" fmla="*/ 155 w 435"/>
                  <a:gd name="T21" fmla="*/ 434 h 528"/>
                  <a:gd name="T22" fmla="*/ 155 w 435"/>
                  <a:gd name="T23" fmla="*/ 434 h 528"/>
                  <a:gd name="T24" fmla="*/ 186 w 435"/>
                  <a:gd name="T25" fmla="*/ 434 h 528"/>
                  <a:gd name="T26" fmla="*/ 216 w 435"/>
                  <a:gd name="T27" fmla="*/ 434 h 528"/>
                  <a:gd name="T28" fmla="*/ 216 w 435"/>
                  <a:gd name="T29" fmla="*/ 464 h 528"/>
                  <a:gd name="T30" fmla="*/ 279 w 435"/>
                  <a:gd name="T31" fmla="*/ 434 h 528"/>
                  <a:gd name="T32" fmla="*/ 279 w 435"/>
                  <a:gd name="T33" fmla="*/ 434 h 528"/>
                  <a:gd name="T34" fmla="*/ 279 w 435"/>
                  <a:gd name="T35" fmla="*/ 434 h 528"/>
                  <a:gd name="T36" fmla="*/ 279 w 435"/>
                  <a:gd name="T37" fmla="*/ 403 h 528"/>
                  <a:gd name="T38" fmla="*/ 341 w 435"/>
                  <a:gd name="T39" fmla="*/ 372 h 528"/>
                  <a:gd name="T40" fmla="*/ 341 w 435"/>
                  <a:gd name="T41" fmla="*/ 372 h 528"/>
                  <a:gd name="T42" fmla="*/ 341 w 435"/>
                  <a:gd name="T43" fmla="*/ 372 h 528"/>
                  <a:gd name="T44" fmla="*/ 341 w 435"/>
                  <a:gd name="T45" fmla="*/ 310 h 528"/>
                  <a:gd name="T46" fmla="*/ 372 w 435"/>
                  <a:gd name="T47" fmla="*/ 310 h 528"/>
                  <a:gd name="T48" fmla="*/ 403 w 435"/>
                  <a:gd name="T49" fmla="*/ 279 h 528"/>
                  <a:gd name="T50" fmla="*/ 403 w 435"/>
                  <a:gd name="T51" fmla="*/ 279 h 528"/>
                  <a:gd name="T52" fmla="*/ 403 w 435"/>
                  <a:gd name="T53" fmla="*/ 279 h 528"/>
                  <a:gd name="T54" fmla="*/ 434 w 435"/>
                  <a:gd name="T55" fmla="*/ 248 h 528"/>
                  <a:gd name="T56" fmla="*/ 434 w 435"/>
                  <a:gd name="T57" fmla="*/ 248 h 528"/>
                  <a:gd name="T58" fmla="*/ 434 w 435"/>
                  <a:gd name="T59" fmla="*/ 248 h 528"/>
                  <a:gd name="T60" fmla="*/ 403 w 435"/>
                  <a:gd name="T61" fmla="*/ 216 h 528"/>
                  <a:gd name="T62" fmla="*/ 372 w 435"/>
                  <a:gd name="T63" fmla="*/ 155 h 528"/>
                  <a:gd name="T64" fmla="*/ 341 w 435"/>
                  <a:gd name="T65" fmla="*/ 155 h 528"/>
                  <a:gd name="T66" fmla="*/ 341 w 435"/>
                  <a:gd name="T67" fmla="*/ 124 h 528"/>
                  <a:gd name="T68" fmla="*/ 310 w 435"/>
                  <a:gd name="T69" fmla="*/ 92 h 528"/>
                  <a:gd name="T70" fmla="*/ 279 w 435"/>
                  <a:gd name="T71" fmla="*/ 62 h 528"/>
                  <a:gd name="T72" fmla="*/ 279 w 435"/>
                  <a:gd name="T73" fmla="*/ 31 h 528"/>
                  <a:gd name="T74" fmla="*/ 279 w 435"/>
                  <a:gd name="T75" fmla="*/ 31 h 528"/>
                  <a:gd name="T76" fmla="*/ 279 w 435"/>
                  <a:gd name="T77" fmla="*/ 31 h 528"/>
                  <a:gd name="T78" fmla="*/ 248 w 435"/>
                  <a:gd name="T79" fmla="*/ 0 h 528"/>
                  <a:gd name="T80" fmla="*/ 248 w 435"/>
                  <a:gd name="T81" fmla="*/ 0 h 528"/>
                  <a:gd name="T82" fmla="*/ 216 w 435"/>
                  <a:gd name="T83" fmla="*/ 0 h 528"/>
                  <a:gd name="T84" fmla="*/ 186 w 435"/>
                  <a:gd name="T85" fmla="*/ 31 h 528"/>
                  <a:gd name="T86" fmla="*/ 186 w 435"/>
                  <a:gd name="T87" fmla="*/ 31 h 528"/>
                  <a:gd name="T88" fmla="*/ 186 w 435"/>
                  <a:gd name="T89" fmla="*/ 31 h 528"/>
                  <a:gd name="T90" fmla="*/ 155 w 435"/>
                  <a:gd name="T91" fmla="*/ 31 h 528"/>
                  <a:gd name="T92" fmla="*/ 155 w 435"/>
                  <a:gd name="T93" fmla="*/ 0 h 528"/>
                  <a:gd name="T94" fmla="*/ 155 w 435"/>
                  <a:gd name="T95" fmla="*/ 0 h 528"/>
                  <a:gd name="T96" fmla="*/ 155 w 435"/>
                  <a:gd name="T97" fmla="*/ 0 h 528"/>
                  <a:gd name="T98" fmla="*/ 93 w 435"/>
                  <a:gd name="T99" fmla="*/ 31 h 528"/>
                  <a:gd name="T100" fmla="*/ 62 w 435"/>
                  <a:gd name="T101" fmla="*/ 31 h 528"/>
                  <a:gd name="T102" fmla="*/ 62 w 435"/>
                  <a:gd name="T103" fmla="*/ 248 h 528"/>
                  <a:gd name="T104" fmla="*/ 0 w 435"/>
                  <a:gd name="T105" fmla="*/ 248 h 528"/>
                  <a:gd name="T106" fmla="*/ 0 w 435"/>
                  <a:gd name="T107" fmla="*/ 403 h 528"/>
                  <a:gd name="T108" fmla="*/ 0 w 435"/>
                  <a:gd name="T109" fmla="*/ 403 h 528"/>
                  <a:gd name="T110" fmla="*/ 0 w 435"/>
                  <a:gd name="T111" fmla="*/ 403 h 528"/>
                  <a:gd name="T112" fmla="*/ 31 w 435"/>
                  <a:gd name="T113" fmla="*/ 464 h 5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35" h="528">
                    <a:moveTo>
                      <a:pt x="31" y="464"/>
                    </a:moveTo>
                    <a:lnTo>
                      <a:pt x="31" y="464"/>
                    </a:lnTo>
                    <a:cubicBezTo>
                      <a:pt x="31" y="464"/>
                      <a:pt x="31" y="464"/>
                      <a:pt x="31" y="496"/>
                    </a:cubicBezTo>
                    <a:lnTo>
                      <a:pt x="31" y="496"/>
                    </a:lnTo>
                    <a:lnTo>
                      <a:pt x="31" y="496"/>
                    </a:lnTo>
                    <a:cubicBezTo>
                      <a:pt x="31" y="496"/>
                      <a:pt x="31" y="496"/>
                      <a:pt x="31" y="527"/>
                    </a:cubicBezTo>
                    <a:cubicBezTo>
                      <a:pt x="62" y="527"/>
                      <a:pt x="62" y="527"/>
                      <a:pt x="62" y="527"/>
                    </a:cubicBezTo>
                    <a:lnTo>
                      <a:pt x="62" y="496"/>
                    </a:lnTo>
                    <a:cubicBezTo>
                      <a:pt x="93" y="496"/>
                      <a:pt x="93" y="496"/>
                      <a:pt x="93" y="496"/>
                    </a:cubicBezTo>
                    <a:cubicBezTo>
                      <a:pt x="93" y="496"/>
                      <a:pt x="93" y="496"/>
                      <a:pt x="124" y="496"/>
                    </a:cubicBezTo>
                    <a:cubicBezTo>
                      <a:pt x="124" y="434"/>
                      <a:pt x="124" y="434"/>
                      <a:pt x="155" y="434"/>
                    </a:cubicBezTo>
                    <a:lnTo>
                      <a:pt x="155" y="434"/>
                    </a:lnTo>
                    <a:lnTo>
                      <a:pt x="186" y="434"/>
                    </a:lnTo>
                    <a:cubicBezTo>
                      <a:pt x="186" y="434"/>
                      <a:pt x="186" y="434"/>
                      <a:pt x="216" y="434"/>
                    </a:cubicBezTo>
                    <a:cubicBezTo>
                      <a:pt x="216" y="464"/>
                      <a:pt x="216" y="464"/>
                      <a:pt x="216" y="464"/>
                    </a:cubicBezTo>
                    <a:cubicBezTo>
                      <a:pt x="216" y="464"/>
                      <a:pt x="248" y="434"/>
                      <a:pt x="279" y="434"/>
                    </a:cubicBezTo>
                    <a:lnTo>
                      <a:pt x="279" y="434"/>
                    </a:lnTo>
                    <a:lnTo>
                      <a:pt x="279" y="434"/>
                    </a:lnTo>
                    <a:cubicBezTo>
                      <a:pt x="279" y="403"/>
                      <a:pt x="279" y="403"/>
                      <a:pt x="279" y="403"/>
                    </a:cubicBezTo>
                    <a:cubicBezTo>
                      <a:pt x="310" y="372"/>
                      <a:pt x="310" y="372"/>
                      <a:pt x="341" y="372"/>
                    </a:cubicBezTo>
                    <a:lnTo>
                      <a:pt x="341" y="372"/>
                    </a:lnTo>
                    <a:lnTo>
                      <a:pt x="341" y="372"/>
                    </a:lnTo>
                    <a:cubicBezTo>
                      <a:pt x="341" y="340"/>
                      <a:pt x="341" y="340"/>
                      <a:pt x="341" y="310"/>
                    </a:cubicBezTo>
                    <a:cubicBezTo>
                      <a:pt x="372" y="310"/>
                      <a:pt x="372" y="310"/>
                      <a:pt x="372" y="310"/>
                    </a:cubicBezTo>
                    <a:cubicBezTo>
                      <a:pt x="372" y="310"/>
                      <a:pt x="372" y="310"/>
                      <a:pt x="403" y="279"/>
                    </a:cubicBezTo>
                    <a:lnTo>
                      <a:pt x="403" y="279"/>
                    </a:lnTo>
                    <a:lnTo>
                      <a:pt x="403" y="279"/>
                    </a:lnTo>
                    <a:cubicBezTo>
                      <a:pt x="403" y="248"/>
                      <a:pt x="434" y="248"/>
                      <a:pt x="434" y="248"/>
                    </a:cubicBezTo>
                    <a:lnTo>
                      <a:pt x="434" y="248"/>
                    </a:lnTo>
                    <a:lnTo>
                      <a:pt x="434" y="248"/>
                    </a:lnTo>
                    <a:cubicBezTo>
                      <a:pt x="434" y="248"/>
                      <a:pt x="403" y="248"/>
                      <a:pt x="403" y="216"/>
                    </a:cubicBezTo>
                    <a:cubicBezTo>
                      <a:pt x="372" y="186"/>
                      <a:pt x="372" y="186"/>
                      <a:pt x="372" y="155"/>
                    </a:cubicBezTo>
                    <a:cubicBezTo>
                      <a:pt x="372" y="155"/>
                      <a:pt x="372" y="155"/>
                      <a:pt x="341" y="155"/>
                    </a:cubicBezTo>
                    <a:cubicBezTo>
                      <a:pt x="341" y="124"/>
                      <a:pt x="341" y="124"/>
                      <a:pt x="341" y="124"/>
                    </a:cubicBezTo>
                    <a:cubicBezTo>
                      <a:pt x="341" y="124"/>
                      <a:pt x="310" y="124"/>
                      <a:pt x="310" y="92"/>
                    </a:cubicBezTo>
                    <a:cubicBezTo>
                      <a:pt x="279" y="92"/>
                      <a:pt x="279" y="62"/>
                      <a:pt x="279" y="62"/>
                    </a:cubicBezTo>
                    <a:lnTo>
                      <a:pt x="279" y="31"/>
                    </a:lnTo>
                    <a:lnTo>
                      <a:pt x="279" y="31"/>
                    </a:lnTo>
                    <a:lnTo>
                      <a:pt x="279" y="31"/>
                    </a:lnTo>
                    <a:cubicBezTo>
                      <a:pt x="248" y="31"/>
                      <a:pt x="248" y="0"/>
                      <a:pt x="248" y="0"/>
                    </a:cubicBezTo>
                    <a:lnTo>
                      <a:pt x="248" y="0"/>
                    </a:lnTo>
                    <a:lnTo>
                      <a:pt x="216" y="0"/>
                    </a:lnTo>
                    <a:lnTo>
                      <a:pt x="186" y="31"/>
                    </a:lnTo>
                    <a:lnTo>
                      <a:pt x="186" y="31"/>
                    </a:lnTo>
                    <a:lnTo>
                      <a:pt x="186" y="31"/>
                    </a:lnTo>
                    <a:cubicBezTo>
                      <a:pt x="155" y="31"/>
                      <a:pt x="155" y="31"/>
                      <a:pt x="155" y="31"/>
                    </a:cubicBezTo>
                    <a:lnTo>
                      <a:pt x="155" y="0"/>
                    </a:lnTo>
                    <a:lnTo>
                      <a:pt x="155" y="0"/>
                    </a:lnTo>
                    <a:lnTo>
                      <a:pt x="155" y="0"/>
                    </a:lnTo>
                    <a:cubicBezTo>
                      <a:pt x="124" y="0"/>
                      <a:pt x="124" y="0"/>
                      <a:pt x="93" y="31"/>
                    </a:cubicBezTo>
                    <a:lnTo>
                      <a:pt x="62" y="31"/>
                    </a:lnTo>
                    <a:cubicBezTo>
                      <a:pt x="62" y="248"/>
                      <a:pt x="62" y="248"/>
                      <a:pt x="62" y="248"/>
                    </a:cubicBezTo>
                    <a:cubicBezTo>
                      <a:pt x="0" y="248"/>
                      <a:pt x="0" y="248"/>
                      <a:pt x="0" y="248"/>
                    </a:cubicBezTo>
                    <a:cubicBezTo>
                      <a:pt x="0" y="403"/>
                      <a:pt x="0" y="403"/>
                      <a:pt x="0" y="403"/>
                    </a:cubicBezTo>
                    <a:lnTo>
                      <a:pt x="0" y="403"/>
                    </a:lnTo>
                    <a:lnTo>
                      <a:pt x="0" y="403"/>
                    </a:lnTo>
                    <a:cubicBezTo>
                      <a:pt x="31" y="434"/>
                      <a:pt x="31" y="434"/>
                      <a:pt x="31" y="46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46" name="Freeform 2"/>
              <p:cNvSpPr>
                <a:spLocks noChangeArrowheads="1"/>
              </p:cNvSpPr>
              <p:nvPr/>
            </p:nvSpPr>
            <p:spPr bwMode="auto">
              <a:xfrm>
                <a:off x="3902075" y="2740025"/>
                <a:ext cx="1588" cy="11113"/>
              </a:xfrm>
              <a:custGeom>
                <a:avLst/>
                <a:gdLst>
                  <a:gd name="T0" fmla="*/ 0 w 1"/>
                  <a:gd name="T1" fmla="*/ 31 h 32"/>
                  <a:gd name="T2" fmla="*/ 0 w 1"/>
                  <a:gd name="T3" fmla="*/ 31 h 32"/>
                  <a:gd name="T4" fmla="*/ 0 w 1"/>
                  <a:gd name="T5" fmla="*/ 31 h 32"/>
                  <a:gd name="T6" fmla="*/ 0 w 1"/>
                  <a:gd name="T7" fmla="*/ 0 h 32"/>
                  <a:gd name="T8" fmla="*/ 0 w 1"/>
                  <a:gd name="T9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32">
                    <a:moveTo>
                      <a:pt x="0" y="31"/>
                    </a:moveTo>
                    <a:lnTo>
                      <a:pt x="0" y="31"/>
                    </a:lnTo>
                    <a:lnTo>
                      <a:pt x="0" y="31"/>
                    </a:lnTo>
                    <a:cubicBezTo>
                      <a:pt x="0" y="0"/>
                      <a:pt x="0" y="0"/>
                      <a:pt x="0" y="0"/>
                    </a:cubicBezTo>
                    <a:cubicBezTo>
                      <a:pt x="0" y="31"/>
                      <a:pt x="0" y="31"/>
                      <a:pt x="0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47" name="Freeform 3"/>
              <p:cNvSpPr>
                <a:spLocks noChangeArrowheads="1"/>
              </p:cNvSpPr>
              <p:nvPr/>
            </p:nvSpPr>
            <p:spPr bwMode="auto">
              <a:xfrm>
                <a:off x="3902075" y="2571750"/>
                <a:ext cx="123825" cy="179388"/>
              </a:xfrm>
              <a:custGeom>
                <a:avLst/>
                <a:gdLst>
                  <a:gd name="T0" fmla="*/ 62 w 342"/>
                  <a:gd name="T1" fmla="*/ 496 h 497"/>
                  <a:gd name="T2" fmla="*/ 93 w 342"/>
                  <a:gd name="T3" fmla="*/ 465 h 497"/>
                  <a:gd name="T4" fmla="*/ 124 w 342"/>
                  <a:gd name="T5" fmla="*/ 465 h 497"/>
                  <a:gd name="T6" fmla="*/ 124 w 342"/>
                  <a:gd name="T7" fmla="*/ 465 h 497"/>
                  <a:gd name="T8" fmla="*/ 124 w 342"/>
                  <a:gd name="T9" fmla="*/ 465 h 497"/>
                  <a:gd name="T10" fmla="*/ 186 w 342"/>
                  <a:gd name="T11" fmla="*/ 465 h 497"/>
                  <a:gd name="T12" fmla="*/ 217 w 342"/>
                  <a:gd name="T13" fmla="*/ 434 h 497"/>
                  <a:gd name="T14" fmla="*/ 217 w 342"/>
                  <a:gd name="T15" fmla="*/ 372 h 497"/>
                  <a:gd name="T16" fmla="*/ 217 w 342"/>
                  <a:gd name="T17" fmla="*/ 310 h 497"/>
                  <a:gd name="T18" fmla="*/ 248 w 342"/>
                  <a:gd name="T19" fmla="*/ 310 h 497"/>
                  <a:gd name="T20" fmla="*/ 248 w 342"/>
                  <a:gd name="T21" fmla="*/ 279 h 497"/>
                  <a:gd name="T22" fmla="*/ 279 w 342"/>
                  <a:gd name="T23" fmla="*/ 248 h 497"/>
                  <a:gd name="T24" fmla="*/ 279 w 342"/>
                  <a:gd name="T25" fmla="*/ 248 h 497"/>
                  <a:gd name="T26" fmla="*/ 310 w 342"/>
                  <a:gd name="T27" fmla="*/ 155 h 497"/>
                  <a:gd name="T28" fmla="*/ 341 w 342"/>
                  <a:gd name="T29" fmla="*/ 31 h 497"/>
                  <a:gd name="T30" fmla="*/ 310 w 342"/>
                  <a:gd name="T31" fmla="*/ 0 h 497"/>
                  <a:gd name="T32" fmla="*/ 279 w 342"/>
                  <a:gd name="T33" fmla="*/ 0 h 497"/>
                  <a:gd name="T34" fmla="*/ 248 w 342"/>
                  <a:gd name="T35" fmla="*/ 93 h 497"/>
                  <a:gd name="T36" fmla="*/ 248 w 342"/>
                  <a:gd name="T37" fmla="*/ 124 h 497"/>
                  <a:gd name="T38" fmla="*/ 186 w 342"/>
                  <a:gd name="T39" fmla="*/ 186 h 497"/>
                  <a:gd name="T40" fmla="*/ 186 w 342"/>
                  <a:gd name="T41" fmla="*/ 124 h 497"/>
                  <a:gd name="T42" fmla="*/ 155 w 342"/>
                  <a:gd name="T43" fmla="*/ 124 h 497"/>
                  <a:gd name="T44" fmla="*/ 155 w 342"/>
                  <a:gd name="T45" fmla="*/ 186 h 497"/>
                  <a:gd name="T46" fmla="*/ 155 w 342"/>
                  <a:gd name="T47" fmla="*/ 186 h 497"/>
                  <a:gd name="T48" fmla="*/ 155 w 342"/>
                  <a:gd name="T49" fmla="*/ 248 h 497"/>
                  <a:gd name="T50" fmla="*/ 155 w 342"/>
                  <a:gd name="T51" fmla="*/ 310 h 497"/>
                  <a:gd name="T52" fmla="*/ 124 w 342"/>
                  <a:gd name="T53" fmla="*/ 403 h 497"/>
                  <a:gd name="T54" fmla="*/ 124 w 342"/>
                  <a:gd name="T55" fmla="*/ 403 h 497"/>
                  <a:gd name="T56" fmla="*/ 93 w 342"/>
                  <a:gd name="T57" fmla="*/ 403 h 497"/>
                  <a:gd name="T58" fmla="*/ 62 w 342"/>
                  <a:gd name="T59" fmla="*/ 403 h 497"/>
                  <a:gd name="T60" fmla="*/ 62 w 342"/>
                  <a:gd name="T61" fmla="*/ 403 h 497"/>
                  <a:gd name="T62" fmla="*/ 31 w 342"/>
                  <a:gd name="T63" fmla="*/ 403 h 497"/>
                  <a:gd name="T64" fmla="*/ 31 w 342"/>
                  <a:gd name="T65" fmla="*/ 434 h 497"/>
                  <a:gd name="T66" fmla="*/ 62 w 342"/>
                  <a:gd name="T67" fmla="*/ 465 h 4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42" h="497">
                    <a:moveTo>
                      <a:pt x="62" y="496"/>
                    </a:moveTo>
                    <a:lnTo>
                      <a:pt x="62" y="496"/>
                    </a:lnTo>
                    <a:cubicBezTo>
                      <a:pt x="62" y="465"/>
                      <a:pt x="62" y="465"/>
                      <a:pt x="62" y="465"/>
                    </a:cubicBezTo>
                    <a:cubicBezTo>
                      <a:pt x="93" y="465"/>
                      <a:pt x="93" y="465"/>
                      <a:pt x="93" y="465"/>
                    </a:cubicBezTo>
                    <a:lnTo>
                      <a:pt x="93" y="465"/>
                    </a:lnTo>
                    <a:lnTo>
                      <a:pt x="124" y="465"/>
                    </a:lnTo>
                    <a:lnTo>
                      <a:pt x="124" y="465"/>
                    </a:lnTo>
                    <a:lnTo>
                      <a:pt x="124" y="465"/>
                    </a:lnTo>
                    <a:lnTo>
                      <a:pt x="124" y="465"/>
                    </a:lnTo>
                    <a:lnTo>
                      <a:pt x="124" y="465"/>
                    </a:lnTo>
                    <a:cubicBezTo>
                      <a:pt x="155" y="465"/>
                      <a:pt x="155" y="465"/>
                      <a:pt x="155" y="465"/>
                    </a:cubicBezTo>
                    <a:lnTo>
                      <a:pt x="186" y="465"/>
                    </a:lnTo>
                    <a:lnTo>
                      <a:pt x="186" y="434"/>
                    </a:lnTo>
                    <a:lnTo>
                      <a:pt x="217" y="434"/>
                    </a:lnTo>
                    <a:lnTo>
                      <a:pt x="217" y="403"/>
                    </a:lnTo>
                    <a:lnTo>
                      <a:pt x="217" y="372"/>
                    </a:lnTo>
                    <a:lnTo>
                      <a:pt x="217" y="372"/>
                    </a:lnTo>
                    <a:cubicBezTo>
                      <a:pt x="217" y="341"/>
                      <a:pt x="217" y="341"/>
                      <a:pt x="217" y="310"/>
                    </a:cubicBezTo>
                    <a:cubicBezTo>
                      <a:pt x="248" y="310"/>
                      <a:pt x="248" y="310"/>
                      <a:pt x="248" y="310"/>
                    </a:cubicBezTo>
                    <a:lnTo>
                      <a:pt x="248" y="310"/>
                    </a:lnTo>
                    <a:cubicBezTo>
                      <a:pt x="248" y="310"/>
                      <a:pt x="248" y="310"/>
                      <a:pt x="248" y="279"/>
                    </a:cubicBezTo>
                    <a:lnTo>
                      <a:pt x="248" y="279"/>
                    </a:lnTo>
                    <a:cubicBezTo>
                      <a:pt x="248" y="279"/>
                      <a:pt x="248" y="248"/>
                      <a:pt x="279" y="248"/>
                    </a:cubicBezTo>
                    <a:lnTo>
                      <a:pt x="279" y="248"/>
                    </a:lnTo>
                    <a:lnTo>
                      <a:pt x="279" y="248"/>
                    </a:lnTo>
                    <a:lnTo>
                      <a:pt x="279" y="248"/>
                    </a:lnTo>
                    <a:lnTo>
                      <a:pt x="279" y="217"/>
                    </a:lnTo>
                    <a:cubicBezTo>
                      <a:pt x="310" y="186"/>
                      <a:pt x="310" y="155"/>
                      <a:pt x="310" y="155"/>
                    </a:cubicBezTo>
                    <a:cubicBezTo>
                      <a:pt x="310" y="93"/>
                      <a:pt x="310" y="62"/>
                      <a:pt x="341" y="31"/>
                    </a:cubicBezTo>
                    <a:lnTo>
                      <a:pt x="341" y="31"/>
                    </a:lnTo>
                    <a:cubicBezTo>
                      <a:pt x="341" y="31"/>
                      <a:pt x="341" y="0"/>
                      <a:pt x="310" y="0"/>
                    </a:cubicBezTo>
                    <a:lnTo>
                      <a:pt x="310" y="0"/>
                    </a:lnTo>
                    <a:lnTo>
                      <a:pt x="279" y="0"/>
                    </a:lnTo>
                    <a:lnTo>
                      <a:pt x="279" y="0"/>
                    </a:lnTo>
                    <a:cubicBezTo>
                      <a:pt x="248" y="62"/>
                      <a:pt x="248" y="62"/>
                      <a:pt x="248" y="62"/>
                    </a:cubicBezTo>
                    <a:cubicBezTo>
                      <a:pt x="248" y="93"/>
                      <a:pt x="248" y="93"/>
                      <a:pt x="248" y="93"/>
                    </a:cubicBezTo>
                    <a:lnTo>
                      <a:pt x="248" y="93"/>
                    </a:lnTo>
                    <a:cubicBezTo>
                      <a:pt x="248" y="124"/>
                      <a:pt x="248" y="124"/>
                      <a:pt x="248" y="124"/>
                    </a:cubicBezTo>
                    <a:cubicBezTo>
                      <a:pt x="217" y="124"/>
                      <a:pt x="217" y="124"/>
                      <a:pt x="217" y="124"/>
                    </a:cubicBezTo>
                    <a:cubicBezTo>
                      <a:pt x="186" y="186"/>
                      <a:pt x="186" y="186"/>
                      <a:pt x="186" y="186"/>
                    </a:cubicBezTo>
                    <a:cubicBezTo>
                      <a:pt x="217" y="124"/>
                      <a:pt x="217" y="124"/>
                      <a:pt x="217" y="124"/>
                    </a:cubicBezTo>
                    <a:cubicBezTo>
                      <a:pt x="186" y="124"/>
                      <a:pt x="186" y="124"/>
                      <a:pt x="186" y="124"/>
                    </a:cubicBezTo>
                    <a:lnTo>
                      <a:pt x="155" y="124"/>
                    </a:lnTo>
                    <a:lnTo>
                      <a:pt x="155" y="124"/>
                    </a:lnTo>
                    <a:lnTo>
                      <a:pt x="155" y="124"/>
                    </a:lnTo>
                    <a:cubicBezTo>
                      <a:pt x="155" y="155"/>
                      <a:pt x="155" y="155"/>
                      <a:pt x="155" y="186"/>
                    </a:cubicBezTo>
                    <a:lnTo>
                      <a:pt x="155" y="186"/>
                    </a:lnTo>
                    <a:lnTo>
                      <a:pt x="155" y="186"/>
                    </a:lnTo>
                    <a:cubicBezTo>
                      <a:pt x="155" y="186"/>
                      <a:pt x="155" y="217"/>
                      <a:pt x="124" y="217"/>
                    </a:cubicBezTo>
                    <a:cubicBezTo>
                      <a:pt x="155" y="217"/>
                      <a:pt x="155" y="248"/>
                      <a:pt x="155" y="248"/>
                    </a:cubicBezTo>
                    <a:cubicBezTo>
                      <a:pt x="155" y="248"/>
                      <a:pt x="155" y="248"/>
                      <a:pt x="155" y="279"/>
                    </a:cubicBezTo>
                    <a:lnTo>
                      <a:pt x="155" y="310"/>
                    </a:lnTo>
                    <a:lnTo>
                      <a:pt x="155" y="341"/>
                    </a:lnTo>
                    <a:cubicBezTo>
                      <a:pt x="155" y="372"/>
                      <a:pt x="124" y="372"/>
                      <a:pt x="124" y="403"/>
                    </a:cubicBezTo>
                    <a:lnTo>
                      <a:pt x="124" y="403"/>
                    </a:lnTo>
                    <a:lnTo>
                      <a:pt x="124" y="403"/>
                    </a:lnTo>
                    <a:cubicBezTo>
                      <a:pt x="93" y="403"/>
                      <a:pt x="93" y="403"/>
                      <a:pt x="93" y="403"/>
                    </a:cubicBezTo>
                    <a:lnTo>
                      <a:pt x="93" y="403"/>
                    </a:lnTo>
                    <a:cubicBezTo>
                      <a:pt x="62" y="403"/>
                      <a:pt x="62" y="403"/>
                      <a:pt x="62" y="403"/>
                    </a:cubicBezTo>
                    <a:lnTo>
                      <a:pt x="62" y="403"/>
                    </a:lnTo>
                    <a:lnTo>
                      <a:pt x="62" y="403"/>
                    </a:lnTo>
                    <a:lnTo>
                      <a:pt x="62" y="403"/>
                    </a:lnTo>
                    <a:lnTo>
                      <a:pt x="62" y="403"/>
                    </a:lnTo>
                    <a:lnTo>
                      <a:pt x="31" y="403"/>
                    </a:lnTo>
                    <a:cubicBezTo>
                      <a:pt x="0" y="403"/>
                      <a:pt x="0" y="403"/>
                      <a:pt x="0" y="403"/>
                    </a:cubicBezTo>
                    <a:cubicBezTo>
                      <a:pt x="31" y="434"/>
                      <a:pt x="31" y="434"/>
                      <a:pt x="31" y="434"/>
                    </a:cubicBezTo>
                    <a:cubicBezTo>
                      <a:pt x="31" y="496"/>
                      <a:pt x="31" y="496"/>
                      <a:pt x="31" y="496"/>
                    </a:cubicBezTo>
                    <a:cubicBezTo>
                      <a:pt x="62" y="465"/>
                      <a:pt x="62" y="465"/>
                      <a:pt x="62" y="465"/>
                    </a:cubicBezTo>
                    <a:lnTo>
                      <a:pt x="62" y="496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48" name="Freeform 4"/>
              <p:cNvSpPr>
                <a:spLocks noChangeArrowheads="1"/>
              </p:cNvSpPr>
              <p:nvPr/>
            </p:nvSpPr>
            <p:spPr bwMode="auto">
              <a:xfrm>
                <a:off x="3870325" y="2616200"/>
                <a:ext cx="11113" cy="1588"/>
              </a:xfrm>
              <a:custGeom>
                <a:avLst/>
                <a:gdLst>
                  <a:gd name="T0" fmla="*/ 32 w 33"/>
                  <a:gd name="T1" fmla="*/ 0 h 1"/>
                  <a:gd name="T2" fmla="*/ 32 w 33"/>
                  <a:gd name="T3" fmla="*/ 0 h 1"/>
                  <a:gd name="T4" fmla="*/ 0 w 33"/>
                  <a:gd name="T5" fmla="*/ 0 h 1"/>
                  <a:gd name="T6" fmla="*/ 0 w 33"/>
                  <a:gd name="T7" fmla="*/ 0 h 1"/>
                  <a:gd name="T8" fmla="*/ 32 w 33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1">
                    <a:moveTo>
                      <a:pt x="32" y="0"/>
                    </a:moveTo>
                    <a:lnTo>
                      <a:pt x="32" y="0"/>
                    </a:ln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ubicBezTo>
                      <a:pt x="32" y="0"/>
                      <a:pt x="32" y="0"/>
                      <a:pt x="32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49" name="Freeform 5"/>
              <p:cNvSpPr>
                <a:spLocks noChangeArrowheads="1"/>
              </p:cNvSpPr>
              <p:nvPr/>
            </p:nvSpPr>
            <p:spPr bwMode="auto">
              <a:xfrm>
                <a:off x="3679825" y="2114550"/>
                <a:ext cx="290513" cy="246063"/>
              </a:xfrm>
              <a:custGeom>
                <a:avLst/>
                <a:gdLst>
                  <a:gd name="T0" fmla="*/ 341 w 806"/>
                  <a:gd name="T1" fmla="*/ 588 h 683"/>
                  <a:gd name="T2" fmla="*/ 341 w 806"/>
                  <a:gd name="T3" fmla="*/ 619 h 683"/>
                  <a:gd name="T4" fmla="*/ 403 w 806"/>
                  <a:gd name="T5" fmla="*/ 619 h 683"/>
                  <a:gd name="T6" fmla="*/ 403 w 806"/>
                  <a:gd name="T7" fmla="*/ 619 h 683"/>
                  <a:gd name="T8" fmla="*/ 435 w 806"/>
                  <a:gd name="T9" fmla="*/ 619 h 683"/>
                  <a:gd name="T10" fmla="*/ 465 w 806"/>
                  <a:gd name="T11" fmla="*/ 650 h 683"/>
                  <a:gd name="T12" fmla="*/ 496 w 806"/>
                  <a:gd name="T13" fmla="*/ 619 h 683"/>
                  <a:gd name="T14" fmla="*/ 527 w 806"/>
                  <a:gd name="T15" fmla="*/ 588 h 683"/>
                  <a:gd name="T16" fmla="*/ 619 w 806"/>
                  <a:gd name="T17" fmla="*/ 619 h 683"/>
                  <a:gd name="T18" fmla="*/ 619 w 806"/>
                  <a:gd name="T19" fmla="*/ 619 h 683"/>
                  <a:gd name="T20" fmla="*/ 650 w 806"/>
                  <a:gd name="T21" fmla="*/ 588 h 683"/>
                  <a:gd name="T22" fmla="*/ 681 w 806"/>
                  <a:gd name="T23" fmla="*/ 588 h 683"/>
                  <a:gd name="T24" fmla="*/ 681 w 806"/>
                  <a:gd name="T25" fmla="*/ 558 h 683"/>
                  <a:gd name="T26" fmla="*/ 681 w 806"/>
                  <a:gd name="T27" fmla="*/ 526 h 683"/>
                  <a:gd name="T28" fmla="*/ 743 w 806"/>
                  <a:gd name="T29" fmla="*/ 465 h 683"/>
                  <a:gd name="T30" fmla="*/ 774 w 806"/>
                  <a:gd name="T31" fmla="*/ 403 h 683"/>
                  <a:gd name="T32" fmla="*/ 805 w 806"/>
                  <a:gd name="T33" fmla="*/ 372 h 683"/>
                  <a:gd name="T34" fmla="*/ 805 w 806"/>
                  <a:gd name="T35" fmla="*/ 187 h 683"/>
                  <a:gd name="T36" fmla="*/ 774 w 806"/>
                  <a:gd name="T37" fmla="*/ 155 h 683"/>
                  <a:gd name="T38" fmla="*/ 774 w 806"/>
                  <a:gd name="T39" fmla="*/ 93 h 683"/>
                  <a:gd name="T40" fmla="*/ 774 w 806"/>
                  <a:gd name="T41" fmla="*/ 93 h 683"/>
                  <a:gd name="T42" fmla="*/ 743 w 806"/>
                  <a:gd name="T43" fmla="*/ 63 h 683"/>
                  <a:gd name="T44" fmla="*/ 743 w 806"/>
                  <a:gd name="T45" fmla="*/ 63 h 683"/>
                  <a:gd name="T46" fmla="*/ 681 w 806"/>
                  <a:gd name="T47" fmla="*/ 31 h 683"/>
                  <a:gd name="T48" fmla="*/ 619 w 806"/>
                  <a:gd name="T49" fmla="*/ 0 h 683"/>
                  <a:gd name="T50" fmla="*/ 559 w 806"/>
                  <a:gd name="T51" fmla="*/ 63 h 683"/>
                  <a:gd name="T52" fmla="*/ 341 w 806"/>
                  <a:gd name="T53" fmla="*/ 217 h 683"/>
                  <a:gd name="T54" fmla="*/ 279 w 806"/>
                  <a:gd name="T55" fmla="*/ 279 h 683"/>
                  <a:gd name="T56" fmla="*/ 217 w 806"/>
                  <a:gd name="T57" fmla="*/ 372 h 683"/>
                  <a:gd name="T58" fmla="*/ 217 w 806"/>
                  <a:gd name="T59" fmla="*/ 403 h 683"/>
                  <a:gd name="T60" fmla="*/ 187 w 806"/>
                  <a:gd name="T61" fmla="*/ 496 h 683"/>
                  <a:gd name="T62" fmla="*/ 124 w 806"/>
                  <a:gd name="T63" fmla="*/ 526 h 683"/>
                  <a:gd name="T64" fmla="*/ 63 w 806"/>
                  <a:gd name="T65" fmla="*/ 526 h 683"/>
                  <a:gd name="T66" fmla="*/ 31 w 806"/>
                  <a:gd name="T67" fmla="*/ 526 h 683"/>
                  <a:gd name="T68" fmla="*/ 0 w 806"/>
                  <a:gd name="T69" fmla="*/ 558 h 683"/>
                  <a:gd name="T70" fmla="*/ 0 w 806"/>
                  <a:gd name="T71" fmla="*/ 558 h 683"/>
                  <a:gd name="T72" fmla="*/ 0 w 806"/>
                  <a:gd name="T73" fmla="*/ 588 h 683"/>
                  <a:gd name="T74" fmla="*/ 31 w 806"/>
                  <a:gd name="T75" fmla="*/ 619 h 683"/>
                  <a:gd name="T76" fmla="*/ 31 w 806"/>
                  <a:gd name="T77" fmla="*/ 650 h 683"/>
                  <a:gd name="T78" fmla="*/ 31 w 806"/>
                  <a:gd name="T79" fmla="*/ 650 h 683"/>
                  <a:gd name="T80" fmla="*/ 63 w 806"/>
                  <a:gd name="T81" fmla="*/ 650 h 683"/>
                  <a:gd name="T82" fmla="*/ 93 w 806"/>
                  <a:gd name="T83" fmla="*/ 650 h 683"/>
                  <a:gd name="T84" fmla="*/ 93 w 806"/>
                  <a:gd name="T85" fmla="*/ 682 h 683"/>
                  <a:gd name="T86" fmla="*/ 124 w 806"/>
                  <a:gd name="T87" fmla="*/ 650 h 683"/>
                  <a:gd name="T88" fmla="*/ 155 w 806"/>
                  <a:gd name="T89" fmla="*/ 650 h 683"/>
                  <a:gd name="T90" fmla="*/ 155 w 806"/>
                  <a:gd name="T91" fmla="*/ 650 h 683"/>
                  <a:gd name="T92" fmla="*/ 187 w 806"/>
                  <a:gd name="T93" fmla="*/ 588 h 683"/>
                  <a:gd name="T94" fmla="*/ 248 w 806"/>
                  <a:gd name="T95" fmla="*/ 588 h 683"/>
                  <a:gd name="T96" fmla="*/ 279 w 806"/>
                  <a:gd name="T97" fmla="*/ 588 h 683"/>
                  <a:gd name="T98" fmla="*/ 279 w 806"/>
                  <a:gd name="T99" fmla="*/ 588 h 683"/>
                  <a:gd name="T100" fmla="*/ 311 w 806"/>
                  <a:gd name="T101" fmla="*/ 588 h 6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06" h="683">
                    <a:moveTo>
                      <a:pt x="341" y="588"/>
                    </a:moveTo>
                    <a:lnTo>
                      <a:pt x="341" y="588"/>
                    </a:lnTo>
                    <a:lnTo>
                      <a:pt x="341" y="619"/>
                    </a:lnTo>
                    <a:lnTo>
                      <a:pt x="341" y="619"/>
                    </a:lnTo>
                    <a:lnTo>
                      <a:pt x="341" y="619"/>
                    </a:lnTo>
                    <a:cubicBezTo>
                      <a:pt x="372" y="619"/>
                      <a:pt x="372" y="619"/>
                      <a:pt x="403" y="619"/>
                    </a:cubicBezTo>
                    <a:lnTo>
                      <a:pt x="403" y="619"/>
                    </a:lnTo>
                    <a:lnTo>
                      <a:pt x="403" y="619"/>
                    </a:lnTo>
                    <a:cubicBezTo>
                      <a:pt x="403" y="619"/>
                      <a:pt x="403" y="619"/>
                      <a:pt x="435" y="619"/>
                    </a:cubicBezTo>
                    <a:lnTo>
                      <a:pt x="435" y="619"/>
                    </a:lnTo>
                    <a:cubicBezTo>
                      <a:pt x="435" y="650"/>
                      <a:pt x="465" y="650"/>
                      <a:pt x="465" y="650"/>
                    </a:cubicBezTo>
                    <a:lnTo>
                      <a:pt x="465" y="650"/>
                    </a:lnTo>
                    <a:cubicBezTo>
                      <a:pt x="465" y="650"/>
                      <a:pt x="496" y="650"/>
                      <a:pt x="496" y="619"/>
                    </a:cubicBezTo>
                    <a:lnTo>
                      <a:pt x="496" y="619"/>
                    </a:lnTo>
                    <a:cubicBezTo>
                      <a:pt x="496" y="619"/>
                      <a:pt x="496" y="619"/>
                      <a:pt x="527" y="619"/>
                    </a:cubicBezTo>
                    <a:cubicBezTo>
                      <a:pt x="527" y="619"/>
                      <a:pt x="527" y="619"/>
                      <a:pt x="527" y="588"/>
                    </a:cubicBezTo>
                    <a:cubicBezTo>
                      <a:pt x="559" y="588"/>
                      <a:pt x="558" y="588"/>
                      <a:pt x="588" y="588"/>
                    </a:cubicBezTo>
                    <a:lnTo>
                      <a:pt x="619" y="619"/>
                    </a:lnTo>
                    <a:lnTo>
                      <a:pt x="619" y="619"/>
                    </a:lnTo>
                    <a:lnTo>
                      <a:pt x="619" y="619"/>
                    </a:lnTo>
                    <a:lnTo>
                      <a:pt x="619" y="619"/>
                    </a:lnTo>
                    <a:cubicBezTo>
                      <a:pt x="619" y="619"/>
                      <a:pt x="650" y="619"/>
                      <a:pt x="650" y="588"/>
                    </a:cubicBezTo>
                    <a:lnTo>
                      <a:pt x="681" y="588"/>
                    </a:lnTo>
                    <a:lnTo>
                      <a:pt x="681" y="588"/>
                    </a:lnTo>
                    <a:lnTo>
                      <a:pt x="681" y="558"/>
                    </a:lnTo>
                    <a:lnTo>
                      <a:pt x="681" y="558"/>
                    </a:lnTo>
                    <a:cubicBezTo>
                      <a:pt x="681" y="496"/>
                      <a:pt x="681" y="496"/>
                      <a:pt x="681" y="496"/>
                    </a:cubicBezTo>
                    <a:cubicBezTo>
                      <a:pt x="681" y="526"/>
                      <a:pt x="681" y="526"/>
                      <a:pt x="681" y="526"/>
                    </a:cubicBezTo>
                    <a:cubicBezTo>
                      <a:pt x="681" y="496"/>
                      <a:pt x="712" y="465"/>
                      <a:pt x="743" y="465"/>
                    </a:cubicBezTo>
                    <a:lnTo>
                      <a:pt x="743" y="465"/>
                    </a:lnTo>
                    <a:cubicBezTo>
                      <a:pt x="743" y="435"/>
                      <a:pt x="774" y="435"/>
                      <a:pt x="774" y="435"/>
                    </a:cubicBezTo>
                    <a:lnTo>
                      <a:pt x="774" y="403"/>
                    </a:lnTo>
                    <a:lnTo>
                      <a:pt x="774" y="403"/>
                    </a:lnTo>
                    <a:cubicBezTo>
                      <a:pt x="774" y="403"/>
                      <a:pt x="805" y="403"/>
                      <a:pt x="805" y="372"/>
                    </a:cubicBezTo>
                    <a:cubicBezTo>
                      <a:pt x="805" y="341"/>
                      <a:pt x="805" y="311"/>
                      <a:pt x="805" y="248"/>
                    </a:cubicBezTo>
                    <a:cubicBezTo>
                      <a:pt x="805" y="217"/>
                      <a:pt x="805" y="217"/>
                      <a:pt x="805" y="187"/>
                    </a:cubicBezTo>
                    <a:lnTo>
                      <a:pt x="774" y="155"/>
                    </a:lnTo>
                    <a:lnTo>
                      <a:pt x="774" y="155"/>
                    </a:lnTo>
                    <a:cubicBezTo>
                      <a:pt x="774" y="124"/>
                      <a:pt x="774" y="124"/>
                      <a:pt x="774" y="93"/>
                    </a:cubicBezTo>
                    <a:lnTo>
                      <a:pt x="774" y="93"/>
                    </a:lnTo>
                    <a:lnTo>
                      <a:pt x="774" y="93"/>
                    </a:lnTo>
                    <a:lnTo>
                      <a:pt x="774" y="93"/>
                    </a:lnTo>
                    <a:cubicBezTo>
                      <a:pt x="774" y="93"/>
                      <a:pt x="774" y="93"/>
                      <a:pt x="774" y="63"/>
                    </a:cubicBezTo>
                    <a:cubicBezTo>
                      <a:pt x="743" y="63"/>
                      <a:pt x="743" y="63"/>
                      <a:pt x="743" y="63"/>
                    </a:cubicBezTo>
                    <a:lnTo>
                      <a:pt x="743" y="63"/>
                    </a:lnTo>
                    <a:lnTo>
                      <a:pt x="743" y="63"/>
                    </a:lnTo>
                    <a:cubicBezTo>
                      <a:pt x="712" y="63"/>
                      <a:pt x="712" y="63"/>
                      <a:pt x="712" y="63"/>
                    </a:cubicBezTo>
                    <a:lnTo>
                      <a:pt x="681" y="31"/>
                    </a:lnTo>
                    <a:cubicBezTo>
                      <a:pt x="681" y="31"/>
                      <a:pt x="650" y="31"/>
                      <a:pt x="650" y="0"/>
                    </a:cubicBezTo>
                    <a:lnTo>
                      <a:pt x="619" y="0"/>
                    </a:lnTo>
                    <a:cubicBezTo>
                      <a:pt x="559" y="63"/>
                      <a:pt x="559" y="63"/>
                      <a:pt x="559" y="63"/>
                    </a:cubicBezTo>
                    <a:lnTo>
                      <a:pt x="559" y="63"/>
                    </a:lnTo>
                    <a:cubicBezTo>
                      <a:pt x="527" y="63"/>
                      <a:pt x="403" y="155"/>
                      <a:pt x="403" y="155"/>
                    </a:cubicBezTo>
                    <a:cubicBezTo>
                      <a:pt x="372" y="187"/>
                      <a:pt x="372" y="187"/>
                      <a:pt x="341" y="217"/>
                    </a:cubicBezTo>
                    <a:lnTo>
                      <a:pt x="341" y="217"/>
                    </a:lnTo>
                    <a:cubicBezTo>
                      <a:pt x="311" y="248"/>
                      <a:pt x="279" y="279"/>
                      <a:pt x="279" y="279"/>
                    </a:cubicBezTo>
                    <a:cubicBezTo>
                      <a:pt x="248" y="279"/>
                      <a:pt x="217" y="279"/>
                      <a:pt x="217" y="279"/>
                    </a:cubicBezTo>
                    <a:cubicBezTo>
                      <a:pt x="217" y="311"/>
                      <a:pt x="217" y="341"/>
                      <a:pt x="217" y="372"/>
                    </a:cubicBezTo>
                    <a:lnTo>
                      <a:pt x="217" y="403"/>
                    </a:lnTo>
                    <a:lnTo>
                      <a:pt x="217" y="403"/>
                    </a:lnTo>
                    <a:cubicBezTo>
                      <a:pt x="187" y="465"/>
                      <a:pt x="187" y="496"/>
                      <a:pt x="187" y="496"/>
                    </a:cubicBezTo>
                    <a:lnTo>
                      <a:pt x="187" y="496"/>
                    </a:lnTo>
                    <a:cubicBezTo>
                      <a:pt x="155" y="526"/>
                      <a:pt x="155" y="526"/>
                      <a:pt x="124" y="526"/>
                    </a:cubicBezTo>
                    <a:lnTo>
                      <a:pt x="124" y="526"/>
                    </a:lnTo>
                    <a:cubicBezTo>
                      <a:pt x="124" y="526"/>
                      <a:pt x="124" y="526"/>
                      <a:pt x="93" y="526"/>
                    </a:cubicBezTo>
                    <a:cubicBezTo>
                      <a:pt x="93" y="526"/>
                      <a:pt x="93" y="526"/>
                      <a:pt x="63" y="526"/>
                    </a:cubicBezTo>
                    <a:lnTo>
                      <a:pt x="63" y="526"/>
                    </a:lnTo>
                    <a:lnTo>
                      <a:pt x="31" y="526"/>
                    </a:lnTo>
                    <a:cubicBezTo>
                      <a:pt x="31" y="526"/>
                      <a:pt x="31" y="526"/>
                      <a:pt x="31" y="558"/>
                    </a:cubicBezTo>
                    <a:cubicBezTo>
                      <a:pt x="31" y="558"/>
                      <a:pt x="31" y="558"/>
                      <a:pt x="0" y="558"/>
                    </a:cubicBezTo>
                    <a:lnTo>
                      <a:pt x="0" y="558"/>
                    </a:lnTo>
                    <a:lnTo>
                      <a:pt x="0" y="558"/>
                    </a:lnTo>
                    <a:lnTo>
                      <a:pt x="0" y="588"/>
                    </a:lnTo>
                    <a:lnTo>
                      <a:pt x="0" y="588"/>
                    </a:lnTo>
                    <a:lnTo>
                      <a:pt x="31" y="588"/>
                    </a:lnTo>
                    <a:lnTo>
                      <a:pt x="31" y="619"/>
                    </a:lnTo>
                    <a:lnTo>
                      <a:pt x="31" y="619"/>
                    </a:lnTo>
                    <a:cubicBezTo>
                      <a:pt x="31" y="619"/>
                      <a:pt x="31" y="619"/>
                      <a:pt x="31" y="650"/>
                    </a:cubicBezTo>
                    <a:lnTo>
                      <a:pt x="31" y="650"/>
                    </a:lnTo>
                    <a:lnTo>
                      <a:pt x="31" y="650"/>
                    </a:lnTo>
                    <a:lnTo>
                      <a:pt x="31" y="650"/>
                    </a:lnTo>
                    <a:cubicBezTo>
                      <a:pt x="63" y="650"/>
                      <a:pt x="63" y="650"/>
                      <a:pt x="63" y="650"/>
                    </a:cubicBezTo>
                    <a:lnTo>
                      <a:pt x="63" y="650"/>
                    </a:lnTo>
                    <a:cubicBezTo>
                      <a:pt x="93" y="650"/>
                      <a:pt x="93" y="650"/>
                      <a:pt x="93" y="650"/>
                    </a:cubicBezTo>
                    <a:cubicBezTo>
                      <a:pt x="93" y="650"/>
                      <a:pt x="93" y="650"/>
                      <a:pt x="93" y="682"/>
                    </a:cubicBezTo>
                    <a:lnTo>
                      <a:pt x="93" y="682"/>
                    </a:lnTo>
                    <a:lnTo>
                      <a:pt x="124" y="650"/>
                    </a:lnTo>
                    <a:lnTo>
                      <a:pt x="124" y="650"/>
                    </a:lnTo>
                    <a:lnTo>
                      <a:pt x="124" y="682"/>
                    </a:lnTo>
                    <a:cubicBezTo>
                      <a:pt x="155" y="650"/>
                      <a:pt x="155" y="650"/>
                      <a:pt x="155" y="650"/>
                    </a:cubicBezTo>
                    <a:lnTo>
                      <a:pt x="155" y="650"/>
                    </a:lnTo>
                    <a:lnTo>
                      <a:pt x="155" y="650"/>
                    </a:lnTo>
                    <a:cubicBezTo>
                      <a:pt x="155" y="619"/>
                      <a:pt x="187" y="588"/>
                      <a:pt x="187" y="588"/>
                    </a:cubicBezTo>
                    <a:lnTo>
                      <a:pt x="187" y="588"/>
                    </a:lnTo>
                    <a:cubicBezTo>
                      <a:pt x="217" y="588"/>
                      <a:pt x="217" y="588"/>
                      <a:pt x="248" y="588"/>
                    </a:cubicBezTo>
                    <a:lnTo>
                      <a:pt x="248" y="588"/>
                    </a:lnTo>
                    <a:cubicBezTo>
                      <a:pt x="248" y="588"/>
                      <a:pt x="248" y="588"/>
                      <a:pt x="279" y="588"/>
                    </a:cubicBezTo>
                    <a:lnTo>
                      <a:pt x="279" y="588"/>
                    </a:lnTo>
                    <a:lnTo>
                      <a:pt x="279" y="588"/>
                    </a:lnTo>
                    <a:lnTo>
                      <a:pt x="279" y="588"/>
                    </a:lnTo>
                    <a:lnTo>
                      <a:pt x="279" y="588"/>
                    </a:lnTo>
                    <a:cubicBezTo>
                      <a:pt x="311" y="588"/>
                      <a:pt x="311" y="588"/>
                      <a:pt x="311" y="588"/>
                    </a:cubicBezTo>
                    <a:cubicBezTo>
                      <a:pt x="311" y="588"/>
                      <a:pt x="311" y="588"/>
                      <a:pt x="341" y="58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50" name="Freeform 6"/>
              <p:cNvSpPr>
                <a:spLocks noChangeArrowheads="1"/>
              </p:cNvSpPr>
              <p:nvPr/>
            </p:nvSpPr>
            <p:spPr bwMode="auto">
              <a:xfrm>
                <a:off x="3333750" y="2036763"/>
                <a:ext cx="212725" cy="257175"/>
              </a:xfrm>
              <a:custGeom>
                <a:avLst/>
                <a:gdLst>
                  <a:gd name="T0" fmla="*/ 32 w 590"/>
                  <a:gd name="T1" fmla="*/ 404 h 714"/>
                  <a:gd name="T2" fmla="*/ 32 w 590"/>
                  <a:gd name="T3" fmla="*/ 404 h 714"/>
                  <a:gd name="T4" fmla="*/ 32 w 590"/>
                  <a:gd name="T5" fmla="*/ 434 h 714"/>
                  <a:gd name="T6" fmla="*/ 32 w 590"/>
                  <a:gd name="T7" fmla="*/ 496 h 714"/>
                  <a:gd name="T8" fmla="*/ 62 w 590"/>
                  <a:gd name="T9" fmla="*/ 528 h 714"/>
                  <a:gd name="T10" fmla="*/ 32 w 590"/>
                  <a:gd name="T11" fmla="*/ 620 h 714"/>
                  <a:gd name="T12" fmla="*/ 32 w 590"/>
                  <a:gd name="T13" fmla="*/ 620 h 714"/>
                  <a:gd name="T14" fmla="*/ 62 w 590"/>
                  <a:gd name="T15" fmla="*/ 620 h 714"/>
                  <a:gd name="T16" fmla="*/ 93 w 590"/>
                  <a:gd name="T17" fmla="*/ 620 h 714"/>
                  <a:gd name="T18" fmla="*/ 156 w 590"/>
                  <a:gd name="T19" fmla="*/ 620 h 714"/>
                  <a:gd name="T20" fmla="*/ 156 w 590"/>
                  <a:gd name="T21" fmla="*/ 652 h 714"/>
                  <a:gd name="T22" fmla="*/ 156 w 590"/>
                  <a:gd name="T23" fmla="*/ 652 h 714"/>
                  <a:gd name="T24" fmla="*/ 186 w 590"/>
                  <a:gd name="T25" fmla="*/ 682 h 714"/>
                  <a:gd name="T26" fmla="*/ 248 w 590"/>
                  <a:gd name="T27" fmla="*/ 713 h 714"/>
                  <a:gd name="T28" fmla="*/ 248 w 590"/>
                  <a:gd name="T29" fmla="*/ 682 h 714"/>
                  <a:gd name="T30" fmla="*/ 280 w 590"/>
                  <a:gd name="T31" fmla="*/ 682 h 714"/>
                  <a:gd name="T32" fmla="*/ 280 w 590"/>
                  <a:gd name="T33" fmla="*/ 682 h 714"/>
                  <a:gd name="T34" fmla="*/ 310 w 590"/>
                  <a:gd name="T35" fmla="*/ 682 h 714"/>
                  <a:gd name="T36" fmla="*/ 310 w 590"/>
                  <a:gd name="T37" fmla="*/ 682 h 714"/>
                  <a:gd name="T38" fmla="*/ 310 w 590"/>
                  <a:gd name="T39" fmla="*/ 682 h 714"/>
                  <a:gd name="T40" fmla="*/ 341 w 590"/>
                  <a:gd name="T41" fmla="*/ 682 h 714"/>
                  <a:gd name="T42" fmla="*/ 341 w 590"/>
                  <a:gd name="T43" fmla="*/ 682 h 714"/>
                  <a:gd name="T44" fmla="*/ 372 w 590"/>
                  <a:gd name="T45" fmla="*/ 682 h 714"/>
                  <a:gd name="T46" fmla="*/ 372 w 590"/>
                  <a:gd name="T47" fmla="*/ 682 h 714"/>
                  <a:gd name="T48" fmla="*/ 372 w 590"/>
                  <a:gd name="T49" fmla="*/ 682 h 714"/>
                  <a:gd name="T50" fmla="*/ 372 w 590"/>
                  <a:gd name="T51" fmla="*/ 682 h 714"/>
                  <a:gd name="T52" fmla="*/ 404 w 590"/>
                  <a:gd name="T53" fmla="*/ 682 h 714"/>
                  <a:gd name="T54" fmla="*/ 404 w 590"/>
                  <a:gd name="T55" fmla="*/ 682 h 714"/>
                  <a:gd name="T56" fmla="*/ 404 w 590"/>
                  <a:gd name="T57" fmla="*/ 682 h 714"/>
                  <a:gd name="T58" fmla="*/ 434 w 590"/>
                  <a:gd name="T59" fmla="*/ 682 h 714"/>
                  <a:gd name="T60" fmla="*/ 434 w 590"/>
                  <a:gd name="T61" fmla="*/ 682 h 714"/>
                  <a:gd name="T62" fmla="*/ 434 w 590"/>
                  <a:gd name="T63" fmla="*/ 682 h 714"/>
                  <a:gd name="T64" fmla="*/ 434 w 590"/>
                  <a:gd name="T65" fmla="*/ 682 h 714"/>
                  <a:gd name="T66" fmla="*/ 434 w 590"/>
                  <a:gd name="T67" fmla="*/ 682 h 714"/>
                  <a:gd name="T68" fmla="*/ 589 w 590"/>
                  <a:gd name="T69" fmla="*/ 682 h 714"/>
                  <a:gd name="T70" fmla="*/ 589 w 590"/>
                  <a:gd name="T71" fmla="*/ 682 h 714"/>
                  <a:gd name="T72" fmla="*/ 589 w 590"/>
                  <a:gd name="T73" fmla="*/ 652 h 714"/>
                  <a:gd name="T74" fmla="*/ 528 w 590"/>
                  <a:gd name="T75" fmla="*/ 63 h 714"/>
                  <a:gd name="T76" fmla="*/ 558 w 590"/>
                  <a:gd name="T77" fmla="*/ 63 h 714"/>
                  <a:gd name="T78" fmla="*/ 465 w 590"/>
                  <a:gd name="T79" fmla="*/ 0 h 714"/>
                  <a:gd name="T80" fmla="*/ 465 w 590"/>
                  <a:gd name="T81" fmla="*/ 63 h 714"/>
                  <a:gd name="T82" fmla="*/ 280 w 590"/>
                  <a:gd name="T83" fmla="*/ 63 h 714"/>
                  <a:gd name="T84" fmla="*/ 280 w 590"/>
                  <a:gd name="T85" fmla="*/ 217 h 714"/>
                  <a:gd name="T86" fmla="*/ 248 w 590"/>
                  <a:gd name="T87" fmla="*/ 217 h 714"/>
                  <a:gd name="T88" fmla="*/ 248 w 590"/>
                  <a:gd name="T89" fmla="*/ 248 h 714"/>
                  <a:gd name="T90" fmla="*/ 217 w 590"/>
                  <a:gd name="T91" fmla="*/ 248 h 714"/>
                  <a:gd name="T92" fmla="*/ 217 w 590"/>
                  <a:gd name="T93" fmla="*/ 280 h 714"/>
                  <a:gd name="T94" fmla="*/ 217 w 590"/>
                  <a:gd name="T95" fmla="*/ 310 h 714"/>
                  <a:gd name="T96" fmla="*/ 217 w 590"/>
                  <a:gd name="T97" fmla="*/ 310 h 714"/>
                  <a:gd name="T98" fmla="*/ 217 w 590"/>
                  <a:gd name="T99" fmla="*/ 341 h 714"/>
                  <a:gd name="T100" fmla="*/ 217 w 590"/>
                  <a:gd name="T101" fmla="*/ 341 h 714"/>
                  <a:gd name="T102" fmla="*/ 217 w 590"/>
                  <a:gd name="T103" fmla="*/ 372 h 714"/>
                  <a:gd name="T104" fmla="*/ 0 w 590"/>
                  <a:gd name="T105" fmla="*/ 372 h 714"/>
                  <a:gd name="T106" fmla="*/ 32 w 590"/>
                  <a:gd name="T107" fmla="*/ 404 h 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590" h="714">
                    <a:moveTo>
                      <a:pt x="32" y="404"/>
                    </a:moveTo>
                    <a:lnTo>
                      <a:pt x="32" y="404"/>
                    </a:lnTo>
                    <a:cubicBezTo>
                      <a:pt x="32" y="404"/>
                      <a:pt x="32" y="404"/>
                      <a:pt x="32" y="434"/>
                    </a:cubicBezTo>
                    <a:cubicBezTo>
                      <a:pt x="32" y="434"/>
                      <a:pt x="32" y="465"/>
                      <a:pt x="32" y="496"/>
                    </a:cubicBezTo>
                    <a:cubicBezTo>
                      <a:pt x="32" y="496"/>
                      <a:pt x="32" y="528"/>
                      <a:pt x="62" y="528"/>
                    </a:cubicBezTo>
                    <a:cubicBezTo>
                      <a:pt x="62" y="589"/>
                      <a:pt x="32" y="589"/>
                      <a:pt x="32" y="620"/>
                    </a:cubicBezTo>
                    <a:lnTo>
                      <a:pt x="32" y="620"/>
                    </a:lnTo>
                    <a:cubicBezTo>
                      <a:pt x="62" y="620"/>
                      <a:pt x="62" y="620"/>
                      <a:pt x="62" y="620"/>
                    </a:cubicBezTo>
                    <a:cubicBezTo>
                      <a:pt x="93" y="620"/>
                      <a:pt x="93" y="620"/>
                      <a:pt x="93" y="620"/>
                    </a:cubicBezTo>
                    <a:cubicBezTo>
                      <a:pt x="124" y="620"/>
                      <a:pt x="124" y="620"/>
                      <a:pt x="156" y="620"/>
                    </a:cubicBezTo>
                    <a:cubicBezTo>
                      <a:pt x="156" y="652"/>
                      <a:pt x="156" y="652"/>
                      <a:pt x="156" y="652"/>
                    </a:cubicBezTo>
                    <a:lnTo>
                      <a:pt x="156" y="652"/>
                    </a:lnTo>
                    <a:cubicBezTo>
                      <a:pt x="186" y="652"/>
                      <a:pt x="186" y="652"/>
                      <a:pt x="186" y="682"/>
                    </a:cubicBezTo>
                    <a:cubicBezTo>
                      <a:pt x="186" y="682"/>
                      <a:pt x="217" y="713"/>
                      <a:pt x="248" y="713"/>
                    </a:cubicBezTo>
                    <a:cubicBezTo>
                      <a:pt x="248" y="713"/>
                      <a:pt x="248" y="713"/>
                      <a:pt x="248" y="682"/>
                    </a:cubicBezTo>
                    <a:lnTo>
                      <a:pt x="280" y="682"/>
                    </a:lnTo>
                    <a:lnTo>
                      <a:pt x="280" y="682"/>
                    </a:lnTo>
                    <a:lnTo>
                      <a:pt x="310" y="682"/>
                    </a:lnTo>
                    <a:lnTo>
                      <a:pt x="310" y="682"/>
                    </a:lnTo>
                    <a:lnTo>
                      <a:pt x="310" y="682"/>
                    </a:lnTo>
                    <a:lnTo>
                      <a:pt x="341" y="682"/>
                    </a:lnTo>
                    <a:lnTo>
                      <a:pt x="341" y="682"/>
                    </a:lnTo>
                    <a:cubicBezTo>
                      <a:pt x="341" y="682"/>
                      <a:pt x="341" y="682"/>
                      <a:pt x="372" y="682"/>
                    </a:cubicBezTo>
                    <a:lnTo>
                      <a:pt x="372" y="682"/>
                    </a:lnTo>
                    <a:lnTo>
                      <a:pt x="372" y="682"/>
                    </a:lnTo>
                    <a:lnTo>
                      <a:pt x="372" y="682"/>
                    </a:lnTo>
                    <a:cubicBezTo>
                      <a:pt x="372" y="682"/>
                      <a:pt x="372" y="682"/>
                      <a:pt x="404" y="682"/>
                    </a:cubicBezTo>
                    <a:lnTo>
                      <a:pt x="404" y="682"/>
                    </a:lnTo>
                    <a:lnTo>
                      <a:pt x="404" y="682"/>
                    </a:lnTo>
                    <a:lnTo>
                      <a:pt x="434" y="682"/>
                    </a:lnTo>
                    <a:lnTo>
                      <a:pt x="434" y="682"/>
                    </a:lnTo>
                    <a:lnTo>
                      <a:pt x="434" y="682"/>
                    </a:lnTo>
                    <a:lnTo>
                      <a:pt x="434" y="682"/>
                    </a:lnTo>
                    <a:lnTo>
                      <a:pt x="434" y="682"/>
                    </a:lnTo>
                    <a:cubicBezTo>
                      <a:pt x="589" y="682"/>
                      <a:pt x="589" y="682"/>
                      <a:pt x="589" y="682"/>
                    </a:cubicBezTo>
                    <a:lnTo>
                      <a:pt x="589" y="682"/>
                    </a:lnTo>
                    <a:cubicBezTo>
                      <a:pt x="589" y="652"/>
                      <a:pt x="589" y="652"/>
                      <a:pt x="589" y="652"/>
                    </a:cubicBezTo>
                    <a:cubicBezTo>
                      <a:pt x="528" y="63"/>
                      <a:pt x="528" y="63"/>
                      <a:pt x="528" y="63"/>
                    </a:cubicBezTo>
                    <a:cubicBezTo>
                      <a:pt x="558" y="63"/>
                      <a:pt x="558" y="63"/>
                      <a:pt x="558" y="63"/>
                    </a:cubicBezTo>
                    <a:cubicBezTo>
                      <a:pt x="465" y="0"/>
                      <a:pt x="465" y="0"/>
                      <a:pt x="465" y="0"/>
                    </a:cubicBezTo>
                    <a:cubicBezTo>
                      <a:pt x="465" y="63"/>
                      <a:pt x="465" y="63"/>
                      <a:pt x="465" y="63"/>
                    </a:cubicBezTo>
                    <a:cubicBezTo>
                      <a:pt x="280" y="63"/>
                      <a:pt x="280" y="63"/>
                      <a:pt x="280" y="63"/>
                    </a:cubicBezTo>
                    <a:cubicBezTo>
                      <a:pt x="280" y="217"/>
                      <a:pt x="280" y="217"/>
                      <a:pt x="280" y="217"/>
                    </a:cubicBezTo>
                    <a:cubicBezTo>
                      <a:pt x="248" y="217"/>
                      <a:pt x="248" y="217"/>
                      <a:pt x="248" y="217"/>
                    </a:cubicBezTo>
                    <a:cubicBezTo>
                      <a:pt x="248" y="217"/>
                      <a:pt x="248" y="217"/>
                      <a:pt x="248" y="248"/>
                    </a:cubicBezTo>
                    <a:cubicBezTo>
                      <a:pt x="217" y="248"/>
                      <a:pt x="217" y="248"/>
                      <a:pt x="217" y="248"/>
                    </a:cubicBezTo>
                    <a:lnTo>
                      <a:pt x="217" y="280"/>
                    </a:lnTo>
                    <a:lnTo>
                      <a:pt x="217" y="310"/>
                    </a:lnTo>
                    <a:lnTo>
                      <a:pt x="217" y="310"/>
                    </a:lnTo>
                    <a:cubicBezTo>
                      <a:pt x="217" y="341"/>
                      <a:pt x="217" y="341"/>
                      <a:pt x="217" y="341"/>
                    </a:cubicBezTo>
                    <a:lnTo>
                      <a:pt x="217" y="341"/>
                    </a:lnTo>
                    <a:cubicBezTo>
                      <a:pt x="217" y="372"/>
                      <a:pt x="217" y="372"/>
                      <a:pt x="217" y="372"/>
                    </a:cubicBezTo>
                    <a:cubicBezTo>
                      <a:pt x="0" y="372"/>
                      <a:pt x="0" y="372"/>
                      <a:pt x="0" y="372"/>
                    </a:cubicBezTo>
                    <a:cubicBezTo>
                      <a:pt x="32" y="372"/>
                      <a:pt x="32" y="372"/>
                      <a:pt x="32" y="40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51" name="Freeform 7"/>
              <p:cNvSpPr>
                <a:spLocks noChangeArrowheads="1"/>
              </p:cNvSpPr>
              <p:nvPr/>
            </p:nvSpPr>
            <p:spPr bwMode="auto">
              <a:xfrm>
                <a:off x="3690938" y="2382838"/>
                <a:ext cx="33337" cy="112712"/>
              </a:xfrm>
              <a:custGeom>
                <a:avLst/>
                <a:gdLst>
                  <a:gd name="T0" fmla="*/ 62 w 94"/>
                  <a:gd name="T1" fmla="*/ 124 h 312"/>
                  <a:gd name="T2" fmla="*/ 62 w 94"/>
                  <a:gd name="T3" fmla="*/ 124 h 312"/>
                  <a:gd name="T4" fmla="*/ 93 w 94"/>
                  <a:gd name="T5" fmla="*/ 93 h 312"/>
                  <a:gd name="T6" fmla="*/ 93 w 94"/>
                  <a:gd name="T7" fmla="*/ 63 h 312"/>
                  <a:gd name="T8" fmla="*/ 93 w 94"/>
                  <a:gd name="T9" fmla="*/ 63 h 312"/>
                  <a:gd name="T10" fmla="*/ 93 w 94"/>
                  <a:gd name="T11" fmla="*/ 63 h 312"/>
                  <a:gd name="T12" fmla="*/ 93 w 94"/>
                  <a:gd name="T13" fmla="*/ 31 h 312"/>
                  <a:gd name="T14" fmla="*/ 93 w 94"/>
                  <a:gd name="T15" fmla="*/ 0 h 312"/>
                  <a:gd name="T16" fmla="*/ 93 w 94"/>
                  <a:gd name="T17" fmla="*/ 0 h 312"/>
                  <a:gd name="T18" fmla="*/ 93 w 94"/>
                  <a:gd name="T19" fmla="*/ 0 h 312"/>
                  <a:gd name="T20" fmla="*/ 93 w 94"/>
                  <a:gd name="T21" fmla="*/ 0 h 312"/>
                  <a:gd name="T22" fmla="*/ 93 w 94"/>
                  <a:gd name="T23" fmla="*/ 0 h 312"/>
                  <a:gd name="T24" fmla="*/ 93 w 94"/>
                  <a:gd name="T25" fmla="*/ 0 h 312"/>
                  <a:gd name="T26" fmla="*/ 62 w 94"/>
                  <a:gd name="T27" fmla="*/ 0 h 312"/>
                  <a:gd name="T28" fmla="*/ 62 w 94"/>
                  <a:gd name="T29" fmla="*/ 31 h 312"/>
                  <a:gd name="T30" fmla="*/ 0 w 94"/>
                  <a:gd name="T31" fmla="*/ 31 h 312"/>
                  <a:gd name="T32" fmla="*/ 0 w 94"/>
                  <a:gd name="T33" fmla="*/ 63 h 312"/>
                  <a:gd name="T34" fmla="*/ 0 w 94"/>
                  <a:gd name="T35" fmla="*/ 63 h 312"/>
                  <a:gd name="T36" fmla="*/ 0 w 94"/>
                  <a:gd name="T37" fmla="*/ 63 h 312"/>
                  <a:gd name="T38" fmla="*/ 0 w 94"/>
                  <a:gd name="T39" fmla="*/ 93 h 312"/>
                  <a:gd name="T40" fmla="*/ 32 w 94"/>
                  <a:gd name="T41" fmla="*/ 93 h 312"/>
                  <a:gd name="T42" fmla="*/ 32 w 94"/>
                  <a:gd name="T43" fmla="*/ 93 h 312"/>
                  <a:gd name="T44" fmla="*/ 32 w 94"/>
                  <a:gd name="T45" fmla="*/ 124 h 312"/>
                  <a:gd name="T46" fmla="*/ 32 w 94"/>
                  <a:gd name="T47" fmla="*/ 187 h 312"/>
                  <a:gd name="T48" fmla="*/ 32 w 94"/>
                  <a:gd name="T49" fmla="*/ 187 h 312"/>
                  <a:gd name="T50" fmla="*/ 32 w 94"/>
                  <a:gd name="T51" fmla="*/ 187 h 312"/>
                  <a:gd name="T52" fmla="*/ 32 w 94"/>
                  <a:gd name="T53" fmla="*/ 248 h 312"/>
                  <a:gd name="T54" fmla="*/ 32 w 94"/>
                  <a:gd name="T55" fmla="*/ 311 h 312"/>
                  <a:gd name="T56" fmla="*/ 32 w 94"/>
                  <a:gd name="T57" fmla="*/ 311 h 312"/>
                  <a:gd name="T58" fmla="*/ 32 w 94"/>
                  <a:gd name="T59" fmla="*/ 311 h 312"/>
                  <a:gd name="T60" fmla="*/ 62 w 94"/>
                  <a:gd name="T61" fmla="*/ 311 h 312"/>
                  <a:gd name="T62" fmla="*/ 62 w 94"/>
                  <a:gd name="T63" fmla="*/ 279 h 312"/>
                  <a:gd name="T64" fmla="*/ 62 w 94"/>
                  <a:gd name="T65" fmla="*/ 279 h 312"/>
                  <a:gd name="T66" fmla="*/ 62 w 94"/>
                  <a:gd name="T67" fmla="*/ 217 h 312"/>
                  <a:gd name="T68" fmla="*/ 62 w 94"/>
                  <a:gd name="T69" fmla="*/ 187 h 312"/>
                  <a:gd name="T70" fmla="*/ 62 w 94"/>
                  <a:gd name="T71" fmla="*/ 155 h 312"/>
                  <a:gd name="T72" fmla="*/ 62 w 94"/>
                  <a:gd name="T73" fmla="*/ 155 h 312"/>
                  <a:gd name="T74" fmla="*/ 62 w 94"/>
                  <a:gd name="T75" fmla="*/ 155 h 312"/>
                  <a:gd name="T76" fmla="*/ 62 w 94"/>
                  <a:gd name="T77" fmla="*/ 124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94" h="312">
                    <a:moveTo>
                      <a:pt x="62" y="124"/>
                    </a:moveTo>
                    <a:lnTo>
                      <a:pt x="62" y="124"/>
                    </a:lnTo>
                    <a:cubicBezTo>
                      <a:pt x="93" y="124"/>
                      <a:pt x="93" y="93"/>
                      <a:pt x="93" y="93"/>
                    </a:cubicBezTo>
                    <a:cubicBezTo>
                      <a:pt x="93" y="93"/>
                      <a:pt x="93" y="93"/>
                      <a:pt x="93" y="63"/>
                    </a:cubicBezTo>
                    <a:lnTo>
                      <a:pt x="93" y="63"/>
                    </a:lnTo>
                    <a:lnTo>
                      <a:pt x="93" y="63"/>
                    </a:lnTo>
                    <a:cubicBezTo>
                      <a:pt x="93" y="31"/>
                      <a:pt x="93" y="31"/>
                      <a:pt x="93" y="31"/>
                    </a:cubicBezTo>
                    <a:lnTo>
                      <a:pt x="93" y="0"/>
                    </a:lnTo>
                    <a:lnTo>
                      <a:pt x="93" y="0"/>
                    </a:lnTo>
                    <a:lnTo>
                      <a:pt x="93" y="0"/>
                    </a:lnTo>
                    <a:lnTo>
                      <a:pt x="93" y="0"/>
                    </a:lnTo>
                    <a:lnTo>
                      <a:pt x="93" y="0"/>
                    </a:lnTo>
                    <a:lnTo>
                      <a:pt x="93" y="0"/>
                    </a:lnTo>
                    <a:cubicBezTo>
                      <a:pt x="62" y="0"/>
                      <a:pt x="62" y="0"/>
                      <a:pt x="62" y="0"/>
                    </a:cubicBezTo>
                    <a:cubicBezTo>
                      <a:pt x="62" y="31"/>
                      <a:pt x="62" y="31"/>
                      <a:pt x="62" y="31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0" y="63"/>
                      <a:pt x="0" y="63"/>
                      <a:pt x="0" y="63"/>
                    </a:cubicBezTo>
                    <a:lnTo>
                      <a:pt x="0" y="63"/>
                    </a:lnTo>
                    <a:lnTo>
                      <a:pt x="0" y="63"/>
                    </a:lnTo>
                    <a:lnTo>
                      <a:pt x="0" y="93"/>
                    </a:lnTo>
                    <a:cubicBezTo>
                      <a:pt x="32" y="93"/>
                      <a:pt x="32" y="93"/>
                      <a:pt x="32" y="93"/>
                    </a:cubicBezTo>
                    <a:lnTo>
                      <a:pt x="32" y="93"/>
                    </a:lnTo>
                    <a:lnTo>
                      <a:pt x="32" y="124"/>
                    </a:lnTo>
                    <a:cubicBezTo>
                      <a:pt x="32" y="124"/>
                      <a:pt x="32" y="155"/>
                      <a:pt x="32" y="187"/>
                    </a:cubicBezTo>
                    <a:lnTo>
                      <a:pt x="32" y="187"/>
                    </a:lnTo>
                    <a:lnTo>
                      <a:pt x="32" y="187"/>
                    </a:lnTo>
                    <a:cubicBezTo>
                      <a:pt x="32" y="187"/>
                      <a:pt x="32" y="217"/>
                      <a:pt x="32" y="248"/>
                    </a:cubicBezTo>
                    <a:cubicBezTo>
                      <a:pt x="32" y="279"/>
                      <a:pt x="32" y="279"/>
                      <a:pt x="32" y="311"/>
                    </a:cubicBezTo>
                    <a:lnTo>
                      <a:pt x="32" y="311"/>
                    </a:lnTo>
                    <a:lnTo>
                      <a:pt x="32" y="311"/>
                    </a:lnTo>
                    <a:lnTo>
                      <a:pt x="62" y="311"/>
                    </a:lnTo>
                    <a:cubicBezTo>
                      <a:pt x="62" y="311"/>
                      <a:pt x="62" y="311"/>
                      <a:pt x="62" y="279"/>
                    </a:cubicBezTo>
                    <a:lnTo>
                      <a:pt x="62" y="279"/>
                    </a:lnTo>
                    <a:cubicBezTo>
                      <a:pt x="62" y="248"/>
                      <a:pt x="62" y="248"/>
                      <a:pt x="62" y="217"/>
                    </a:cubicBezTo>
                    <a:cubicBezTo>
                      <a:pt x="62" y="187"/>
                      <a:pt x="62" y="187"/>
                      <a:pt x="62" y="187"/>
                    </a:cubicBezTo>
                    <a:lnTo>
                      <a:pt x="62" y="155"/>
                    </a:lnTo>
                    <a:lnTo>
                      <a:pt x="62" y="155"/>
                    </a:lnTo>
                    <a:lnTo>
                      <a:pt x="62" y="155"/>
                    </a:lnTo>
                    <a:cubicBezTo>
                      <a:pt x="62" y="124"/>
                      <a:pt x="62" y="124"/>
                      <a:pt x="62" y="12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52" name="Freeform 8"/>
              <p:cNvSpPr>
                <a:spLocks noChangeArrowheads="1"/>
              </p:cNvSpPr>
              <p:nvPr/>
            </p:nvSpPr>
            <p:spPr bwMode="auto">
              <a:xfrm>
                <a:off x="3435350" y="2081213"/>
                <a:ext cx="301625" cy="323850"/>
              </a:xfrm>
              <a:custGeom>
                <a:avLst/>
                <a:gdLst>
                  <a:gd name="T0" fmla="*/ 185 w 837"/>
                  <a:gd name="T1" fmla="*/ 836 h 900"/>
                  <a:gd name="T2" fmla="*/ 185 w 837"/>
                  <a:gd name="T3" fmla="*/ 867 h 900"/>
                  <a:gd name="T4" fmla="*/ 185 w 837"/>
                  <a:gd name="T5" fmla="*/ 867 h 900"/>
                  <a:gd name="T6" fmla="*/ 216 w 837"/>
                  <a:gd name="T7" fmla="*/ 899 h 900"/>
                  <a:gd name="T8" fmla="*/ 248 w 837"/>
                  <a:gd name="T9" fmla="*/ 899 h 900"/>
                  <a:gd name="T10" fmla="*/ 248 w 837"/>
                  <a:gd name="T11" fmla="*/ 899 h 900"/>
                  <a:gd name="T12" fmla="*/ 278 w 837"/>
                  <a:gd name="T13" fmla="*/ 867 h 900"/>
                  <a:gd name="T14" fmla="*/ 309 w 837"/>
                  <a:gd name="T15" fmla="*/ 867 h 900"/>
                  <a:gd name="T16" fmla="*/ 309 w 837"/>
                  <a:gd name="T17" fmla="*/ 867 h 900"/>
                  <a:gd name="T18" fmla="*/ 309 w 837"/>
                  <a:gd name="T19" fmla="*/ 867 h 900"/>
                  <a:gd name="T20" fmla="*/ 309 w 837"/>
                  <a:gd name="T21" fmla="*/ 836 h 900"/>
                  <a:gd name="T22" fmla="*/ 309 w 837"/>
                  <a:gd name="T23" fmla="*/ 836 h 900"/>
                  <a:gd name="T24" fmla="*/ 309 w 837"/>
                  <a:gd name="T25" fmla="*/ 836 h 900"/>
                  <a:gd name="T26" fmla="*/ 371 w 837"/>
                  <a:gd name="T27" fmla="*/ 775 h 900"/>
                  <a:gd name="T28" fmla="*/ 371 w 837"/>
                  <a:gd name="T29" fmla="*/ 743 h 900"/>
                  <a:gd name="T30" fmla="*/ 402 w 837"/>
                  <a:gd name="T31" fmla="*/ 712 h 900"/>
                  <a:gd name="T32" fmla="*/ 433 w 837"/>
                  <a:gd name="T33" fmla="*/ 712 h 900"/>
                  <a:gd name="T34" fmla="*/ 464 w 837"/>
                  <a:gd name="T35" fmla="*/ 681 h 900"/>
                  <a:gd name="T36" fmla="*/ 464 w 837"/>
                  <a:gd name="T37" fmla="*/ 681 h 900"/>
                  <a:gd name="T38" fmla="*/ 464 w 837"/>
                  <a:gd name="T39" fmla="*/ 651 h 900"/>
                  <a:gd name="T40" fmla="*/ 496 w 837"/>
                  <a:gd name="T41" fmla="*/ 651 h 900"/>
                  <a:gd name="T42" fmla="*/ 526 w 837"/>
                  <a:gd name="T43" fmla="*/ 619 h 900"/>
                  <a:gd name="T44" fmla="*/ 557 w 837"/>
                  <a:gd name="T45" fmla="*/ 619 h 900"/>
                  <a:gd name="T46" fmla="*/ 650 w 837"/>
                  <a:gd name="T47" fmla="*/ 589 h 900"/>
                  <a:gd name="T48" fmla="*/ 650 w 837"/>
                  <a:gd name="T49" fmla="*/ 589 h 900"/>
                  <a:gd name="T50" fmla="*/ 681 w 837"/>
                  <a:gd name="T51" fmla="*/ 589 h 900"/>
                  <a:gd name="T52" fmla="*/ 712 w 837"/>
                  <a:gd name="T53" fmla="*/ 558 h 900"/>
                  <a:gd name="T54" fmla="*/ 744 w 837"/>
                  <a:gd name="T55" fmla="*/ 558 h 900"/>
                  <a:gd name="T56" fmla="*/ 805 w 837"/>
                  <a:gd name="T57" fmla="*/ 558 h 900"/>
                  <a:gd name="T58" fmla="*/ 836 w 837"/>
                  <a:gd name="T59" fmla="*/ 558 h 900"/>
                  <a:gd name="T60" fmla="*/ 836 w 837"/>
                  <a:gd name="T61" fmla="*/ 496 h 900"/>
                  <a:gd name="T62" fmla="*/ 836 w 837"/>
                  <a:gd name="T63" fmla="*/ 465 h 900"/>
                  <a:gd name="T64" fmla="*/ 805 w 837"/>
                  <a:gd name="T65" fmla="*/ 404 h 900"/>
                  <a:gd name="T66" fmla="*/ 774 w 837"/>
                  <a:gd name="T67" fmla="*/ 372 h 900"/>
                  <a:gd name="T68" fmla="*/ 774 w 837"/>
                  <a:gd name="T69" fmla="*/ 341 h 900"/>
                  <a:gd name="T70" fmla="*/ 744 w 837"/>
                  <a:gd name="T71" fmla="*/ 310 h 900"/>
                  <a:gd name="T72" fmla="*/ 681 w 837"/>
                  <a:gd name="T73" fmla="*/ 248 h 900"/>
                  <a:gd name="T74" fmla="*/ 309 w 837"/>
                  <a:gd name="T75" fmla="*/ 0 h 900"/>
                  <a:gd name="T76" fmla="*/ 371 w 837"/>
                  <a:gd name="T77" fmla="*/ 528 h 900"/>
                  <a:gd name="T78" fmla="*/ 154 w 837"/>
                  <a:gd name="T79" fmla="*/ 619 h 900"/>
                  <a:gd name="T80" fmla="*/ 154 w 837"/>
                  <a:gd name="T81" fmla="*/ 619 h 900"/>
                  <a:gd name="T82" fmla="*/ 92 w 837"/>
                  <a:gd name="T83" fmla="*/ 619 h 900"/>
                  <a:gd name="T84" fmla="*/ 61 w 837"/>
                  <a:gd name="T85" fmla="*/ 619 h 900"/>
                  <a:gd name="T86" fmla="*/ 30 w 837"/>
                  <a:gd name="T87" fmla="*/ 651 h 900"/>
                  <a:gd name="T88" fmla="*/ 0 w 837"/>
                  <a:gd name="T89" fmla="*/ 619 h 900"/>
                  <a:gd name="T90" fmla="*/ 0 w 837"/>
                  <a:gd name="T91" fmla="*/ 681 h 900"/>
                  <a:gd name="T92" fmla="*/ 0 w 837"/>
                  <a:gd name="T93" fmla="*/ 712 h 900"/>
                  <a:gd name="T94" fmla="*/ 0 w 837"/>
                  <a:gd name="T95" fmla="*/ 712 h 900"/>
                  <a:gd name="T96" fmla="*/ 30 w 837"/>
                  <a:gd name="T97" fmla="*/ 775 h 900"/>
                  <a:gd name="T98" fmla="*/ 30 w 837"/>
                  <a:gd name="T99" fmla="*/ 775 h 900"/>
                  <a:gd name="T100" fmla="*/ 30 w 837"/>
                  <a:gd name="T101" fmla="*/ 775 h 900"/>
                  <a:gd name="T102" fmla="*/ 30 w 837"/>
                  <a:gd name="T103" fmla="*/ 775 h 900"/>
                  <a:gd name="T104" fmla="*/ 30 w 837"/>
                  <a:gd name="T105" fmla="*/ 775 h 900"/>
                  <a:gd name="T106" fmla="*/ 61 w 837"/>
                  <a:gd name="T107" fmla="*/ 775 h 900"/>
                  <a:gd name="T108" fmla="*/ 92 w 837"/>
                  <a:gd name="T109" fmla="*/ 775 h 900"/>
                  <a:gd name="T110" fmla="*/ 92 w 837"/>
                  <a:gd name="T111" fmla="*/ 775 h 900"/>
                  <a:gd name="T112" fmla="*/ 124 w 837"/>
                  <a:gd name="T113" fmla="*/ 775 h 900"/>
                  <a:gd name="T114" fmla="*/ 124 w 837"/>
                  <a:gd name="T115" fmla="*/ 743 h 900"/>
                  <a:gd name="T116" fmla="*/ 154 w 837"/>
                  <a:gd name="T117" fmla="*/ 805 h 900"/>
                  <a:gd name="T118" fmla="*/ 154 w 837"/>
                  <a:gd name="T119" fmla="*/ 805 h 900"/>
                  <a:gd name="T120" fmla="*/ 185 w 837"/>
                  <a:gd name="T121" fmla="*/ 805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837" h="900">
                    <a:moveTo>
                      <a:pt x="185" y="836"/>
                    </a:moveTo>
                    <a:lnTo>
                      <a:pt x="185" y="836"/>
                    </a:lnTo>
                    <a:lnTo>
                      <a:pt x="185" y="867"/>
                    </a:lnTo>
                    <a:lnTo>
                      <a:pt x="185" y="867"/>
                    </a:lnTo>
                    <a:lnTo>
                      <a:pt x="185" y="867"/>
                    </a:lnTo>
                    <a:lnTo>
                      <a:pt x="185" y="867"/>
                    </a:lnTo>
                    <a:lnTo>
                      <a:pt x="185" y="899"/>
                    </a:lnTo>
                    <a:cubicBezTo>
                      <a:pt x="216" y="899"/>
                      <a:pt x="216" y="899"/>
                      <a:pt x="216" y="899"/>
                    </a:cubicBezTo>
                    <a:lnTo>
                      <a:pt x="248" y="899"/>
                    </a:lnTo>
                    <a:lnTo>
                      <a:pt x="248" y="899"/>
                    </a:lnTo>
                    <a:lnTo>
                      <a:pt x="248" y="899"/>
                    </a:lnTo>
                    <a:lnTo>
                      <a:pt x="248" y="899"/>
                    </a:lnTo>
                    <a:cubicBezTo>
                      <a:pt x="248" y="899"/>
                      <a:pt x="248" y="899"/>
                      <a:pt x="248" y="867"/>
                    </a:cubicBezTo>
                    <a:cubicBezTo>
                      <a:pt x="278" y="867"/>
                      <a:pt x="278" y="867"/>
                      <a:pt x="278" y="867"/>
                    </a:cubicBezTo>
                    <a:lnTo>
                      <a:pt x="278" y="867"/>
                    </a:lnTo>
                    <a:cubicBezTo>
                      <a:pt x="309" y="867"/>
                      <a:pt x="309" y="867"/>
                      <a:pt x="309" y="867"/>
                    </a:cubicBezTo>
                    <a:lnTo>
                      <a:pt x="309" y="867"/>
                    </a:lnTo>
                    <a:lnTo>
                      <a:pt x="309" y="867"/>
                    </a:lnTo>
                    <a:lnTo>
                      <a:pt x="309" y="867"/>
                    </a:lnTo>
                    <a:lnTo>
                      <a:pt x="309" y="867"/>
                    </a:lnTo>
                    <a:lnTo>
                      <a:pt x="309" y="867"/>
                    </a:lnTo>
                    <a:lnTo>
                      <a:pt x="309" y="836"/>
                    </a:lnTo>
                    <a:lnTo>
                      <a:pt x="309" y="836"/>
                    </a:lnTo>
                    <a:lnTo>
                      <a:pt x="309" y="836"/>
                    </a:lnTo>
                    <a:lnTo>
                      <a:pt x="309" y="836"/>
                    </a:lnTo>
                    <a:lnTo>
                      <a:pt x="309" y="836"/>
                    </a:lnTo>
                    <a:cubicBezTo>
                      <a:pt x="309" y="805"/>
                      <a:pt x="309" y="805"/>
                      <a:pt x="340" y="775"/>
                    </a:cubicBezTo>
                    <a:lnTo>
                      <a:pt x="371" y="775"/>
                    </a:lnTo>
                    <a:lnTo>
                      <a:pt x="371" y="775"/>
                    </a:lnTo>
                    <a:cubicBezTo>
                      <a:pt x="371" y="775"/>
                      <a:pt x="371" y="775"/>
                      <a:pt x="371" y="743"/>
                    </a:cubicBezTo>
                    <a:cubicBezTo>
                      <a:pt x="371" y="743"/>
                      <a:pt x="371" y="712"/>
                      <a:pt x="402" y="712"/>
                    </a:cubicBezTo>
                    <a:lnTo>
                      <a:pt x="402" y="712"/>
                    </a:lnTo>
                    <a:cubicBezTo>
                      <a:pt x="402" y="681"/>
                      <a:pt x="402" y="681"/>
                      <a:pt x="402" y="681"/>
                    </a:cubicBezTo>
                    <a:cubicBezTo>
                      <a:pt x="433" y="712"/>
                      <a:pt x="433" y="712"/>
                      <a:pt x="433" y="712"/>
                    </a:cubicBezTo>
                    <a:cubicBezTo>
                      <a:pt x="433" y="681"/>
                      <a:pt x="464" y="681"/>
                      <a:pt x="464" y="681"/>
                    </a:cubicBezTo>
                    <a:lnTo>
                      <a:pt x="464" y="681"/>
                    </a:lnTo>
                    <a:lnTo>
                      <a:pt x="464" y="681"/>
                    </a:lnTo>
                    <a:lnTo>
                      <a:pt x="464" y="681"/>
                    </a:lnTo>
                    <a:lnTo>
                      <a:pt x="464" y="681"/>
                    </a:lnTo>
                    <a:lnTo>
                      <a:pt x="464" y="651"/>
                    </a:lnTo>
                    <a:cubicBezTo>
                      <a:pt x="496" y="651"/>
                      <a:pt x="496" y="651"/>
                      <a:pt x="496" y="651"/>
                    </a:cubicBezTo>
                    <a:lnTo>
                      <a:pt x="496" y="651"/>
                    </a:lnTo>
                    <a:cubicBezTo>
                      <a:pt x="496" y="619"/>
                      <a:pt x="496" y="619"/>
                      <a:pt x="496" y="619"/>
                    </a:cubicBezTo>
                    <a:cubicBezTo>
                      <a:pt x="526" y="619"/>
                      <a:pt x="526" y="619"/>
                      <a:pt x="526" y="619"/>
                    </a:cubicBezTo>
                    <a:cubicBezTo>
                      <a:pt x="526" y="619"/>
                      <a:pt x="526" y="619"/>
                      <a:pt x="557" y="619"/>
                    </a:cubicBezTo>
                    <a:lnTo>
                      <a:pt x="557" y="619"/>
                    </a:lnTo>
                    <a:cubicBezTo>
                      <a:pt x="588" y="589"/>
                      <a:pt x="588" y="589"/>
                      <a:pt x="620" y="589"/>
                    </a:cubicBezTo>
                    <a:cubicBezTo>
                      <a:pt x="620" y="589"/>
                      <a:pt x="620" y="589"/>
                      <a:pt x="650" y="589"/>
                    </a:cubicBezTo>
                    <a:lnTo>
                      <a:pt x="650" y="589"/>
                    </a:lnTo>
                    <a:lnTo>
                      <a:pt x="650" y="589"/>
                    </a:lnTo>
                    <a:cubicBezTo>
                      <a:pt x="650" y="589"/>
                      <a:pt x="650" y="589"/>
                      <a:pt x="681" y="589"/>
                    </a:cubicBezTo>
                    <a:lnTo>
                      <a:pt x="681" y="589"/>
                    </a:lnTo>
                    <a:cubicBezTo>
                      <a:pt x="681" y="589"/>
                      <a:pt x="681" y="589"/>
                      <a:pt x="712" y="558"/>
                    </a:cubicBezTo>
                    <a:lnTo>
                      <a:pt x="712" y="558"/>
                    </a:lnTo>
                    <a:lnTo>
                      <a:pt x="744" y="558"/>
                    </a:lnTo>
                    <a:lnTo>
                      <a:pt x="744" y="558"/>
                    </a:lnTo>
                    <a:lnTo>
                      <a:pt x="774" y="558"/>
                    </a:lnTo>
                    <a:cubicBezTo>
                      <a:pt x="805" y="558"/>
                      <a:pt x="805" y="558"/>
                      <a:pt x="805" y="558"/>
                    </a:cubicBezTo>
                    <a:lnTo>
                      <a:pt x="805" y="558"/>
                    </a:lnTo>
                    <a:lnTo>
                      <a:pt x="836" y="558"/>
                    </a:lnTo>
                    <a:lnTo>
                      <a:pt x="836" y="558"/>
                    </a:lnTo>
                    <a:cubicBezTo>
                      <a:pt x="836" y="558"/>
                      <a:pt x="836" y="528"/>
                      <a:pt x="836" y="496"/>
                    </a:cubicBezTo>
                    <a:lnTo>
                      <a:pt x="836" y="496"/>
                    </a:lnTo>
                    <a:cubicBezTo>
                      <a:pt x="836" y="465"/>
                      <a:pt x="836" y="465"/>
                      <a:pt x="836" y="465"/>
                    </a:cubicBezTo>
                    <a:cubicBezTo>
                      <a:pt x="836" y="434"/>
                      <a:pt x="836" y="404"/>
                      <a:pt x="836" y="404"/>
                    </a:cubicBezTo>
                    <a:lnTo>
                      <a:pt x="805" y="404"/>
                    </a:lnTo>
                    <a:lnTo>
                      <a:pt x="805" y="404"/>
                    </a:lnTo>
                    <a:cubicBezTo>
                      <a:pt x="774" y="372"/>
                      <a:pt x="774" y="372"/>
                      <a:pt x="774" y="372"/>
                    </a:cubicBezTo>
                    <a:cubicBezTo>
                      <a:pt x="774" y="341"/>
                      <a:pt x="774" y="341"/>
                      <a:pt x="774" y="341"/>
                    </a:cubicBezTo>
                    <a:lnTo>
                      <a:pt x="774" y="341"/>
                    </a:lnTo>
                    <a:cubicBezTo>
                      <a:pt x="774" y="341"/>
                      <a:pt x="774" y="310"/>
                      <a:pt x="744" y="310"/>
                    </a:cubicBezTo>
                    <a:lnTo>
                      <a:pt x="744" y="310"/>
                    </a:lnTo>
                    <a:cubicBezTo>
                      <a:pt x="681" y="248"/>
                      <a:pt x="681" y="248"/>
                      <a:pt x="681" y="248"/>
                    </a:cubicBezTo>
                    <a:lnTo>
                      <a:pt x="681" y="248"/>
                    </a:lnTo>
                    <a:cubicBezTo>
                      <a:pt x="340" y="0"/>
                      <a:pt x="340" y="0"/>
                      <a:pt x="340" y="0"/>
                    </a:cubicBezTo>
                    <a:cubicBezTo>
                      <a:pt x="309" y="0"/>
                      <a:pt x="309" y="0"/>
                      <a:pt x="309" y="0"/>
                    </a:cubicBezTo>
                    <a:cubicBezTo>
                      <a:pt x="340" y="496"/>
                      <a:pt x="340" y="496"/>
                      <a:pt x="340" y="496"/>
                    </a:cubicBezTo>
                    <a:cubicBezTo>
                      <a:pt x="371" y="528"/>
                      <a:pt x="371" y="528"/>
                      <a:pt x="371" y="528"/>
                    </a:cubicBezTo>
                    <a:cubicBezTo>
                      <a:pt x="340" y="619"/>
                      <a:pt x="340" y="619"/>
                      <a:pt x="340" y="619"/>
                    </a:cubicBezTo>
                    <a:cubicBezTo>
                      <a:pt x="154" y="619"/>
                      <a:pt x="154" y="619"/>
                      <a:pt x="154" y="619"/>
                    </a:cubicBezTo>
                    <a:lnTo>
                      <a:pt x="154" y="619"/>
                    </a:lnTo>
                    <a:lnTo>
                      <a:pt x="154" y="619"/>
                    </a:lnTo>
                    <a:cubicBezTo>
                      <a:pt x="124" y="619"/>
                      <a:pt x="124" y="619"/>
                      <a:pt x="124" y="619"/>
                    </a:cubicBezTo>
                    <a:lnTo>
                      <a:pt x="92" y="619"/>
                    </a:lnTo>
                    <a:lnTo>
                      <a:pt x="92" y="619"/>
                    </a:lnTo>
                    <a:lnTo>
                      <a:pt x="61" y="619"/>
                    </a:lnTo>
                    <a:lnTo>
                      <a:pt x="61" y="619"/>
                    </a:lnTo>
                    <a:cubicBezTo>
                      <a:pt x="61" y="651"/>
                      <a:pt x="61" y="651"/>
                      <a:pt x="30" y="651"/>
                    </a:cubicBezTo>
                    <a:lnTo>
                      <a:pt x="30" y="651"/>
                    </a:lnTo>
                    <a:lnTo>
                      <a:pt x="0" y="619"/>
                    </a:lnTo>
                    <a:cubicBezTo>
                      <a:pt x="0" y="651"/>
                      <a:pt x="0" y="651"/>
                      <a:pt x="0" y="651"/>
                    </a:cubicBezTo>
                    <a:lnTo>
                      <a:pt x="0" y="681"/>
                    </a:lnTo>
                    <a:lnTo>
                      <a:pt x="0" y="681"/>
                    </a:lnTo>
                    <a:cubicBezTo>
                      <a:pt x="0" y="712"/>
                      <a:pt x="0" y="712"/>
                      <a:pt x="0" y="712"/>
                    </a:cubicBezTo>
                    <a:lnTo>
                      <a:pt x="0" y="712"/>
                    </a:lnTo>
                    <a:lnTo>
                      <a:pt x="0" y="712"/>
                    </a:lnTo>
                    <a:cubicBezTo>
                      <a:pt x="0" y="712"/>
                      <a:pt x="30" y="712"/>
                      <a:pt x="30" y="743"/>
                    </a:cubicBezTo>
                    <a:cubicBezTo>
                      <a:pt x="30" y="743"/>
                      <a:pt x="30" y="743"/>
                      <a:pt x="30" y="775"/>
                    </a:cubicBezTo>
                    <a:lnTo>
                      <a:pt x="30" y="775"/>
                    </a:lnTo>
                    <a:lnTo>
                      <a:pt x="30" y="775"/>
                    </a:lnTo>
                    <a:lnTo>
                      <a:pt x="30" y="775"/>
                    </a:lnTo>
                    <a:lnTo>
                      <a:pt x="30" y="775"/>
                    </a:lnTo>
                    <a:lnTo>
                      <a:pt x="30" y="775"/>
                    </a:lnTo>
                    <a:lnTo>
                      <a:pt x="30" y="775"/>
                    </a:lnTo>
                    <a:lnTo>
                      <a:pt x="30" y="775"/>
                    </a:lnTo>
                    <a:lnTo>
                      <a:pt x="30" y="775"/>
                    </a:lnTo>
                    <a:cubicBezTo>
                      <a:pt x="61" y="775"/>
                      <a:pt x="61" y="775"/>
                      <a:pt x="61" y="775"/>
                    </a:cubicBezTo>
                    <a:lnTo>
                      <a:pt x="61" y="775"/>
                    </a:lnTo>
                    <a:cubicBezTo>
                      <a:pt x="61" y="775"/>
                      <a:pt x="61" y="775"/>
                      <a:pt x="92" y="775"/>
                    </a:cubicBezTo>
                    <a:lnTo>
                      <a:pt x="92" y="775"/>
                    </a:lnTo>
                    <a:lnTo>
                      <a:pt x="92" y="775"/>
                    </a:lnTo>
                    <a:lnTo>
                      <a:pt x="92" y="775"/>
                    </a:lnTo>
                    <a:lnTo>
                      <a:pt x="124" y="775"/>
                    </a:lnTo>
                    <a:lnTo>
                      <a:pt x="124" y="775"/>
                    </a:lnTo>
                    <a:cubicBezTo>
                      <a:pt x="124" y="743"/>
                      <a:pt x="124" y="743"/>
                      <a:pt x="124" y="743"/>
                    </a:cubicBezTo>
                    <a:lnTo>
                      <a:pt x="124" y="743"/>
                    </a:lnTo>
                    <a:cubicBezTo>
                      <a:pt x="154" y="743"/>
                      <a:pt x="154" y="743"/>
                      <a:pt x="154" y="775"/>
                    </a:cubicBezTo>
                    <a:cubicBezTo>
                      <a:pt x="154" y="775"/>
                      <a:pt x="154" y="775"/>
                      <a:pt x="154" y="805"/>
                    </a:cubicBezTo>
                    <a:lnTo>
                      <a:pt x="154" y="805"/>
                    </a:lnTo>
                    <a:lnTo>
                      <a:pt x="154" y="805"/>
                    </a:lnTo>
                    <a:lnTo>
                      <a:pt x="154" y="805"/>
                    </a:lnTo>
                    <a:cubicBezTo>
                      <a:pt x="154" y="805"/>
                      <a:pt x="154" y="805"/>
                      <a:pt x="185" y="805"/>
                    </a:cubicBezTo>
                    <a:lnTo>
                      <a:pt x="185" y="836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53" name="Freeform 9"/>
              <p:cNvSpPr>
                <a:spLocks noChangeArrowheads="1"/>
              </p:cNvSpPr>
              <p:nvPr/>
            </p:nvSpPr>
            <p:spPr bwMode="auto">
              <a:xfrm>
                <a:off x="4706938" y="2070100"/>
                <a:ext cx="66675" cy="44450"/>
              </a:xfrm>
              <a:custGeom>
                <a:avLst/>
                <a:gdLst>
                  <a:gd name="T0" fmla="*/ 186 w 187"/>
                  <a:gd name="T1" fmla="*/ 0 h 125"/>
                  <a:gd name="T2" fmla="*/ 186 w 187"/>
                  <a:gd name="T3" fmla="*/ 0 h 125"/>
                  <a:gd name="T4" fmla="*/ 186 w 187"/>
                  <a:gd name="T5" fmla="*/ 0 h 125"/>
                  <a:gd name="T6" fmla="*/ 154 w 187"/>
                  <a:gd name="T7" fmla="*/ 31 h 125"/>
                  <a:gd name="T8" fmla="*/ 124 w 187"/>
                  <a:gd name="T9" fmla="*/ 93 h 125"/>
                  <a:gd name="T10" fmla="*/ 93 w 187"/>
                  <a:gd name="T11" fmla="*/ 63 h 125"/>
                  <a:gd name="T12" fmla="*/ 93 w 187"/>
                  <a:gd name="T13" fmla="*/ 63 h 125"/>
                  <a:gd name="T14" fmla="*/ 93 w 187"/>
                  <a:gd name="T15" fmla="*/ 63 h 125"/>
                  <a:gd name="T16" fmla="*/ 93 w 187"/>
                  <a:gd name="T17" fmla="*/ 93 h 125"/>
                  <a:gd name="T18" fmla="*/ 93 w 187"/>
                  <a:gd name="T19" fmla="*/ 93 h 125"/>
                  <a:gd name="T20" fmla="*/ 62 w 187"/>
                  <a:gd name="T21" fmla="*/ 93 h 125"/>
                  <a:gd name="T22" fmla="*/ 62 w 187"/>
                  <a:gd name="T23" fmla="*/ 93 h 125"/>
                  <a:gd name="T24" fmla="*/ 30 w 187"/>
                  <a:gd name="T25" fmla="*/ 93 h 125"/>
                  <a:gd name="T26" fmla="*/ 30 w 187"/>
                  <a:gd name="T27" fmla="*/ 93 h 125"/>
                  <a:gd name="T28" fmla="*/ 30 w 187"/>
                  <a:gd name="T29" fmla="*/ 93 h 125"/>
                  <a:gd name="T30" fmla="*/ 0 w 187"/>
                  <a:gd name="T31" fmla="*/ 93 h 125"/>
                  <a:gd name="T32" fmla="*/ 0 w 187"/>
                  <a:gd name="T33" fmla="*/ 124 h 125"/>
                  <a:gd name="T34" fmla="*/ 0 w 187"/>
                  <a:gd name="T35" fmla="*/ 124 h 125"/>
                  <a:gd name="T36" fmla="*/ 62 w 187"/>
                  <a:gd name="T37" fmla="*/ 124 h 125"/>
                  <a:gd name="T38" fmla="*/ 93 w 187"/>
                  <a:gd name="T39" fmla="*/ 124 h 125"/>
                  <a:gd name="T40" fmla="*/ 124 w 187"/>
                  <a:gd name="T41" fmla="*/ 124 h 125"/>
                  <a:gd name="T42" fmla="*/ 154 w 187"/>
                  <a:gd name="T43" fmla="*/ 93 h 125"/>
                  <a:gd name="T44" fmla="*/ 154 w 187"/>
                  <a:gd name="T45" fmla="*/ 93 h 125"/>
                  <a:gd name="T46" fmla="*/ 154 w 187"/>
                  <a:gd name="T47" fmla="*/ 63 h 125"/>
                  <a:gd name="T48" fmla="*/ 154 w 187"/>
                  <a:gd name="T49" fmla="*/ 63 h 125"/>
                  <a:gd name="T50" fmla="*/ 186 w 187"/>
                  <a:gd name="T51" fmla="*/ 31 h 125"/>
                  <a:gd name="T52" fmla="*/ 186 w 187"/>
                  <a:gd name="T53" fmla="*/ 31 h 125"/>
                  <a:gd name="T54" fmla="*/ 186 w 187"/>
                  <a:gd name="T55" fmla="*/ 31 h 125"/>
                  <a:gd name="T56" fmla="*/ 186 w 187"/>
                  <a:gd name="T57" fmla="*/ 31 h 125"/>
                  <a:gd name="T58" fmla="*/ 186 w 187"/>
                  <a:gd name="T59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87" h="125">
                    <a:moveTo>
                      <a:pt x="186" y="0"/>
                    </a:moveTo>
                    <a:lnTo>
                      <a:pt x="186" y="0"/>
                    </a:lnTo>
                    <a:lnTo>
                      <a:pt x="186" y="0"/>
                    </a:lnTo>
                    <a:cubicBezTo>
                      <a:pt x="154" y="31"/>
                      <a:pt x="154" y="31"/>
                      <a:pt x="154" y="31"/>
                    </a:cubicBezTo>
                    <a:cubicBezTo>
                      <a:pt x="154" y="63"/>
                      <a:pt x="124" y="93"/>
                      <a:pt x="124" y="93"/>
                    </a:cubicBezTo>
                    <a:cubicBezTo>
                      <a:pt x="124" y="93"/>
                      <a:pt x="93" y="93"/>
                      <a:pt x="93" y="63"/>
                    </a:cubicBezTo>
                    <a:lnTo>
                      <a:pt x="93" y="63"/>
                    </a:lnTo>
                    <a:lnTo>
                      <a:pt x="93" y="63"/>
                    </a:lnTo>
                    <a:cubicBezTo>
                      <a:pt x="93" y="93"/>
                      <a:pt x="93" y="93"/>
                      <a:pt x="93" y="93"/>
                    </a:cubicBezTo>
                    <a:lnTo>
                      <a:pt x="93" y="93"/>
                    </a:lnTo>
                    <a:cubicBezTo>
                      <a:pt x="62" y="93"/>
                      <a:pt x="62" y="93"/>
                      <a:pt x="62" y="93"/>
                    </a:cubicBezTo>
                    <a:lnTo>
                      <a:pt x="62" y="93"/>
                    </a:lnTo>
                    <a:cubicBezTo>
                      <a:pt x="30" y="93"/>
                      <a:pt x="30" y="93"/>
                      <a:pt x="30" y="93"/>
                    </a:cubicBezTo>
                    <a:lnTo>
                      <a:pt x="30" y="93"/>
                    </a:lnTo>
                    <a:lnTo>
                      <a:pt x="30" y="93"/>
                    </a:lnTo>
                    <a:cubicBezTo>
                      <a:pt x="0" y="93"/>
                      <a:pt x="0" y="93"/>
                      <a:pt x="0" y="93"/>
                    </a:cubicBezTo>
                    <a:lnTo>
                      <a:pt x="0" y="124"/>
                    </a:lnTo>
                    <a:lnTo>
                      <a:pt x="0" y="124"/>
                    </a:lnTo>
                    <a:cubicBezTo>
                      <a:pt x="0" y="124"/>
                      <a:pt x="30" y="124"/>
                      <a:pt x="62" y="124"/>
                    </a:cubicBezTo>
                    <a:cubicBezTo>
                      <a:pt x="62" y="124"/>
                      <a:pt x="62" y="124"/>
                      <a:pt x="93" y="124"/>
                    </a:cubicBezTo>
                    <a:lnTo>
                      <a:pt x="124" y="124"/>
                    </a:lnTo>
                    <a:cubicBezTo>
                      <a:pt x="124" y="124"/>
                      <a:pt x="124" y="93"/>
                      <a:pt x="154" y="93"/>
                    </a:cubicBezTo>
                    <a:lnTo>
                      <a:pt x="154" y="93"/>
                    </a:lnTo>
                    <a:cubicBezTo>
                      <a:pt x="154" y="63"/>
                      <a:pt x="154" y="63"/>
                      <a:pt x="154" y="63"/>
                    </a:cubicBezTo>
                    <a:lnTo>
                      <a:pt x="154" y="63"/>
                    </a:lnTo>
                    <a:cubicBezTo>
                      <a:pt x="154" y="63"/>
                      <a:pt x="154" y="31"/>
                      <a:pt x="186" y="31"/>
                    </a:cubicBezTo>
                    <a:lnTo>
                      <a:pt x="186" y="31"/>
                    </a:lnTo>
                    <a:lnTo>
                      <a:pt x="186" y="31"/>
                    </a:lnTo>
                    <a:lnTo>
                      <a:pt x="186" y="31"/>
                    </a:lnTo>
                    <a:cubicBezTo>
                      <a:pt x="186" y="31"/>
                      <a:pt x="186" y="31"/>
                      <a:pt x="186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54" name="Freeform 10"/>
              <p:cNvSpPr>
                <a:spLocks noChangeArrowheads="1"/>
              </p:cNvSpPr>
              <p:nvPr/>
            </p:nvSpPr>
            <p:spPr bwMode="auto">
              <a:xfrm>
                <a:off x="4360863" y="1925638"/>
                <a:ext cx="401637" cy="334962"/>
              </a:xfrm>
              <a:custGeom>
                <a:avLst/>
                <a:gdLst>
                  <a:gd name="T0" fmla="*/ 465 w 1116"/>
                  <a:gd name="T1" fmla="*/ 867 h 930"/>
                  <a:gd name="T2" fmla="*/ 527 w 1116"/>
                  <a:gd name="T3" fmla="*/ 867 h 930"/>
                  <a:gd name="T4" fmla="*/ 589 w 1116"/>
                  <a:gd name="T5" fmla="*/ 898 h 930"/>
                  <a:gd name="T6" fmla="*/ 651 w 1116"/>
                  <a:gd name="T7" fmla="*/ 929 h 930"/>
                  <a:gd name="T8" fmla="*/ 713 w 1116"/>
                  <a:gd name="T9" fmla="*/ 867 h 930"/>
                  <a:gd name="T10" fmla="*/ 806 w 1116"/>
                  <a:gd name="T11" fmla="*/ 805 h 930"/>
                  <a:gd name="T12" fmla="*/ 837 w 1116"/>
                  <a:gd name="T13" fmla="*/ 805 h 930"/>
                  <a:gd name="T14" fmla="*/ 930 w 1116"/>
                  <a:gd name="T15" fmla="*/ 774 h 930"/>
                  <a:gd name="T16" fmla="*/ 930 w 1116"/>
                  <a:gd name="T17" fmla="*/ 774 h 930"/>
                  <a:gd name="T18" fmla="*/ 1023 w 1116"/>
                  <a:gd name="T19" fmla="*/ 743 h 930"/>
                  <a:gd name="T20" fmla="*/ 1115 w 1116"/>
                  <a:gd name="T21" fmla="*/ 589 h 930"/>
                  <a:gd name="T22" fmla="*/ 1023 w 1116"/>
                  <a:gd name="T23" fmla="*/ 589 h 930"/>
                  <a:gd name="T24" fmla="*/ 899 w 1116"/>
                  <a:gd name="T25" fmla="*/ 526 h 930"/>
                  <a:gd name="T26" fmla="*/ 899 w 1116"/>
                  <a:gd name="T27" fmla="*/ 495 h 930"/>
                  <a:gd name="T28" fmla="*/ 899 w 1116"/>
                  <a:gd name="T29" fmla="*/ 465 h 930"/>
                  <a:gd name="T30" fmla="*/ 867 w 1116"/>
                  <a:gd name="T31" fmla="*/ 465 h 930"/>
                  <a:gd name="T32" fmla="*/ 806 w 1116"/>
                  <a:gd name="T33" fmla="*/ 372 h 930"/>
                  <a:gd name="T34" fmla="*/ 806 w 1116"/>
                  <a:gd name="T35" fmla="*/ 309 h 930"/>
                  <a:gd name="T36" fmla="*/ 775 w 1116"/>
                  <a:gd name="T37" fmla="*/ 278 h 930"/>
                  <a:gd name="T38" fmla="*/ 713 w 1116"/>
                  <a:gd name="T39" fmla="*/ 217 h 930"/>
                  <a:gd name="T40" fmla="*/ 682 w 1116"/>
                  <a:gd name="T41" fmla="*/ 185 h 930"/>
                  <a:gd name="T42" fmla="*/ 651 w 1116"/>
                  <a:gd name="T43" fmla="*/ 185 h 930"/>
                  <a:gd name="T44" fmla="*/ 651 w 1116"/>
                  <a:gd name="T45" fmla="*/ 185 h 930"/>
                  <a:gd name="T46" fmla="*/ 527 w 1116"/>
                  <a:gd name="T47" fmla="*/ 185 h 930"/>
                  <a:gd name="T48" fmla="*/ 403 w 1116"/>
                  <a:gd name="T49" fmla="*/ 61 h 930"/>
                  <a:gd name="T50" fmla="*/ 371 w 1116"/>
                  <a:gd name="T51" fmla="*/ 30 h 930"/>
                  <a:gd name="T52" fmla="*/ 310 w 1116"/>
                  <a:gd name="T53" fmla="*/ 30 h 930"/>
                  <a:gd name="T54" fmla="*/ 278 w 1116"/>
                  <a:gd name="T55" fmla="*/ 0 h 930"/>
                  <a:gd name="T56" fmla="*/ 217 w 1116"/>
                  <a:gd name="T57" fmla="*/ 30 h 930"/>
                  <a:gd name="T58" fmla="*/ 186 w 1116"/>
                  <a:gd name="T59" fmla="*/ 0 h 930"/>
                  <a:gd name="T60" fmla="*/ 186 w 1116"/>
                  <a:gd name="T61" fmla="*/ 30 h 930"/>
                  <a:gd name="T62" fmla="*/ 186 w 1116"/>
                  <a:gd name="T63" fmla="*/ 30 h 930"/>
                  <a:gd name="T64" fmla="*/ 124 w 1116"/>
                  <a:gd name="T65" fmla="*/ 124 h 930"/>
                  <a:gd name="T66" fmla="*/ 93 w 1116"/>
                  <a:gd name="T67" fmla="*/ 124 h 930"/>
                  <a:gd name="T68" fmla="*/ 31 w 1116"/>
                  <a:gd name="T69" fmla="*/ 185 h 930"/>
                  <a:gd name="T70" fmla="*/ 31 w 1116"/>
                  <a:gd name="T71" fmla="*/ 154 h 930"/>
                  <a:gd name="T72" fmla="*/ 31 w 1116"/>
                  <a:gd name="T73" fmla="*/ 217 h 930"/>
                  <a:gd name="T74" fmla="*/ 124 w 1116"/>
                  <a:gd name="T75" fmla="*/ 372 h 930"/>
                  <a:gd name="T76" fmla="*/ 155 w 1116"/>
                  <a:gd name="T77" fmla="*/ 465 h 930"/>
                  <a:gd name="T78" fmla="*/ 217 w 1116"/>
                  <a:gd name="T79" fmla="*/ 526 h 930"/>
                  <a:gd name="T80" fmla="*/ 248 w 1116"/>
                  <a:gd name="T81" fmla="*/ 589 h 930"/>
                  <a:gd name="T82" fmla="*/ 371 w 1116"/>
                  <a:gd name="T83" fmla="*/ 805 h 930"/>
                  <a:gd name="T84" fmla="*/ 434 w 1116"/>
                  <a:gd name="T85" fmla="*/ 898 h 9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116" h="930">
                    <a:moveTo>
                      <a:pt x="465" y="867"/>
                    </a:moveTo>
                    <a:lnTo>
                      <a:pt x="465" y="867"/>
                    </a:lnTo>
                    <a:lnTo>
                      <a:pt x="465" y="867"/>
                    </a:lnTo>
                    <a:cubicBezTo>
                      <a:pt x="495" y="867"/>
                      <a:pt x="495" y="867"/>
                      <a:pt x="495" y="867"/>
                    </a:cubicBezTo>
                    <a:lnTo>
                      <a:pt x="495" y="867"/>
                    </a:lnTo>
                    <a:cubicBezTo>
                      <a:pt x="527" y="867"/>
                      <a:pt x="527" y="867"/>
                      <a:pt x="527" y="867"/>
                    </a:cubicBezTo>
                    <a:lnTo>
                      <a:pt x="527" y="867"/>
                    </a:lnTo>
                    <a:cubicBezTo>
                      <a:pt x="558" y="867"/>
                      <a:pt x="558" y="867"/>
                      <a:pt x="558" y="898"/>
                    </a:cubicBezTo>
                    <a:cubicBezTo>
                      <a:pt x="589" y="898"/>
                      <a:pt x="589" y="898"/>
                      <a:pt x="589" y="898"/>
                    </a:cubicBezTo>
                    <a:cubicBezTo>
                      <a:pt x="619" y="898"/>
                      <a:pt x="619" y="929"/>
                      <a:pt x="651" y="929"/>
                    </a:cubicBezTo>
                    <a:lnTo>
                      <a:pt x="651" y="929"/>
                    </a:lnTo>
                    <a:lnTo>
                      <a:pt x="651" y="929"/>
                    </a:lnTo>
                    <a:lnTo>
                      <a:pt x="651" y="929"/>
                    </a:lnTo>
                    <a:cubicBezTo>
                      <a:pt x="651" y="898"/>
                      <a:pt x="651" y="898"/>
                      <a:pt x="651" y="898"/>
                    </a:cubicBezTo>
                    <a:cubicBezTo>
                      <a:pt x="682" y="898"/>
                      <a:pt x="682" y="867"/>
                      <a:pt x="713" y="867"/>
                    </a:cubicBezTo>
                    <a:lnTo>
                      <a:pt x="743" y="837"/>
                    </a:lnTo>
                    <a:cubicBezTo>
                      <a:pt x="775" y="805"/>
                      <a:pt x="775" y="805"/>
                      <a:pt x="775" y="805"/>
                    </a:cubicBezTo>
                    <a:cubicBezTo>
                      <a:pt x="775" y="805"/>
                      <a:pt x="775" y="805"/>
                      <a:pt x="806" y="805"/>
                    </a:cubicBezTo>
                    <a:lnTo>
                      <a:pt x="806" y="805"/>
                    </a:lnTo>
                    <a:lnTo>
                      <a:pt x="806" y="805"/>
                    </a:lnTo>
                    <a:lnTo>
                      <a:pt x="837" y="805"/>
                    </a:lnTo>
                    <a:cubicBezTo>
                      <a:pt x="837" y="805"/>
                      <a:pt x="867" y="805"/>
                      <a:pt x="867" y="774"/>
                    </a:cubicBezTo>
                    <a:cubicBezTo>
                      <a:pt x="867" y="774"/>
                      <a:pt x="899" y="774"/>
                      <a:pt x="930" y="774"/>
                    </a:cubicBezTo>
                    <a:lnTo>
                      <a:pt x="930" y="774"/>
                    </a:lnTo>
                    <a:lnTo>
                      <a:pt x="930" y="774"/>
                    </a:lnTo>
                    <a:lnTo>
                      <a:pt x="930" y="774"/>
                    </a:lnTo>
                    <a:lnTo>
                      <a:pt x="930" y="774"/>
                    </a:lnTo>
                    <a:lnTo>
                      <a:pt x="930" y="774"/>
                    </a:lnTo>
                    <a:cubicBezTo>
                      <a:pt x="930" y="774"/>
                      <a:pt x="961" y="774"/>
                      <a:pt x="961" y="743"/>
                    </a:cubicBezTo>
                    <a:cubicBezTo>
                      <a:pt x="991" y="743"/>
                      <a:pt x="1023" y="743"/>
                      <a:pt x="1023" y="743"/>
                    </a:cubicBezTo>
                    <a:cubicBezTo>
                      <a:pt x="1023" y="713"/>
                      <a:pt x="1054" y="713"/>
                      <a:pt x="1085" y="713"/>
                    </a:cubicBezTo>
                    <a:cubicBezTo>
                      <a:pt x="1115" y="589"/>
                      <a:pt x="1115" y="589"/>
                      <a:pt x="1115" y="589"/>
                    </a:cubicBezTo>
                    <a:lnTo>
                      <a:pt x="1115" y="589"/>
                    </a:lnTo>
                    <a:cubicBezTo>
                      <a:pt x="1115" y="589"/>
                      <a:pt x="1115" y="589"/>
                      <a:pt x="1085" y="589"/>
                    </a:cubicBezTo>
                    <a:cubicBezTo>
                      <a:pt x="1085" y="589"/>
                      <a:pt x="1054" y="589"/>
                      <a:pt x="1023" y="589"/>
                    </a:cubicBezTo>
                    <a:lnTo>
                      <a:pt x="1023" y="589"/>
                    </a:lnTo>
                    <a:cubicBezTo>
                      <a:pt x="991" y="589"/>
                      <a:pt x="961" y="589"/>
                      <a:pt x="961" y="589"/>
                    </a:cubicBezTo>
                    <a:lnTo>
                      <a:pt x="961" y="589"/>
                    </a:lnTo>
                    <a:cubicBezTo>
                      <a:pt x="930" y="589"/>
                      <a:pt x="930" y="557"/>
                      <a:pt x="899" y="526"/>
                    </a:cubicBezTo>
                    <a:lnTo>
                      <a:pt x="899" y="526"/>
                    </a:lnTo>
                    <a:lnTo>
                      <a:pt x="899" y="526"/>
                    </a:lnTo>
                    <a:cubicBezTo>
                      <a:pt x="899" y="495"/>
                      <a:pt x="899" y="495"/>
                      <a:pt x="899" y="495"/>
                    </a:cubicBezTo>
                    <a:lnTo>
                      <a:pt x="899" y="495"/>
                    </a:lnTo>
                    <a:lnTo>
                      <a:pt x="899" y="495"/>
                    </a:lnTo>
                    <a:cubicBezTo>
                      <a:pt x="899" y="495"/>
                      <a:pt x="899" y="495"/>
                      <a:pt x="899" y="465"/>
                    </a:cubicBezTo>
                    <a:lnTo>
                      <a:pt x="899" y="465"/>
                    </a:lnTo>
                    <a:cubicBezTo>
                      <a:pt x="899" y="465"/>
                      <a:pt x="899" y="465"/>
                      <a:pt x="899" y="433"/>
                    </a:cubicBezTo>
                    <a:lnTo>
                      <a:pt x="867" y="465"/>
                    </a:lnTo>
                    <a:lnTo>
                      <a:pt x="867" y="465"/>
                    </a:lnTo>
                    <a:cubicBezTo>
                      <a:pt x="867" y="465"/>
                      <a:pt x="867" y="433"/>
                      <a:pt x="837" y="402"/>
                    </a:cubicBezTo>
                    <a:lnTo>
                      <a:pt x="806" y="372"/>
                    </a:lnTo>
                    <a:cubicBezTo>
                      <a:pt x="806" y="372"/>
                      <a:pt x="806" y="372"/>
                      <a:pt x="806" y="341"/>
                    </a:cubicBezTo>
                    <a:lnTo>
                      <a:pt x="806" y="341"/>
                    </a:lnTo>
                    <a:cubicBezTo>
                      <a:pt x="806" y="309"/>
                      <a:pt x="806" y="309"/>
                      <a:pt x="806" y="309"/>
                    </a:cubicBezTo>
                    <a:lnTo>
                      <a:pt x="806" y="309"/>
                    </a:lnTo>
                    <a:lnTo>
                      <a:pt x="806" y="309"/>
                    </a:lnTo>
                    <a:cubicBezTo>
                      <a:pt x="806" y="278"/>
                      <a:pt x="775" y="278"/>
                      <a:pt x="775" y="278"/>
                    </a:cubicBezTo>
                    <a:cubicBezTo>
                      <a:pt x="775" y="278"/>
                      <a:pt x="743" y="248"/>
                      <a:pt x="743" y="217"/>
                    </a:cubicBezTo>
                    <a:cubicBezTo>
                      <a:pt x="713" y="217"/>
                      <a:pt x="713" y="217"/>
                      <a:pt x="713" y="217"/>
                    </a:cubicBezTo>
                    <a:lnTo>
                      <a:pt x="713" y="217"/>
                    </a:lnTo>
                    <a:lnTo>
                      <a:pt x="713" y="217"/>
                    </a:lnTo>
                    <a:cubicBezTo>
                      <a:pt x="682" y="217"/>
                      <a:pt x="682" y="217"/>
                      <a:pt x="682" y="185"/>
                    </a:cubicBezTo>
                    <a:lnTo>
                      <a:pt x="682" y="185"/>
                    </a:lnTo>
                    <a:cubicBezTo>
                      <a:pt x="651" y="185"/>
                      <a:pt x="651" y="185"/>
                      <a:pt x="651" y="185"/>
                    </a:cubicBezTo>
                    <a:lnTo>
                      <a:pt x="651" y="185"/>
                    </a:lnTo>
                    <a:lnTo>
                      <a:pt x="651" y="185"/>
                    </a:lnTo>
                    <a:lnTo>
                      <a:pt x="651" y="185"/>
                    </a:lnTo>
                    <a:lnTo>
                      <a:pt x="651" y="185"/>
                    </a:lnTo>
                    <a:lnTo>
                      <a:pt x="651" y="185"/>
                    </a:lnTo>
                    <a:cubicBezTo>
                      <a:pt x="619" y="185"/>
                      <a:pt x="619" y="185"/>
                      <a:pt x="619" y="185"/>
                    </a:cubicBezTo>
                    <a:lnTo>
                      <a:pt x="619" y="185"/>
                    </a:lnTo>
                    <a:cubicBezTo>
                      <a:pt x="589" y="185"/>
                      <a:pt x="558" y="185"/>
                      <a:pt x="527" y="185"/>
                    </a:cubicBezTo>
                    <a:cubicBezTo>
                      <a:pt x="495" y="154"/>
                      <a:pt x="465" y="124"/>
                      <a:pt x="465" y="93"/>
                    </a:cubicBezTo>
                    <a:cubicBezTo>
                      <a:pt x="434" y="93"/>
                      <a:pt x="434" y="93"/>
                      <a:pt x="434" y="93"/>
                    </a:cubicBezTo>
                    <a:lnTo>
                      <a:pt x="403" y="61"/>
                    </a:lnTo>
                    <a:lnTo>
                      <a:pt x="371" y="30"/>
                    </a:lnTo>
                    <a:lnTo>
                      <a:pt x="371" y="30"/>
                    </a:lnTo>
                    <a:lnTo>
                      <a:pt x="371" y="30"/>
                    </a:lnTo>
                    <a:cubicBezTo>
                      <a:pt x="371" y="30"/>
                      <a:pt x="371" y="30"/>
                      <a:pt x="341" y="30"/>
                    </a:cubicBezTo>
                    <a:lnTo>
                      <a:pt x="341" y="30"/>
                    </a:lnTo>
                    <a:cubicBezTo>
                      <a:pt x="341" y="30"/>
                      <a:pt x="341" y="30"/>
                      <a:pt x="310" y="30"/>
                    </a:cubicBezTo>
                    <a:cubicBezTo>
                      <a:pt x="310" y="30"/>
                      <a:pt x="310" y="30"/>
                      <a:pt x="310" y="0"/>
                    </a:cubicBezTo>
                    <a:cubicBezTo>
                      <a:pt x="310" y="0"/>
                      <a:pt x="310" y="0"/>
                      <a:pt x="278" y="0"/>
                    </a:cubicBezTo>
                    <a:lnTo>
                      <a:pt x="278" y="0"/>
                    </a:lnTo>
                    <a:cubicBezTo>
                      <a:pt x="248" y="0"/>
                      <a:pt x="248" y="0"/>
                      <a:pt x="248" y="0"/>
                    </a:cubicBezTo>
                    <a:lnTo>
                      <a:pt x="217" y="0"/>
                    </a:lnTo>
                    <a:cubicBezTo>
                      <a:pt x="217" y="30"/>
                      <a:pt x="217" y="30"/>
                      <a:pt x="217" y="30"/>
                    </a:cubicBezTo>
                    <a:cubicBezTo>
                      <a:pt x="217" y="0"/>
                      <a:pt x="217" y="0"/>
                      <a:pt x="217" y="0"/>
                    </a:cubicBezTo>
                    <a:lnTo>
                      <a:pt x="217" y="0"/>
                    </a:lnTo>
                    <a:cubicBezTo>
                      <a:pt x="186" y="0"/>
                      <a:pt x="186" y="0"/>
                      <a:pt x="186" y="0"/>
                    </a:cubicBezTo>
                    <a:lnTo>
                      <a:pt x="186" y="0"/>
                    </a:lnTo>
                    <a:cubicBezTo>
                      <a:pt x="186" y="0"/>
                      <a:pt x="186" y="0"/>
                      <a:pt x="155" y="0"/>
                    </a:cubicBezTo>
                    <a:cubicBezTo>
                      <a:pt x="186" y="0"/>
                      <a:pt x="186" y="30"/>
                      <a:pt x="186" y="30"/>
                    </a:cubicBezTo>
                    <a:lnTo>
                      <a:pt x="186" y="30"/>
                    </a:lnTo>
                    <a:lnTo>
                      <a:pt x="186" y="30"/>
                    </a:lnTo>
                    <a:lnTo>
                      <a:pt x="186" y="30"/>
                    </a:lnTo>
                    <a:cubicBezTo>
                      <a:pt x="186" y="61"/>
                      <a:pt x="186" y="93"/>
                      <a:pt x="155" y="93"/>
                    </a:cubicBezTo>
                    <a:lnTo>
                      <a:pt x="155" y="93"/>
                    </a:lnTo>
                    <a:cubicBezTo>
                      <a:pt x="155" y="124"/>
                      <a:pt x="124" y="124"/>
                      <a:pt x="124" y="124"/>
                    </a:cubicBezTo>
                    <a:lnTo>
                      <a:pt x="124" y="124"/>
                    </a:lnTo>
                    <a:lnTo>
                      <a:pt x="124" y="124"/>
                    </a:lnTo>
                    <a:lnTo>
                      <a:pt x="93" y="124"/>
                    </a:lnTo>
                    <a:cubicBezTo>
                      <a:pt x="93" y="154"/>
                      <a:pt x="93" y="154"/>
                      <a:pt x="62" y="154"/>
                    </a:cubicBezTo>
                    <a:lnTo>
                      <a:pt x="62" y="154"/>
                    </a:lnTo>
                    <a:cubicBezTo>
                      <a:pt x="62" y="185"/>
                      <a:pt x="62" y="185"/>
                      <a:pt x="31" y="185"/>
                    </a:cubicBezTo>
                    <a:lnTo>
                      <a:pt x="31" y="185"/>
                    </a:lnTo>
                    <a:lnTo>
                      <a:pt x="31" y="185"/>
                    </a:lnTo>
                    <a:lnTo>
                      <a:pt x="31" y="154"/>
                    </a:lnTo>
                    <a:lnTo>
                      <a:pt x="0" y="154"/>
                    </a:lnTo>
                    <a:cubicBezTo>
                      <a:pt x="0" y="185"/>
                      <a:pt x="0" y="185"/>
                      <a:pt x="0" y="185"/>
                    </a:cubicBezTo>
                    <a:cubicBezTo>
                      <a:pt x="31" y="185"/>
                      <a:pt x="31" y="217"/>
                      <a:pt x="31" y="217"/>
                    </a:cubicBezTo>
                    <a:cubicBezTo>
                      <a:pt x="62" y="248"/>
                      <a:pt x="62" y="278"/>
                      <a:pt x="93" y="309"/>
                    </a:cubicBezTo>
                    <a:cubicBezTo>
                      <a:pt x="93" y="341"/>
                      <a:pt x="93" y="341"/>
                      <a:pt x="93" y="341"/>
                    </a:cubicBezTo>
                    <a:cubicBezTo>
                      <a:pt x="93" y="341"/>
                      <a:pt x="124" y="341"/>
                      <a:pt x="124" y="372"/>
                    </a:cubicBezTo>
                    <a:cubicBezTo>
                      <a:pt x="124" y="372"/>
                      <a:pt x="155" y="402"/>
                      <a:pt x="155" y="433"/>
                    </a:cubicBezTo>
                    <a:lnTo>
                      <a:pt x="155" y="433"/>
                    </a:lnTo>
                    <a:cubicBezTo>
                      <a:pt x="155" y="433"/>
                      <a:pt x="155" y="433"/>
                      <a:pt x="155" y="465"/>
                    </a:cubicBezTo>
                    <a:cubicBezTo>
                      <a:pt x="186" y="465"/>
                      <a:pt x="186" y="465"/>
                      <a:pt x="186" y="465"/>
                    </a:cubicBezTo>
                    <a:cubicBezTo>
                      <a:pt x="186" y="465"/>
                      <a:pt x="217" y="465"/>
                      <a:pt x="217" y="495"/>
                    </a:cubicBezTo>
                    <a:cubicBezTo>
                      <a:pt x="217" y="495"/>
                      <a:pt x="217" y="495"/>
                      <a:pt x="217" y="526"/>
                    </a:cubicBezTo>
                    <a:cubicBezTo>
                      <a:pt x="248" y="526"/>
                      <a:pt x="248" y="526"/>
                      <a:pt x="248" y="526"/>
                    </a:cubicBezTo>
                    <a:cubicBezTo>
                      <a:pt x="248" y="557"/>
                      <a:pt x="248" y="589"/>
                      <a:pt x="248" y="589"/>
                    </a:cubicBezTo>
                    <a:lnTo>
                      <a:pt x="248" y="589"/>
                    </a:lnTo>
                    <a:cubicBezTo>
                      <a:pt x="248" y="619"/>
                      <a:pt x="248" y="650"/>
                      <a:pt x="248" y="650"/>
                    </a:cubicBezTo>
                    <a:cubicBezTo>
                      <a:pt x="278" y="681"/>
                      <a:pt x="310" y="713"/>
                      <a:pt x="310" y="713"/>
                    </a:cubicBezTo>
                    <a:cubicBezTo>
                      <a:pt x="341" y="713"/>
                      <a:pt x="341" y="743"/>
                      <a:pt x="371" y="805"/>
                    </a:cubicBezTo>
                    <a:cubicBezTo>
                      <a:pt x="371" y="837"/>
                      <a:pt x="371" y="837"/>
                      <a:pt x="403" y="867"/>
                    </a:cubicBezTo>
                    <a:cubicBezTo>
                      <a:pt x="403" y="867"/>
                      <a:pt x="434" y="867"/>
                      <a:pt x="434" y="898"/>
                    </a:cubicBezTo>
                    <a:lnTo>
                      <a:pt x="434" y="898"/>
                    </a:lnTo>
                    <a:cubicBezTo>
                      <a:pt x="434" y="867"/>
                      <a:pt x="434" y="867"/>
                      <a:pt x="465" y="86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55" name="Freeform 11"/>
              <p:cNvSpPr>
                <a:spLocks noChangeArrowheads="1"/>
              </p:cNvSpPr>
              <p:nvPr/>
            </p:nvSpPr>
            <p:spPr bwMode="auto">
              <a:xfrm>
                <a:off x="4338638" y="2327275"/>
                <a:ext cx="257175" cy="234950"/>
              </a:xfrm>
              <a:custGeom>
                <a:avLst/>
                <a:gdLst>
                  <a:gd name="T0" fmla="*/ 465 w 714"/>
                  <a:gd name="T1" fmla="*/ 218 h 652"/>
                  <a:gd name="T2" fmla="*/ 403 w 714"/>
                  <a:gd name="T3" fmla="*/ 186 h 652"/>
                  <a:gd name="T4" fmla="*/ 403 w 714"/>
                  <a:gd name="T5" fmla="*/ 155 h 652"/>
                  <a:gd name="T6" fmla="*/ 433 w 714"/>
                  <a:gd name="T7" fmla="*/ 94 h 652"/>
                  <a:gd name="T8" fmla="*/ 403 w 714"/>
                  <a:gd name="T9" fmla="*/ 62 h 652"/>
                  <a:gd name="T10" fmla="*/ 372 w 714"/>
                  <a:gd name="T11" fmla="*/ 31 h 652"/>
                  <a:gd name="T12" fmla="*/ 310 w 714"/>
                  <a:gd name="T13" fmla="*/ 0 h 652"/>
                  <a:gd name="T14" fmla="*/ 248 w 714"/>
                  <a:gd name="T15" fmla="*/ 0 h 652"/>
                  <a:gd name="T16" fmla="*/ 248 w 714"/>
                  <a:gd name="T17" fmla="*/ 0 h 652"/>
                  <a:gd name="T18" fmla="*/ 217 w 714"/>
                  <a:gd name="T19" fmla="*/ 0 h 652"/>
                  <a:gd name="T20" fmla="*/ 217 w 714"/>
                  <a:gd name="T21" fmla="*/ 0 h 652"/>
                  <a:gd name="T22" fmla="*/ 217 w 714"/>
                  <a:gd name="T23" fmla="*/ 31 h 652"/>
                  <a:gd name="T24" fmla="*/ 186 w 714"/>
                  <a:gd name="T25" fmla="*/ 0 h 652"/>
                  <a:gd name="T26" fmla="*/ 155 w 714"/>
                  <a:gd name="T27" fmla="*/ 31 h 652"/>
                  <a:gd name="T28" fmla="*/ 155 w 714"/>
                  <a:gd name="T29" fmla="*/ 62 h 652"/>
                  <a:gd name="T30" fmla="*/ 155 w 714"/>
                  <a:gd name="T31" fmla="*/ 94 h 652"/>
                  <a:gd name="T32" fmla="*/ 124 w 714"/>
                  <a:gd name="T33" fmla="*/ 124 h 652"/>
                  <a:gd name="T34" fmla="*/ 124 w 714"/>
                  <a:gd name="T35" fmla="*/ 124 h 652"/>
                  <a:gd name="T36" fmla="*/ 93 w 714"/>
                  <a:gd name="T37" fmla="*/ 155 h 652"/>
                  <a:gd name="T38" fmla="*/ 93 w 714"/>
                  <a:gd name="T39" fmla="*/ 218 h 652"/>
                  <a:gd name="T40" fmla="*/ 62 w 714"/>
                  <a:gd name="T41" fmla="*/ 248 h 652"/>
                  <a:gd name="T42" fmla="*/ 62 w 714"/>
                  <a:gd name="T43" fmla="*/ 248 h 652"/>
                  <a:gd name="T44" fmla="*/ 62 w 714"/>
                  <a:gd name="T45" fmla="*/ 248 h 652"/>
                  <a:gd name="T46" fmla="*/ 31 w 714"/>
                  <a:gd name="T47" fmla="*/ 279 h 652"/>
                  <a:gd name="T48" fmla="*/ 31 w 714"/>
                  <a:gd name="T49" fmla="*/ 279 h 652"/>
                  <a:gd name="T50" fmla="*/ 31 w 714"/>
                  <a:gd name="T51" fmla="*/ 310 h 652"/>
                  <a:gd name="T52" fmla="*/ 31 w 714"/>
                  <a:gd name="T53" fmla="*/ 372 h 652"/>
                  <a:gd name="T54" fmla="*/ 0 w 714"/>
                  <a:gd name="T55" fmla="*/ 372 h 652"/>
                  <a:gd name="T56" fmla="*/ 31 w 714"/>
                  <a:gd name="T57" fmla="*/ 403 h 652"/>
                  <a:gd name="T58" fmla="*/ 62 w 714"/>
                  <a:gd name="T59" fmla="*/ 496 h 652"/>
                  <a:gd name="T60" fmla="*/ 93 w 714"/>
                  <a:gd name="T61" fmla="*/ 527 h 652"/>
                  <a:gd name="T62" fmla="*/ 93 w 714"/>
                  <a:gd name="T63" fmla="*/ 527 h 652"/>
                  <a:gd name="T64" fmla="*/ 124 w 714"/>
                  <a:gd name="T65" fmla="*/ 558 h 652"/>
                  <a:gd name="T66" fmla="*/ 124 w 714"/>
                  <a:gd name="T67" fmla="*/ 589 h 652"/>
                  <a:gd name="T68" fmla="*/ 124 w 714"/>
                  <a:gd name="T69" fmla="*/ 589 h 652"/>
                  <a:gd name="T70" fmla="*/ 217 w 714"/>
                  <a:gd name="T71" fmla="*/ 620 h 652"/>
                  <a:gd name="T72" fmla="*/ 248 w 714"/>
                  <a:gd name="T73" fmla="*/ 651 h 652"/>
                  <a:gd name="T74" fmla="*/ 310 w 714"/>
                  <a:gd name="T75" fmla="*/ 651 h 652"/>
                  <a:gd name="T76" fmla="*/ 340 w 714"/>
                  <a:gd name="T77" fmla="*/ 620 h 652"/>
                  <a:gd name="T78" fmla="*/ 372 w 714"/>
                  <a:gd name="T79" fmla="*/ 589 h 652"/>
                  <a:gd name="T80" fmla="*/ 403 w 714"/>
                  <a:gd name="T81" fmla="*/ 620 h 652"/>
                  <a:gd name="T82" fmla="*/ 403 w 714"/>
                  <a:gd name="T83" fmla="*/ 620 h 652"/>
                  <a:gd name="T84" fmla="*/ 433 w 714"/>
                  <a:gd name="T85" fmla="*/ 589 h 652"/>
                  <a:gd name="T86" fmla="*/ 465 w 714"/>
                  <a:gd name="T87" fmla="*/ 589 h 652"/>
                  <a:gd name="T88" fmla="*/ 496 w 714"/>
                  <a:gd name="T89" fmla="*/ 589 h 652"/>
                  <a:gd name="T90" fmla="*/ 557 w 714"/>
                  <a:gd name="T91" fmla="*/ 558 h 652"/>
                  <a:gd name="T92" fmla="*/ 620 w 714"/>
                  <a:gd name="T93" fmla="*/ 558 h 652"/>
                  <a:gd name="T94" fmla="*/ 681 w 714"/>
                  <a:gd name="T95" fmla="*/ 403 h 652"/>
                  <a:gd name="T96" fmla="*/ 589 w 714"/>
                  <a:gd name="T97" fmla="*/ 372 h 652"/>
                  <a:gd name="T98" fmla="*/ 527 w 714"/>
                  <a:gd name="T99" fmla="*/ 3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714" h="652">
                    <a:moveTo>
                      <a:pt x="465" y="218"/>
                    </a:moveTo>
                    <a:lnTo>
                      <a:pt x="465" y="218"/>
                    </a:lnTo>
                    <a:cubicBezTo>
                      <a:pt x="465" y="218"/>
                      <a:pt x="465" y="218"/>
                      <a:pt x="433" y="218"/>
                    </a:cubicBezTo>
                    <a:cubicBezTo>
                      <a:pt x="433" y="218"/>
                      <a:pt x="403" y="218"/>
                      <a:pt x="403" y="186"/>
                    </a:cubicBezTo>
                    <a:lnTo>
                      <a:pt x="403" y="186"/>
                    </a:lnTo>
                    <a:lnTo>
                      <a:pt x="403" y="155"/>
                    </a:lnTo>
                    <a:lnTo>
                      <a:pt x="403" y="124"/>
                    </a:lnTo>
                    <a:cubicBezTo>
                      <a:pt x="433" y="124"/>
                      <a:pt x="433" y="124"/>
                      <a:pt x="433" y="94"/>
                    </a:cubicBezTo>
                    <a:lnTo>
                      <a:pt x="433" y="94"/>
                    </a:lnTo>
                    <a:cubicBezTo>
                      <a:pt x="433" y="94"/>
                      <a:pt x="433" y="94"/>
                      <a:pt x="403" y="62"/>
                    </a:cubicBezTo>
                    <a:cubicBezTo>
                      <a:pt x="403" y="62"/>
                      <a:pt x="403" y="62"/>
                      <a:pt x="372" y="31"/>
                    </a:cubicBezTo>
                    <a:lnTo>
                      <a:pt x="372" y="31"/>
                    </a:lnTo>
                    <a:cubicBezTo>
                      <a:pt x="340" y="0"/>
                      <a:pt x="310" y="0"/>
                      <a:pt x="310" y="0"/>
                    </a:cubicBezTo>
                    <a:lnTo>
                      <a:pt x="310" y="0"/>
                    </a:lnTo>
                    <a:cubicBezTo>
                      <a:pt x="279" y="0"/>
                      <a:pt x="279" y="0"/>
                      <a:pt x="279" y="0"/>
                    </a:cubicBezTo>
                    <a:cubicBezTo>
                      <a:pt x="279" y="0"/>
                      <a:pt x="279" y="0"/>
                      <a:pt x="248" y="0"/>
                    </a:cubicBezTo>
                    <a:lnTo>
                      <a:pt x="248" y="0"/>
                    </a:lnTo>
                    <a:lnTo>
                      <a:pt x="248" y="0"/>
                    </a:lnTo>
                    <a:cubicBezTo>
                      <a:pt x="217" y="0"/>
                      <a:pt x="217" y="0"/>
                      <a:pt x="217" y="0"/>
                    </a:cubicBez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31"/>
                    </a:lnTo>
                    <a:lnTo>
                      <a:pt x="217" y="31"/>
                    </a:lnTo>
                    <a:lnTo>
                      <a:pt x="217" y="31"/>
                    </a:lnTo>
                    <a:cubicBezTo>
                      <a:pt x="186" y="31"/>
                      <a:pt x="186" y="31"/>
                      <a:pt x="186" y="0"/>
                    </a:cubicBezTo>
                    <a:cubicBezTo>
                      <a:pt x="186" y="0"/>
                      <a:pt x="186" y="0"/>
                      <a:pt x="155" y="0"/>
                    </a:cubicBezTo>
                    <a:lnTo>
                      <a:pt x="155" y="31"/>
                    </a:lnTo>
                    <a:cubicBezTo>
                      <a:pt x="155" y="31"/>
                      <a:pt x="155" y="31"/>
                      <a:pt x="155" y="62"/>
                    </a:cubicBezTo>
                    <a:lnTo>
                      <a:pt x="155" y="62"/>
                    </a:lnTo>
                    <a:lnTo>
                      <a:pt x="155" y="62"/>
                    </a:lnTo>
                    <a:cubicBezTo>
                      <a:pt x="155" y="94"/>
                      <a:pt x="155" y="94"/>
                      <a:pt x="155" y="94"/>
                    </a:cubicBezTo>
                    <a:lnTo>
                      <a:pt x="124" y="124"/>
                    </a:lnTo>
                    <a:lnTo>
                      <a:pt x="124" y="124"/>
                    </a:lnTo>
                    <a:lnTo>
                      <a:pt x="124" y="124"/>
                    </a:lnTo>
                    <a:lnTo>
                      <a:pt x="124" y="124"/>
                    </a:lnTo>
                    <a:lnTo>
                      <a:pt x="93" y="124"/>
                    </a:lnTo>
                    <a:cubicBezTo>
                      <a:pt x="93" y="124"/>
                      <a:pt x="93" y="124"/>
                      <a:pt x="93" y="155"/>
                    </a:cubicBezTo>
                    <a:lnTo>
                      <a:pt x="93" y="218"/>
                    </a:lnTo>
                    <a:lnTo>
                      <a:pt x="93" y="218"/>
                    </a:lnTo>
                    <a:cubicBezTo>
                      <a:pt x="62" y="248"/>
                      <a:pt x="62" y="248"/>
                      <a:pt x="62" y="248"/>
                    </a:cubicBezTo>
                    <a:lnTo>
                      <a:pt x="62" y="248"/>
                    </a:lnTo>
                    <a:lnTo>
                      <a:pt x="62" y="248"/>
                    </a:lnTo>
                    <a:lnTo>
                      <a:pt x="62" y="248"/>
                    </a:lnTo>
                    <a:lnTo>
                      <a:pt x="62" y="248"/>
                    </a:lnTo>
                    <a:lnTo>
                      <a:pt x="62" y="248"/>
                    </a:lnTo>
                    <a:cubicBezTo>
                      <a:pt x="62" y="248"/>
                      <a:pt x="62" y="279"/>
                      <a:pt x="31" y="279"/>
                    </a:cubicBezTo>
                    <a:lnTo>
                      <a:pt x="31" y="279"/>
                    </a:lnTo>
                    <a:lnTo>
                      <a:pt x="31" y="279"/>
                    </a:lnTo>
                    <a:lnTo>
                      <a:pt x="31" y="279"/>
                    </a:lnTo>
                    <a:cubicBezTo>
                      <a:pt x="31" y="310"/>
                      <a:pt x="31" y="310"/>
                      <a:pt x="31" y="310"/>
                    </a:cubicBezTo>
                    <a:lnTo>
                      <a:pt x="31" y="310"/>
                    </a:lnTo>
                    <a:lnTo>
                      <a:pt x="31" y="342"/>
                    </a:lnTo>
                    <a:cubicBezTo>
                      <a:pt x="31" y="342"/>
                      <a:pt x="31" y="342"/>
                      <a:pt x="31" y="372"/>
                    </a:cubicBezTo>
                    <a:cubicBezTo>
                      <a:pt x="31" y="372"/>
                      <a:pt x="31" y="403"/>
                      <a:pt x="0" y="372"/>
                    </a:cubicBezTo>
                    <a:lnTo>
                      <a:pt x="0" y="372"/>
                    </a:lnTo>
                    <a:cubicBezTo>
                      <a:pt x="0" y="403"/>
                      <a:pt x="0" y="403"/>
                      <a:pt x="0" y="403"/>
                    </a:cubicBezTo>
                    <a:cubicBezTo>
                      <a:pt x="31" y="403"/>
                      <a:pt x="31" y="403"/>
                      <a:pt x="31" y="403"/>
                    </a:cubicBezTo>
                    <a:cubicBezTo>
                      <a:pt x="31" y="434"/>
                      <a:pt x="62" y="434"/>
                      <a:pt x="62" y="434"/>
                    </a:cubicBezTo>
                    <a:cubicBezTo>
                      <a:pt x="62" y="466"/>
                      <a:pt x="62" y="466"/>
                      <a:pt x="62" y="496"/>
                    </a:cubicBezTo>
                    <a:lnTo>
                      <a:pt x="62" y="496"/>
                    </a:lnTo>
                    <a:cubicBezTo>
                      <a:pt x="93" y="496"/>
                      <a:pt x="93" y="496"/>
                      <a:pt x="93" y="527"/>
                    </a:cubicBezTo>
                    <a:lnTo>
                      <a:pt x="93" y="527"/>
                    </a:lnTo>
                    <a:lnTo>
                      <a:pt x="93" y="527"/>
                    </a:lnTo>
                    <a:lnTo>
                      <a:pt x="93" y="527"/>
                    </a:lnTo>
                    <a:cubicBezTo>
                      <a:pt x="124" y="527"/>
                      <a:pt x="124" y="558"/>
                      <a:pt x="124" y="558"/>
                    </a:cubicBezTo>
                    <a:lnTo>
                      <a:pt x="124" y="558"/>
                    </a:lnTo>
                    <a:lnTo>
                      <a:pt x="124" y="589"/>
                    </a:lnTo>
                    <a:lnTo>
                      <a:pt x="124" y="589"/>
                    </a:lnTo>
                    <a:lnTo>
                      <a:pt x="124" y="589"/>
                    </a:lnTo>
                    <a:cubicBezTo>
                      <a:pt x="155" y="589"/>
                      <a:pt x="186" y="589"/>
                      <a:pt x="186" y="589"/>
                    </a:cubicBezTo>
                    <a:cubicBezTo>
                      <a:pt x="186" y="620"/>
                      <a:pt x="217" y="620"/>
                      <a:pt x="217" y="620"/>
                    </a:cubicBezTo>
                    <a:lnTo>
                      <a:pt x="217" y="620"/>
                    </a:lnTo>
                    <a:cubicBezTo>
                      <a:pt x="217" y="651"/>
                      <a:pt x="248" y="651"/>
                      <a:pt x="248" y="651"/>
                    </a:cubicBezTo>
                    <a:cubicBezTo>
                      <a:pt x="248" y="651"/>
                      <a:pt x="248" y="651"/>
                      <a:pt x="279" y="651"/>
                    </a:cubicBezTo>
                    <a:lnTo>
                      <a:pt x="310" y="651"/>
                    </a:lnTo>
                    <a:cubicBezTo>
                      <a:pt x="340" y="620"/>
                      <a:pt x="340" y="620"/>
                      <a:pt x="340" y="620"/>
                    </a:cubicBezTo>
                    <a:lnTo>
                      <a:pt x="340" y="620"/>
                    </a:lnTo>
                    <a:lnTo>
                      <a:pt x="340" y="620"/>
                    </a:lnTo>
                    <a:cubicBezTo>
                      <a:pt x="372" y="589"/>
                      <a:pt x="372" y="589"/>
                      <a:pt x="372" y="589"/>
                    </a:cubicBezTo>
                    <a:lnTo>
                      <a:pt x="372" y="589"/>
                    </a:lnTo>
                    <a:cubicBezTo>
                      <a:pt x="403" y="589"/>
                      <a:pt x="403" y="620"/>
                      <a:pt x="403" y="620"/>
                    </a:cubicBezTo>
                    <a:lnTo>
                      <a:pt x="403" y="620"/>
                    </a:lnTo>
                    <a:lnTo>
                      <a:pt x="403" y="620"/>
                    </a:lnTo>
                    <a:lnTo>
                      <a:pt x="433" y="620"/>
                    </a:lnTo>
                    <a:cubicBezTo>
                      <a:pt x="433" y="589"/>
                      <a:pt x="433" y="589"/>
                      <a:pt x="433" y="589"/>
                    </a:cubicBezTo>
                    <a:cubicBezTo>
                      <a:pt x="465" y="589"/>
                      <a:pt x="465" y="589"/>
                      <a:pt x="465" y="589"/>
                    </a:cubicBezTo>
                    <a:lnTo>
                      <a:pt x="465" y="589"/>
                    </a:lnTo>
                    <a:lnTo>
                      <a:pt x="465" y="589"/>
                    </a:lnTo>
                    <a:cubicBezTo>
                      <a:pt x="496" y="589"/>
                      <a:pt x="496" y="589"/>
                      <a:pt x="496" y="589"/>
                    </a:cubicBezTo>
                    <a:lnTo>
                      <a:pt x="496" y="589"/>
                    </a:lnTo>
                    <a:cubicBezTo>
                      <a:pt x="496" y="558"/>
                      <a:pt x="527" y="558"/>
                      <a:pt x="557" y="558"/>
                    </a:cubicBezTo>
                    <a:lnTo>
                      <a:pt x="557" y="558"/>
                    </a:lnTo>
                    <a:cubicBezTo>
                      <a:pt x="557" y="558"/>
                      <a:pt x="589" y="558"/>
                      <a:pt x="620" y="558"/>
                    </a:cubicBezTo>
                    <a:cubicBezTo>
                      <a:pt x="713" y="403"/>
                      <a:pt x="713" y="403"/>
                      <a:pt x="713" y="403"/>
                    </a:cubicBezTo>
                    <a:lnTo>
                      <a:pt x="681" y="403"/>
                    </a:lnTo>
                    <a:cubicBezTo>
                      <a:pt x="651" y="403"/>
                      <a:pt x="620" y="372"/>
                      <a:pt x="620" y="372"/>
                    </a:cubicBezTo>
                    <a:lnTo>
                      <a:pt x="589" y="372"/>
                    </a:lnTo>
                    <a:cubicBezTo>
                      <a:pt x="557" y="372"/>
                      <a:pt x="557" y="372"/>
                      <a:pt x="527" y="342"/>
                    </a:cubicBezTo>
                    <a:lnTo>
                      <a:pt x="527" y="342"/>
                    </a:lnTo>
                    <a:cubicBezTo>
                      <a:pt x="496" y="310"/>
                      <a:pt x="465" y="248"/>
                      <a:pt x="465" y="21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56" name="Freeform 12"/>
              <p:cNvSpPr>
                <a:spLocks noChangeArrowheads="1"/>
              </p:cNvSpPr>
              <p:nvPr/>
            </p:nvSpPr>
            <p:spPr bwMode="auto">
              <a:xfrm>
                <a:off x="4237038" y="2851150"/>
                <a:ext cx="88900" cy="134938"/>
              </a:xfrm>
              <a:custGeom>
                <a:avLst/>
                <a:gdLst>
                  <a:gd name="T0" fmla="*/ 217 w 249"/>
                  <a:gd name="T1" fmla="*/ 62 h 373"/>
                  <a:gd name="T2" fmla="*/ 217 w 249"/>
                  <a:gd name="T3" fmla="*/ 62 h 373"/>
                  <a:gd name="T4" fmla="*/ 217 w 249"/>
                  <a:gd name="T5" fmla="*/ 62 h 373"/>
                  <a:gd name="T6" fmla="*/ 186 w 249"/>
                  <a:gd name="T7" fmla="*/ 62 h 373"/>
                  <a:gd name="T8" fmla="*/ 155 w 249"/>
                  <a:gd name="T9" fmla="*/ 31 h 373"/>
                  <a:gd name="T10" fmla="*/ 155 w 249"/>
                  <a:gd name="T11" fmla="*/ 31 h 373"/>
                  <a:gd name="T12" fmla="*/ 124 w 249"/>
                  <a:gd name="T13" fmla="*/ 0 h 373"/>
                  <a:gd name="T14" fmla="*/ 124 w 249"/>
                  <a:gd name="T15" fmla="*/ 0 h 373"/>
                  <a:gd name="T16" fmla="*/ 93 w 249"/>
                  <a:gd name="T17" fmla="*/ 0 h 373"/>
                  <a:gd name="T18" fmla="*/ 93 w 249"/>
                  <a:gd name="T19" fmla="*/ 0 h 373"/>
                  <a:gd name="T20" fmla="*/ 93 w 249"/>
                  <a:gd name="T21" fmla="*/ 0 h 373"/>
                  <a:gd name="T22" fmla="*/ 93 w 249"/>
                  <a:gd name="T23" fmla="*/ 0 h 373"/>
                  <a:gd name="T24" fmla="*/ 93 w 249"/>
                  <a:gd name="T25" fmla="*/ 0 h 373"/>
                  <a:gd name="T26" fmla="*/ 93 w 249"/>
                  <a:gd name="T27" fmla="*/ 0 h 373"/>
                  <a:gd name="T28" fmla="*/ 62 w 249"/>
                  <a:gd name="T29" fmla="*/ 0 h 373"/>
                  <a:gd name="T30" fmla="*/ 31 w 249"/>
                  <a:gd name="T31" fmla="*/ 0 h 373"/>
                  <a:gd name="T32" fmla="*/ 31 w 249"/>
                  <a:gd name="T33" fmla="*/ 0 h 373"/>
                  <a:gd name="T34" fmla="*/ 31 w 249"/>
                  <a:gd name="T35" fmla="*/ 31 h 373"/>
                  <a:gd name="T36" fmla="*/ 0 w 249"/>
                  <a:gd name="T37" fmla="*/ 62 h 373"/>
                  <a:gd name="T38" fmla="*/ 0 w 249"/>
                  <a:gd name="T39" fmla="*/ 62 h 373"/>
                  <a:gd name="T40" fmla="*/ 0 w 249"/>
                  <a:gd name="T41" fmla="*/ 93 h 373"/>
                  <a:gd name="T42" fmla="*/ 0 w 249"/>
                  <a:gd name="T43" fmla="*/ 93 h 373"/>
                  <a:gd name="T44" fmla="*/ 0 w 249"/>
                  <a:gd name="T45" fmla="*/ 124 h 373"/>
                  <a:gd name="T46" fmla="*/ 0 w 249"/>
                  <a:gd name="T47" fmla="*/ 155 h 373"/>
                  <a:gd name="T48" fmla="*/ 0 w 249"/>
                  <a:gd name="T49" fmla="*/ 186 h 373"/>
                  <a:gd name="T50" fmla="*/ 0 w 249"/>
                  <a:gd name="T51" fmla="*/ 186 h 373"/>
                  <a:gd name="T52" fmla="*/ 31 w 249"/>
                  <a:gd name="T53" fmla="*/ 217 h 373"/>
                  <a:gd name="T54" fmla="*/ 31 w 249"/>
                  <a:gd name="T55" fmla="*/ 217 h 373"/>
                  <a:gd name="T56" fmla="*/ 31 w 249"/>
                  <a:gd name="T57" fmla="*/ 217 h 373"/>
                  <a:gd name="T58" fmla="*/ 31 w 249"/>
                  <a:gd name="T59" fmla="*/ 186 h 373"/>
                  <a:gd name="T60" fmla="*/ 93 w 249"/>
                  <a:gd name="T61" fmla="*/ 186 h 373"/>
                  <a:gd name="T62" fmla="*/ 93 w 249"/>
                  <a:gd name="T63" fmla="*/ 372 h 373"/>
                  <a:gd name="T64" fmla="*/ 93 w 249"/>
                  <a:gd name="T65" fmla="*/ 372 h 373"/>
                  <a:gd name="T66" fmla="*/ 186 w 249"/>
                  <a:gd name="T67" fmla="*/ 341 h 373"/>
                  <a:gd name="T68" fmla="*/ 186 w 249"/>
                  <a:gd name="T69" fmla="*/ 310 h 373"/>
                  <a:gd name="T70" fmla="*/ 186 w 249"/>
                  <a:gd name="T71" fmla="*/ 310 h 373"/>
                  <a:gd name="T72" fmla="*/ 186 w 249"/>
                  <a:gd name="T73" fmla="*/ 310 h 373"/>
                  <a:gd name="T74" fmla="*/ 186 w 249"/>
                  <a:gd name="T75" fmla="*/ 279 h 373"/>
                  <a:gd name="T76" fmla="*/ 217 w 249"/>
                  <a:gd name="T77" fmla="*/ 279 h 373"/>
                  <a:gd name="T78" fmla="*/ 217 w 249"/>
                  <a:gd name="T79" fmla="*/ 247 h 373"/>
                  <a:gd name="T80" fmla="*/ 217 w 249"/>
                  <a:gd name="T81" fmla="*/ 247 h 373"/>
                  <a:gd name="T82" fmla="*/ 217 w 249"/>
                  <a:gd name="T83" fmla="*/ 247 h 373"/>
                  <a:gd name="T84" fmla="*/ 217 w 249"/>
                  <a:gd name="T85" fmla="*/ 217 h 373"/>
                  <a:gd name="T86" fmla="*/ 217 w 249"/>
                  <a:gd name="T87" fmla="*/ 217 h 373"/>
                  <a:gd name="T88" fmla="*/ 217 w 249"/>
                  <a:gd name="T89" fmla="*/ 186 h 373"/>
                  <a:gd name="T90" fmla="*/ 217 w 249"/>
                  <a:gd name="T91" fmla="*/ 155 h 373"/>
                  <a:gd name="T92" fmla="*/ 217 w 249"/>
                  <a:gd name="T93" fmla="*/ 124 h 373"/>
                  <a:gd name="T94" fmla="*/ 217 w 249"/>
                  <a:gd name="T95" fmla="*/ 124 h 373"/>
                  <a:gd name="T96" fmla="*/ 248 w 249"/>
                  <a:gd name="T97" fmla="*/ 124 h 373"/>
                  <a:gd name="T98" fmla="*/ 217 w 249"/>
                  <a:gd name="T99" fmla="*/ 93 h 373"/>
                  <a:gd name="T100" fmla="*/ 217 w 249"/>
                  <a:gd name="T101" fmla="*/ 62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49" h="373">
                    <a:moveTo>
                      <a:pt x="217" y="62"/>
                    </a:moveTo>
                    <a:lnTo>
                      <a:pt x="217" y="62"/>
                    </a:lnTo>
                    <a:lnTo>
                      <a:pt x="217" y="62"/>
                    </a:lnTo>
                    <a:cubicBezTo>
                      <a:pt x="217" y="62"/>
                      <a:pt x="217" y="62"/>
                      <a:pt x="186" y="62"/>
                    </a:cubicBezTo>
                    <a:cubicBezTo>
                      <a:pt x="186" y="62"/>
                      <a:pt x="155" y="62"/>
                      <a:pt x="155" y="31"/>
                    </a:cubicBezTo>
                    <a:lnTo>
                      <a:pt x="155" y="31"/>
                    </a:lnTo>
                    <a:cubicBezTo>
                      <a:pt x="124" y="31"/>
                      <a:pt x="124" y="31"/>
                      <a:pt x="124" y="0"/>
                    </a:cubicBezTo>
                    <a:lnTo>
                      <a:pt x="124" y="0"/>
                    </a:lnTo>
                    <a:cubicBezTo>
                      <a:pt x="93" y="0"/>
                      <a:pt x="93" y="0"/>
                      <a:pt x="93" y="0"/>
                    </a:cubicBezTo>
                    <a:lnTo>
                      <a:pt x="93" y="0"/>
                    </a:lnTo>
                    <a:lnTo>
                      <a:pt x="93" y="0"/>
                    </a:lnTo>
                    <a:lnTo>
                      <a:pt x="93" y="0"/>
                    </a:lnTo>
                    <a:lnTo>
                      <a:pt x="93" y="0"/>
                    </a:lnTo>
                    <a:lnTo>
                      <a:pt x="93" y="0"/>
                    </a:lnTo>
                    <a:lnTo>
                      <a:pt x="62" y="0"/>
                    </a:lnTo>
                    <a:cubicBezTo>
                      <a:pt x="62" y="0"/>
                      <a:pt x="62" y="0"/>
                      <a:pt x="31" y="0"/>
                    </a:cubicBezTo>
                    <a:lnTo>
                      <a:pt x="31" y="0"/>
                    </a:lnTo>
                    <a:cubicBezTo>
                      <a:pt x="31" y="31"/>
                      <a:pt x="31" y="31"/>
                      <a:pt x="31" y="31"/>
                    </a:cubicBezTo>
                    <a:cubicBezTo>
                      <a:pt x="31" y="31"/>
                      <a:pt x="31" y="31"/>
                      <a:pt x="0" y="62"/>
                    </a:cubicBezTo>
                    <a:lnTo>
                      <a:pt x="0" y="62"/>
                    </a:lnTo>
                    <a:lnTo>
                      <a:pt x="0" y="93"/>
                    </a:lnTo>
                    <a:lnTo>
                      <a:pt x="0" y="93"/>
                    </a:lnTo>
                    <a:cubicBezTo>
                      <a:pt x="0" y="124"/>
                      <a:pt x="0" y="124"/>
                      <a:pt x="0" y="124"/>
                    </a:cubicBezTo>
                    <a:cubicBezTo>
                      <a:pt x="0" y="155"/>
                      <a:pt x="0" y="155"/>
                      <a:pt x="0" y="155"/>
                    </a:cubicBezTo>
                    <a:lnTo>
                      <a:pt x="0" y="186"/>
                    </a:lnTo>
                    <a:lnTo>
                      <a:pt x="0" y="186"/>
                    </a:lnTo>
                    <a:lnTo>
                      <a:pt x="31" y="217"/>
                    </a:lnTo>
                    <a:lnTo>
                      <a:pt x="31" y="217"/>
                    </a:lnTo>
                    <a:lnTo>
                      <a:pt x="31" y="217"/>
                    </a:lnTo>
                    <a:cubicBezTo>
                      <a:pt x="31" y="186"/>
                      <a:pt x="31" y="186"/>
                      <a:pt x="31" y="186"/>
                    </a:cubicBezTo>
                    <a:cubicBezTo>
                      <a:pt x="93" y="186"/>
                      <a:pt x="93" y="186"/>
                      <a:pt x="93" y="186"/>
                    </a:cubicBezTo>
                    <a:cubicBezTo>
                      <a:pt x="93" y="372"/>
                      <a:pt x="93" y="372"/>
                      <a:pt x="93" y="372"/>
                    </a:cubicBezTo>
                    <a:lnTo>
                      <a:pt x="93" y="372"/>
                    </a:lnTo>
                    <a:cubicBezTo>
                      <a:pt x="93" y="372"/>
                      <a:pt x="155" y="341"/>
                      <a:pt x="186" y="341"/>
                    </a:cubicBezTo>
                    <a:cubicBezTo>
                      <a:pt x="186" y="341"/>
                      <a:pt x="186" y="341"/>
                      <a:pt x="186" y="310"/>
                    </a:cubicBezTo>
                    <a:lnTo>
                      <a:pt x="186" y="310"/>
                    </a:lnTo>
                    <a:lnTo>
                      <a:pt x="186" y="310"/>
                    </a:lnTo>
                    <a:lnTo>
                      <a:pt x="186" y="279"/>
                    </a:lnTo>
                    <a:cubicBezTo>
                      <a:pt x="217" y="279"/>
                      <a:pt x="217" y="279"/>
                      <a:pt x="217" y="279"/>
                    </a:cubicBezTo>
                    <a:cubicBezTo>
                      <a:pt x="217" y="279"/>
                      <a:pt x="217" y="279"/>
                      <a:pt x="217" y="247"/>
                    </a:cubicBezTo>
                    <a:lnTo>
                      <a:pt x="217" y="247"/>
                    </a:lnTo>
                    <a:lnTo>
                      <a:pt x="217" y="247"/>
                    </a:lnTo>
                    <a:lnTo>
                      <a:pt x="217" y="217"/>
                    </a:lnTo>
                    <a:lnTo>
                      <a:pt x="217" y="217"/>
                    </a:lnTo>
                    <a:cubicBezTo>
                      <a:pt x="217" y="217"/>
                      <a:pt x="217" y="217"/>
                      <a:pt x="217" y="186"/>
                    </a:cubicBezTo>
                    <a:lnTo>
                      <a:pt x="217" y="155"/>
                    </a:lnTo>
                    <a:lnTo>
                      <a:pt x="217" y="124"/>
                    </a:lnTo>
                    <a:lnTo>
                      <a:pt x="217" y="124"/>
                    </a:lnTo>
                    <a:cubicBezTo>
                      <a:pt x="217" y="124"/>
                      <a:pt x="217" y="124"/>
                      <a:pt x="248" y="124"/>
                    </a:cubicBezTo>
                    <a:cubicBezTo>
                      <a:pt x="217" y="93"/>
                      <a:pt x="217" y="93"/>
                      <a:pt x="217" y="93"/>
                    </a:cubicBezTo>
                    <a:lnTo>
                      <a:pt x="217" y="6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57" name="Freeform 13"/>
              <p:cNvSpPr>
                <a:spLocks noChangeArrowheads="1"/>
              </p:cNvSpPr>
              <p:nvPr/>
            </p:nvSpPr>
            <p:spPr bwMode="auto">
              <a:xfrm>
                <a:off x="4114800" y="2917825"/>
                <a:ext cx="146050" cy="134938"/>
              </a:xfrm>
              <a:custGeom>
                <a:avLst/>
                <a:gdLst>
                  <a:gd name="T0" fmla="*/ 372 w 404"/>
                  <a:gd name="T1" fmla="*/ 155 h 373"/>
                  <a:gd name="T2" fmla="*/ 372 w 404"/>
                  <a:gd name="T3" fmla="*/ 155 h 373"/>
                  <a:gd name="T4" fmla="*/ 310 w 404"/>
                  <a:gd name="T5" fmla="*/ 124 h 373"/>
                  <a:gd name="T6" fmla="*/ 310 w 404"/>
                  <a:gd name="T7" fmla="*/ 93 h 373"/>
                  <a:gd name="T8" fmla="*/ 310 w 404"/>
                  <a:gd name="T9" fmla="*/ 93 h 373"/>
                  <a:gd name="T10" fmla="*/ 217 w 404"/>
                  <a:gd name="T11" fmla="*/ 61 h 373"/>
                  <a:gd name="T12" fmla="*/ 217 w 404"/>
                  <a:gd name="T13" fmla="*/ 61 h 373"/>
                  <a:gd name="T14" fmla="*/ 124 w 404"/>
                  <a:gd name="T15" fmla="*/ 31 h 373"/>
                  <a:gd name="T16" fmla="*/ 124 w 404"/>
                  <a:gd name="T17" fmla="*/ 0 h 373"/>
                  <a:gd name="T18" fmla="*/ 92 w 404"/>
                  <a:gd name="T19" fmla="*/ 31 h 373"/>
                  <a:gd name="T20" fmla="*/ 92 w 404"/>
                  <a:gd name="T21" fmla="*/ 124 h 373"/>
                  <a:gd name="T22" fmla="*/ 0 w 404"/>
                  <a:gd name="T23" fmla="*/ 278 h 373"/>
                  <a:gd name="T24" fmla="*/ 0 w 404"/>
                  <a:gd name="T25" fmla="*/ 310 h 373"/>
                  <a:gd name="T26" fmla="*/ 31 w 404"/>
                  <a:gd name="T27" fmla="*/ 341 h 373"/>
                  <a:gd name="T28" fmla="*/ 92 w 404"/>
                  <a:gd name="T29" fmla="*/ 341 h 373"/>
                  <a:gd name="T30" fmla="*/ 124 w 404"/>
                  <a:gd name="T31" fmla="*/ 341 h 373"/>
                  <a:gd name="T32" fmla="*/ 124 w 404"/>
                  <a:gd name="T33" fmla="*/ 341 h 373"/>
                  <a:gd name="T34" fmla="*/ 124 w 404"/>
                  <a:gd name="T35" fmla="*/ 341 h 373"/>
                  <a:gd name="T36" fmla="*/ 155 w 404"/>
                  <a:gd name="T37" fmla="*/ 372 h 373"/>
                  <a:gd name="T38" fmla="*/ 155 w 404"/>
                  <a:gd name="T39" fmla="*/ 372 h 373"/>
                  <a:gd name="T40" fmla="*/ 186 w 404"/>
                  <a:gd name="T41" fmla="*/ 372 h 373"/>
                  <a:gd name="T42" fmla="*/ 186 w 404"/>
                  <a:gd name="T43" fmla="*/ 372 h 373"/>
                  <a:gd name="T44" fmla="*/ 217 w 404"/>
                  <a:gd name="T45" fmla="*/ 372 h 373"/>
                  <a:gd name="T46" fmla="*/ 217 w 404"/>
                  <a:gd name="T47" fmla="*/ 372 h 373"/>
                  <a:gd name="T48" fmla="*/ 248 w 404"/>
                  <a:gd name="T49" fmla="*/ 372 h 373"/>
                  <a:gd name="T50" fmla="*/ 248 w 404"/>
                  <a:gd name="T51" fmla="*/ 372 h 373"/>
                  <a:gd name="T52" fmla="*/ 279 w 404"/>
                  <a:gd name="T53" fmla="*/ 310 h 373"/>
                  <a:gd name="T54" fmla="*/ 310 w 404"/>
                  <a:gd name="T55" fmla="*/ 278 h 373"/>
                  <a:gd name="T56" fmla="*/ 372 w 404"/>
                  <a:gd name="T57" fmla="*/ 217 h 373"/>
                  <a:gd name="T58" fmla="*/ 403 w 404"/>
                  <a:gd name="T59" fmla="*/ 248 h 373"/>
                  <a:gd name="T60" fmla="*/ 403 w 404"/>
                  <a:gd name="T61" fmla="*/ 217 h 373"/>
                  <a:gd name="T62" fmla="*/ 403 w 404"/>
                  <a:gd name="T63" fmla="*/ 186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04" h="373">
                    <a:moveTo>
                      <a:pt x="372" y="155"/>
                    </a:moveTo>
                    <a:lnTo>
                      <a:pt x="372" y="155"/>
                    </a:lnTo>
                    <a:lnTo>
                      <a:pt x="372" y="155"/>
                    </a:lnTo>
                    <a:lnTo>
                      <a:pt x="372" y="155"/>
                    </a:lnTo>
                    <a:lnTo>
                      <a:pt x="372" y="155"/>
                    </a:lnTo>
                    <a:cubicBezTo>
                      <a:pt x="341" y="155"/>
                      <a:pt x="341" y="124"/>
                      <a:pt x="310" y="124"/>
                    </a:cubicBezTo>
                    <a:lnTo>
                      <a:pt x="310" y="124"/>
                    </a:lnTo>
                    <a:cubicBezTo>
                      <a:pt x="310" y="93"/>
                      <a:pt x="310" y="93"/>
                      <a:pt x="310" y="93"/>
                    </a:cubicBezTo>
                    <a:lnTo>
                      <a:pt x="310" y="93"/>
                    </a:lnTo>
                    <a:lnTo>
                      <a:pt x="310" y="93"/>
                    </a:lnTo>
                    <a:cubicBezTo>
                      <a:pt x="279" y="61"/>
                      <a:pt x="248" y="61"/>
                      <a:pt x="248" y="61"/>
                    </a:cubicBezTo>
                    <a:cubicBezTo>
                      <a:pt x="248" y="61"/>
                      <a:pt x="248" y="61"/>
                      <a:pt x="217" y="61"/>
                    </a:cubicBezTo>
                    <a:lnTo>
                      <a:pt x="217" y="61"/>
                    </a:lnTo>
                    <a:lnTo>
                      <a:pt x="217" y="61"/>
                    </a:lnTo>
                    <a:cubicBezTo>
                      <a:pt x="186" y="61"/>
                      <a:pt x="186" y="61"/>
                      <a:pt x="186" y="61"/>
                    </a:cubicBezTo>
                    <a:cubicBezTo>
                      <a:pt x="155" y="61"/>
                      <a:pt x="155" y="31"/>
                      <a:pt x="124" y="31"/>
                    </a:cubicBezTo>
                    <a:lnTo>
                      <a:pt x="124" y="31"/>
                    </a:lnTo>
                    <a:cubicBezTo>
                      <a:pt x="124" y="31"/>
                      <a:pt x="124" y="31"/>
                      <a:pt x="124" y="0"/>
                    </a:cubicBezTo>
                    <a:cubicBezTo>
                      <a:pt x="124" y="0"/>
                      <a:pt x="124" y="0"/>
                      <a:pt x="124" y="31"/>
                    </a:cubicBezTo>
                    <a:cubicBezTo>
                      <a:pt x="124" y="31"/>
                      <a:pt x="124" y="31"/>
                      <a:pt x="92" y="31"/>
                    </a:cubicBezTo>
                    <a:lnTo>
                      <a:pt x="92" y="31"/>
                    </a:lnTo>
                    <a:cubicBezTo>
                      <a:pt x="92" y="124"/>
                      <a:pt x="92" y="124"/>
                      <a:pt x="92" y="124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0" y="278"/>
                      <a:pt x="0" y="278"/>
                      <a:pt x="0" y="278"/>
                    </a:cubicBezTo>
                    <a:cubicBezTo>
                      <a:pt x="0" y="278"/>
                      <a:pt x="0" y="278"/>
                      <a:pt x="0" y="310"/>
                    </a:cubicBezTo>
                    <a:lnTo>
                      <a:pt x="0" y="310"/>
                    </a:lnTo>
                    <a:lnTo>
                      <a:pt x="31" y="341"/>
                    </a:lnTo>
                    <a:lnTo>
                      <a:pt x="31" y="341"/>
                    </a:lnTo>
                    <a:cubicBezTo>
                      <a:pt x="62" y="341"/>
                      <a:pt x="92" y="341"/>
                      <a:pt x="92" y="341"/>
                    </a:cubicBezTo>
                    <a:lnTo>
                      <a:pt x="92" y="341"/>
                    </a:lnTo>
                    <a:cubicBezTo>
                      <a:pt x="92" y="341"/>
                      <a:pt x="92" y="341"/>
                      <a:pt x="124" y="341"/>
                    </a:cubicBezTo>
                    <a:lnTo>
                      <a:pt x="124" y="341"/>
                    </a:lnTo>
                    <a:lnTo>
                      <a:pt x="124" y="341"/>
                    </a:lnTo>
                    <a:lnTo>
                      <a:pt x="124" y="341"/>
                    </a:lnTo>
                    <a:lnTo>
                      <a:pt x="124" y="341"/>
                    </a:lnTo>
                    <a:lnTo>
                      <a:pt x="124" y="341"/>
                    </a:lnTo>
                    <a:cubicBezTo>
                      <a:pt x="124" y="341"/>
                      <a:pt x="124" y="341"/>
                      <a:pt x="155" y="341"/>
                    </a:cubicBezTo>
                    <a:cubicBezTo>
                      <a:pt x="155" y="372"/>
                      <a:pt x="155" y="372"/>
                      <a:pt x="155" y="372"/>
                    </a:cubicBezTo>
                    <a:lnTo>
                      <a:pt x="155" y="372"/>
                    </a:lnTo>
                    <a:lnTo>
                      <a:pt x="155" y="372"/>
                    </a:lnTo>
                    <a:lnTo>
                      <a:pt x="155" y="372"/>
                    </a:lnTo>
                    <a:lnTo>
                      <a:pt x="186" y="372"/>
                    </a:lnTo>
                    <a:lnTo>
                      <a:pt x="186" y="372"/>
                    </a:lnTo>
                    <a:lnTo>
                      <a:pt x="186" y="372"/>
                    </a:lnTo>
                    <a:cubicBezTo>
                      <a:pt x="186" y="372"/>
                      <a:pt x="186" y="372"/>
                      <a:pt x="217" y="372"/>
                    </a:cubicBezTo>
                    <a:lnTo>
                      <a:pt x="217" y="372"/>
                    </a:lnTo>
                    <a:lnTo>
                      <a:pt x="217" y="372"/>
                    </a:lnTo>
                    <a:lnTo>
                      <a:pt x="217" y="372"/>
                    </a:lnTo>
                    <a:lnTo>
                      <a:pt x="217" y="372"/>
                    </a:lnTo>
                    <a:cubicBezTo>
                      <a:pt x="217" y="372"/>
                      <a:pt x="217" y="372"/>
                      <a:pt x="248" y="372"/>
                    </a:cubicBezTo>
                    <a:lnTo>
                      <a:pt x="248" y="372"/>
                    </a:lnTo>
                    <a:lnTo>
                      <a:pt x="248" y="372"/>
                    </a:lnTo>
                    <a:lnTo>
                      <a:pt x="248" y="372"/>
                    </a:lnTo>
                    <a:cubicBezTo>
                      <a:pt x="248" y="341"/>
                      <a:pt x="248" y="341"/>
                      <a:pt x="279" y="310"/>
                    </a:cubicBezTo>
                    <a:lnTo>
                      <a:pt x="310" y="310"/>
                    </a:lnTo>
                    <a:lnTo>
                      <a:pt x="310" y="278"/>
                    </a:lnTo>
                    <a:lnTo>
                      <a:pt x="310" y="278"/>
                    </a:lnTo>
                    <a:cubicBezTo>
                      <a:pt x="372" y="217"/>
                      <a:pt x="372" y="217"/>
                      <a:pt x="372" y="217"/>
                    </a:cubicBezTo>
                    <a:lnTo>
                      <a:pt x="372" y="217"/>
                    </a:lnTo>
                    <a:cubicBezTo>
                      <a:pt x="372" y="217"/>
                      <a:pt x="372" y="217"/>
                      <a:pt x="403" y="248"/>
                    </a:cubicBezTo>
                    <a:cubicBezTo>
                      <a:pt x="403" y="248"/>
                      <a:pt x="403" y="248"/>
                      <a:pt x="403" y="217"/>
                    </a:cubicBezTo>
                    <a:lnTo>
                      <a:pt x="403" y="217"/>
                    </a:lnTo>
                    <a:lnTo>
                      <a:pt x="403" y="186"/>
                    </a:lnTo>
                    <a:lnTo>
                      <a:pt x="403" y="186"/>
                    </a:lnTo>
                    <a:cubicBezTo>
                      <a:pt x="372" y="155"/>
                      <a:pt x="372" y="155"/>
                      <a:pt x="372" y="15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58" name="Freeform 14"/>
              <p:cNvSpPr>
                <a:spLocks noChangeArrowheads="1"/>
              </p:cNvSpPr>
              <p:nvPr/>
            </p:nvSpPr>
            <p:spPr bwMode="auto">
              <a:xfrm>
                <a:off x="4349750" y="2549525"/>
                <a:ext cx="134938" cy="190500"/>
              </a:xfrm>
              <a:custGeom>
                <a:avLst/>
                <a:gdLst>
                  <a:gd name="T0" fmla="*/ 341 w 373"/>
                  <a:gd name="T1" fmla="*/ 341 h 528"/>
                  <a:gd name="T2" fmla="*/ 341 w 373"/>
                  <a:gd name="T3" fmla="*/ 341 h 528"/>
                  <a:gd name="T4" fmla="*/ 341 w 373"/>
                  <a:gd name="T5" fmla="*/ 341 h 528"/>
                  <a:gd name="T6" fmla="*/ 341 w 373"/>
                  <a:gd name="T7" fmla="*/ 341 h 528"/>
                  <a:gd name="T8" fmla="*/ 341 w 373"/>
                  <a:gd name="T9" fmla="*/ 155 h 528"/>
                  <a:gd name="T10" fmla="*/ 341 w 373"/>
                  <a:gd name="T11" fmla="*/ 124 h 528"/>
                  <a:gd name="T12" fmla="*/ 372 w 373"/>
                  <a:gd name="T13" fmla="*/ 62 h 528"/>
                  <a:gd name="T14" fmla="*/ 372 w 373"/>
                  <a:gd name="T15" fmla="*/ 62 h 528"/>
                  <a:gd name="T16" fmla="*/ 372 w 373"/>
                  <a:gd name="T17" fmla="*/ 62 h 528"/>
                  <a:gd name="T18" fmla="*/ 372 w 373"/>
                  <a:gd name="T19" fmla="*/ 62 h 528"/>
                  <a:gd name="T20" fmla="*/ 372 w 373"/>
                  <a:gd name="T21" fmla="*/ 62 h 528"/>
                  <a:gd name="T22" fmla="*/ 372 w 373"/>
                  <a:gd name="T23" fmla="*/ 62 h 528"/>
                  <a:gd name="T24" fmla="*/ 341 w 373"/>
                  <a:gd name="T25" fmla="*/ 31 h 528"/>
                  <a:gd name="T26" fmla="*/ 341 w 373"/>
                  <a:gd name="T27" fmla="*/ 31 h 528"/>
                  <a:gd name="T28" fmla="*/ 341 w 373"/>
                  <a:gd name="T29" fmla="*/ 62 h 528"/>
                  <a:gd name="T30" fmla="*/ 309 w 373"/>
                  <a:gd name="T31" fmla="*/ 93 h 528"/>
                  <a:gd name="T32" fmla="*/ 279 w 373"/>
                  <a:gd name="T33" fmla="*/ 93 h 528"/>
                  <a:gd name="T34" fmla="*/ 186 w 373"/>
                  <a:gd name="T35" fmla="*/ 93 h 528"/>
                  <a:gd name="T36" fmla="*/ 186 w 373"/>
                  <a:gd name="T37" fmla="*/ 93 h 528"/>
                  <a:gd name="T38" fmla="*/ 155 w 373"/>
                  <a:gd name="T39" fmla="*/ 62 h 528"/>
                  <a:gd name="T40" fmla="*/ 155 w 373"/>
                  <a:gd name="T41" fmla="*/ 62 h 528"/>
                  <a:gd name="T42" fmla="*/ 124 w 373"/>
                  <a:gd name="T43" fmla="*/ 31 h 528"/>
                  <a:gd name="T44" fmla="*/ 93 w 373"/>
                  <a:gd name="T45" fmla="*/ 31 h 528"/>
                  <a:gd name="T46" fmla="*/ 93 w 373"/>
                  <a:gd name="T47" fmla="*/ 31 h 528"/>
                  <a:gd name="T48" fmla="*/ 93 w 373"/>
                  <a:gd name="T49" fmla="*/ 31 h 528"/>
                  <a:gd name="T50" fmla="*/ 93 w 373"/>
                  <a:gd name="T51" fmla="*/ 31 h 528"/>
                  <a:gd name="T52" fmla="*/ 93 w 373"/>
                  <a:gd name="T53" fmla="*/ 62 h 528"/>
                  <a:gd name="T54" fmla="*/ 62 w 373"/>
                  <a:gd name="T55" fmla="*/ 0 h 528"/>
                  <a:gd name="T56" fmla="*/ 62 w 373"/>
                  <a:gd name="T57" fmla="*/ 0 h 528"/>
                  <a:gd name="T58" fmla="*/ 62 w 373"/>
                  <a:gd name="T59" fmla="*/ 0 h 528"/>
                  <a:gd name="T60" fmla="*/ 31 w 373"/>
                  <a:gd name="T61" fmla="*/ 0 h 528"/>
                  <a:gd name="T62" fmla="*/ 0 w 373"/>
                  <a:gd name="T63" fmla="*/ 0 h 528"/>
                  <a:gd name="T64" fmla="*/ 0 w 373"/>
                  <a:gd name="T65" fmla="*/ 0 h 528"/>
                  <a:gd name="T66" fmla="*/ 0 w 373"/>
                  <a:gd name="T67" fmla="*/ 0 h 528"/>
                  <a:gd name="T68" fmla="*/ 31 w 373"/>
                  <a:gd name="T69" fmla="*/ 31 h 528"/>
                  <a:gd name="T70" fmla="*/ 31 w 373"/>
                  <a:gd name="T71" fmla="*/ 31 h 528"/>
                  <a:gd name="T72" fmla="*/ 31 w 373"/>
                  <a:gd name="T73" fmla="*/ 62 h 528"/>
                  <a:gd name="T74" fmla="*/ 31 w 373"/>
                  <a:gd name="T75" fmla="*/ 93 h 528"/>
                  <a:gd name="T76" fmla="*/ 31 w 373"/>
                  <a:gd name="T77" fmla="*/ 93 h 528"/>
                  <a:gd name="T78" fmla="*/ 62 w 373"/>
                  <a:gd name="T79" fmla="*/ 155 h 528"/>
                  <a:gd name="T80" fmla="*/ 62 w 373"/>
                  <a:gd name="T81" fmla="*/ 155 h 528"/>
                  <a:gd name="T82" fmla="*/ 62 w 373"/>
                  <a:gd name="T83" fmla="*/ 186 h 528"/>
                  <a:gd name="T84" fmla="*/ 62 w 373"/>
                  <a:gd name="T85" fmla="*/ 186 h 528"/>
                  <a:gd name="T86" fmla="*/ 31 w 373"/>
                  <a:gd name="T87" fmla="*/ 217 h 528"/>
                  <a:gd name="T88" fmla="*/ 31 w 373"/>
                  <a:gd name="T89" fmla="*/ 248 h 528"/>
                  <a:gd name="T90" fmla="*/ 0 w 373"/>
                  <a:gd name="T91" fmla="*/ 279 h 528"/>
                  <a:gd name="T92" fmla="*/ 0 w 373"/>
                  <a:gd name="T93" fmla="*/ 341 h 528"/>
                  <a:gd name="T94" fmla="*/ 217 w 373"/>
                  <a:gd name="T95" fmla="*/ 465 h 528"/>
                  <a:gd name="T96" fmla="*/ 217 w 373"/>
                  <a:gd name="T97" fmla="*/ 496 h 528"/>
                  <a:gd name="T98" fmla="*/ 248 w 373"/>
                  <a:gd name="T99" fmla="*/ 527 h 528"/>
                  <a:gd name="T100" fmla="*/ 279 w 373"/>
                  <a:gd name="T101" fmla="*/ 527 h 528"/>
                  <a:gd name="T102" fmla="*/ 279 w 373"/>
                  <a:gd name="T103" fmla="*/ 465 h 528"/>
                  <a:gd name="T104" fmla="*/ 309 w 373"/>
                  <a:gd name="T105" fmla="*/ 465 h 528"/>
                  <a:gd name="T106" fmla="*/ 309 w 373"/>
                  <a:gd name="T107" fmla="*/ 465 h 528"/>
                  <a:gd name="T108" fmla="*/ 309 w 373"/>
                  <a:gd name="T109" fmla="*/ 465 h 528"/>
                  <a:gd name="T110" fmla="*/ 341 w 373"/>
                  <a:gd name="T111" fmla="*/ 434 h 528"/>
                  <a:gd name="T112" fmla="*/ 341 w 373"/>
                  <a:gd name="T113" fmla="*/ 434 h 528"/>
                  <a:gd name="T114" fmla="*/ 372 w 373"/>
                  <a:gd name="T115" fmla="*/ 403 h 528"/>
                  <a:gd name="T116" fmla="*/ 372 w 373"/>
                  <a:gd name="T117" fmla="*/ 372 h 528"/>
                  <a:gd name="T118" fmla="*/ 372 w 373"/>
                  <a:gd name="T119" fmla="*/ 372 h 528"/>
                  <a:gd name="T120" fmla="*/ 341 w 373"/>
                  <a:gd name="T121" fmla="*/ 341 h 5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373" h="528">
                    <a:moveTo>
                      <a:pt x="341" y="341"/>
                    </a:moveTo>
                    <a:lnTo>
                      <a:pt x="341" y="341"/>
                    </a:lnTo>
                    <a:lnTo>
                      <a:pt x="341" y="341"/>
                    </a:lnTo>
                    <a:lnTo>
                      <a:pt x="341" y="341"/>
                    </a:lnTo>
                    <a:cubicBezTo>
                      <a:pt x="341" y="341"/>
                      <a:pt x="341" y="217"/>
                      <a:pt x="341" y="155"/>
                    </a:cubicBezTo>
                    <a:cubicBezTo>
                      <a:pt x="341" y="124"/>
                      <a:pt x="341" y="124"/>
                      <a:pt x="341" y="124"/>
                    </a:cubicBezTo>
                    <a:cubicBezTo>
                      <a:pt x="341" y="93"/>
                      <a:pt x="341" y="62"/>
                      <a:pt x="372" y="62"/>
                    </a:cubicBezTo>
                    <a:lnTo>
                      <a:pt x="372" y="62"/>
                    </a:lnTo>
                    <a:lnTo>
                      <a:pt x="372" y="62"/>
                    </a:lnTo>
                    <a:lnTo>
                      <a:pt x="372" y="62"/>
                    </a:lnTo>
                    <a:lnTo>
                      <a:pt x="372" y="62"/>
                    </a:lnTo>
                    <a:lnTo>
                      <a:pt x="372" y="62"/>
                    </a:lnTo>
                    <a:cubicBezTo>
                      <a:pt x="341" y="62"/>
                      <a:pt x="341" y="62"/>
                      <a:pt x="341" y="31"/>
                    </a:cubicBezTo>
                    <a:lnTo>
                      <a:pt x="341" y="31"/>
                    </a:lnTo>
                    <a:cubicBezTo>
                      <a:pt x="341" y="31"/>
                      <a:pt x="341" y="31"/>
                      <a:pt x="341" y="62"/>
                    </a:cubicBezTo>
                    <a:cubicBezTo>
                      <a:pt x="309" y="93"/>
                      <a:pt x="309" y="93"/>
                      <a:pt x="309" y="93"/>
                    </a:cubicBezTo>
                    <a:cubicBezTo>
                      <a:pt x="279" y="93"/>
                      <a:pt x="279" y="93"/>
                      <a:pt x="279" y="93"/>
                    </a:cubicBezTo>
                    <a:cubicBezTo>
                      <a:pt x="248" y="93"/>
                      <a:pt x="217" y="93"/>
                      <a:pt x="186" y="93"/>
                    </a:cubicBezTo>
                    <a:lnTo>
                      <a:pt x="186" y="93"/>
                    </a:lnTo>
                    <a:cubicBezTo>
                      <a:pt x="186" y="93"/>
                      <a:pt x="186" y="62"/>
                      <a:pt x="155" y="62"/>
                    </a:cubicBezTo>
                    <a:lnTo>
                      <a:pt x="155" y="62"/>
                    </a:lnTo>
                    <a:cubicBezTo>
                      <a:pt x="155" y="31"/>
                      <a:pt x="155" y="31"/>
                      <a:pt x="124" y="31"/>
                    </a:cubicBezTo>
                    <a:cubicBezTo>
                      <a:pt x="124" y="31"/>
                      <a:pt x="124" y="31"/>
                      <a:pt x="93" y="31"/>
                    </a:cubicBezTo>
                    <a:lnTo>
                      <a:pt x="93" y="31"/>
                    </a:lnTo>
                    <a:lnTo>
                      <a:pt x="93" y="31"/>
                    </a:lnTo>
                    <a:lnTo>
                      <a:pt x="93" y="31"/>
                    </a:lnTo>
                    <a:cubicBezTo>
                      <a:pt x="93" y="62"/>
                      <a:pt x="93" y="62"/>
                      <a:pt x="93" y="62"/>
                    </a:cubicBezTo>
                    <a:cubicBezTo>
                      <a:pt x="62" y="0"/>
                      <a:pt x="62" y="0"/>
                      <a:pt x="62" y="0"/>
                    </a:cubicBezTo>
                    <a:lnTo>
                      <a:pt x="62" y="0"/>
                    </a:lnTo>
                    <a:lnTo>
                      <a:pt x="62" y="0"/>
                    </a:lnTo>
                    <a:cubicBezTo>
                      <a:pt x="62" y="0"/>
                      <a:pt x="62" y="0"/>
                      <a:pt x="31" y="0"/>
                    </a:cubicBezTo>
                    <a:cubicBezTo>
                      <a:pt x="31" y="0"/>
                      <a:pt x="31" y="0"/>
                      <a:pt x="0" y="0"/>
                    </a:cubicBezTo>
                    <a:lnTo>
                      <a:pt x="0" y="0"/>
                    </a:lnTo>
                    <a:lnTo>
                      <a:pt x="0" y="0"/>
                    </a:lnTo>
                    <a:cubicBezTo>
                      <a:pt x="0" y="31"/>
                      <a:pt x="31" y="31"/>
                      <a:pt x="31" y="31"/>
                    </a:cubicBezTo>
                    <a:lnTo>
                      <a:pt x="31" y="31"/>
                    </a:lnTo>
                    <a:cubicBezTo>
                      <a:pt x="31" y="62"/>
                      <a:pt x="31" y="62"/>
                      <a:pt x="31" y="62"/>
                    </a:cubicBezTo>
                    <a:cubicBezTo>
                      <a:pt x="31" y="62"/>
                      <a:pt x="31" y="62"/>
                      <a:pt x="31" y="93"/>
                    </a:cubicBezTo>
                    <a:lnTo>
                      <a:pt x="31" y="93"/>
                    </a:lnTo>
                    <a:lnTo>
                      <a:pt x="62" y="155"/>
                    </a:lnTo>
                    <a:lnTo>
                      <a:pt x="62" y="155"/>
                    </a:lnTo>
                    <a:cubicBezTo>
                      <a:pt x="62" y="186"/>
                      <a:pt x="62" y="186"/>
                      <a:pt x="62" y="186"/>
                    </a:cubicBezTo>
                    <a:lnTo>
                      <a:pt x="62" y="186"/>
                    </a:lnTo>
                    <a:cubicBezTo>
                      <a:pt x="31" y="217"/>
                      <a:pt x="31" y="217"/>
                      <a:pt x="31" y="217"/>
                    </a:cubicBezTo>
                    <a:cubicBezTo>
                      <a:pt x="31" y="217"/>
                      <a:pt x="31" y="217"/>
                      <a:pt x="31" y="248"/>
                    </a:cubicBezTo>
                    <a:cubicBezTo>
                      <a:pt x="0" y="248"/>
                      <a:pt x="0" y="248"/>
                      <a:pt x="0" y="279"/>
                    </a:cubicBezTo>
                    <a:cubicBezTo>
                      <a:pt x="0" y="279"/>
                      <a:pt x="0" y="310"/>
                      <a:pt x="0" y="341"/>
                    </a:cubicBezTo>
                    <a:cubicBezTo>
                      <a:pt x="217" y="465"/>
                      <a:pt x="217" y="465"/>
                      <a:pt x="217" y="465"/>
                    </a:cubicBezTo>
                    <a:cubicBezTo>
                      <a:pt x="217" y="496"/>
                      <a:pt x="217" y="496"/>
                      <a:pt x="217" y="496"/>
                    </a:cubicBezTo>
                    <a:cubicBezTo>
                      <a:pt x="248" y="527"/>
                      <a:pt x="248" y="527"/>
                      <a:pt x="248" y="527"/>
                    </a:cubicBezTo>
                    <a:cubicBezTo>
                      <a:pt x="279" y="527"/>
                      <a:pt x="279" y="527"/>
                      <a:pt x="279" y="527"/>
                    </a:cubicBezTo>
                    <a:cubicBezTo>
                      <a:pt x="279" y="496"/>
                      <a:pt x="279" y="496"/>
                      <a:pt x="279" y="465"/>
                    </a:cubicBezTo>
                    <a:cubicBezTo>
                      <a:pt x="279" y="465"/>
                      <a:pt x="279" y="465"/>
                      <a:pt x="309" y="465"/>
                    </a:cubicBezTo>
                    <a:lnTo>
                      <a:pt x="309" y="465"/>
                    </a:lnTo>
                    <a:lnTo>
                      <a:pt x="309" y="465"/>
                    </a:lnTo>
                    <a:cubicBezTo>
                      <a:pt x="309" y="434"/>
                      <a:pt x="309" y="434"/>
                      <a:pt x="341" y="434"/>
                    </a:cubicBezTo>
                    <a:lnTo>
                      <a:pt x="341" y="434"/>
                    </a:lnTo>
                    <a:cubicBezTo>
                      <a:pt x="341" y="403"/>
                      <a:pt x="341" y="403"/>
                      <a:pt x="372" y="403"/>
                    </a:cubicBezTo>
                    <a:cubicBezTo>
                      <a:pt x="372" y="372"/>
                      <a:pt x="372" y="372"/>
                      <a:pt x="372" y="372"/>
                    </a:cubicBezTo>
                    <a:lnTo>
                      <a:pt x="372" y="372"/>
                    </a:lnTo>
                    <a:cubicBezTo>
                      <a:pt x="372" y="372"/>
                      <a:pt x="341" y="372"/>
                      <a:pt x="341" y="34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59" name="Freeform 15"/>
              <p:cNvSpPr>
                <a:spLocks noChangeArrowheads="1"/>
              </p:cNvSpPr>
              <p:nvPr/>
            </p:nvSpPr>
            <p:spPr bwMode="auto">
              <a:xfrm>
                <a:off x="4181475" y="3017838"/>
                <a:ext cx="134938" cy="134937"/>
              </a:xfrm>
              <a:custGeom>
                <a:avLst/>
                <a:gdLst>
                  <a:gd name="T0" fmla="*/ 341 w 373"/>
                  <a:gd name="T1" fmla="*/ 218 h 373"/>
                  <a:gd name="T2" fmla="*/ 341 w 373"/>
                  <a:gd name="T3" fmla="*/ 187 h 373"/>
                  <a:gd name="T4" fmla="*/ 372 w 373"/>
                  <a:gd name="T5" fmla="*/ 156 h 373"/>
                  <a:gd name="T6" fmla="*/ 372 w 373"/>
                  <a:gd name="T7" fmla="*/ 156 h 373"/>
                  <a:gd name="T8" fmla="*/ 341 w 373"/>
                  <a:gd name="T9" fmla="*/ 94 h 373"/>
                  <a:gd name="T10" fmla="*/ 341 w 373"/>
                  <a:gd name="T11" fmla="*/ 63 h 373"/>
                  <a:gd name="T12" fmla="*/ 279 w 373"/>
                  <a:gd name="T13" fmla="*/ 32 h 373"/>
                  <a:gd name="T14" fmla="*/ 248 w 373"/>
                  <a:gd name="T15" fmla="*/ 32 h 373"/>
                  <a:gd name="T16" fmla="*/ 248 w 373"/>
                  <a:gd name="T17" fmla="*/ 32 h 373"/>
                  <a:gd name="T18" fmla="*/ 248 w 373"/>
                  <a:gd name="T19" fmla="*/ 32 h 373"/>
                  <a:gd name="T20" fmla="*/ 217 w 373"/>
                  <a:gd name="T21" fmla="*/ 0 h 373"/>
                  <a:gd name="T22" fmla="*/ 186 w 373"/>
                  <a:gd name="T23" fmla="*/ 0 h 373"/>
                  <a:gd name="T24" fmla="*/ 155 w 373"/>
                  <a:gd name="T25" fmla="*/ 63 h 373"/>
                  <a:gd name="T26" fmla="*/ 124 w 373"/>
                  <a:gd name="T27" fmla="*/ 94 h 373"/>
                  <a:gd name="T28" fmla="*/ 93 w 373"/>
                  <a:gd name="T29" fmla="*/ 124 h 373"/>
                  <a:gd name="T30" fmla="*/ 62 w 373"/>
                  <a:gd name="T31" fmla="*/ 156 h 373"/>
                  <a:gd name="T32" fmla="*/ 62 w 373"/>
                  <a:gd name="T33" fmla="*/ 156 h 373"/>
                  <a:gd name="T34" fmla="*/ 31 w 373"/>
                  <a:gd name="T35" fmla="*/ 156 h 373"/>
                  <a:gd name="T36" fmla="*/ 0 w 373"/>
                  <a:gd name="T37" fmla="*/ 156 h 373"/>
                  <a:gd name="T38" fmla="*/ 0 w 373"/>
                  <a:gd name="T39" fmla="*/ 187 h 373"/>
                  <a:gd name="T40" fmla="*/ 31 w 373"/>
                  <a:gd name="T41" fmla="*/ 187 h 373"/>
                  <a:gd name="T42" fmla="*/ 62 w 373"/>
                  <a:gd name="T43" fmla="*/ 218 h 373"/>
                  <a:gd name="T44" fmla="*/ 93 w 373"/>
                  <a:gd name="T45" fmla="*/ 280 h 373"/>
                  <a:gd name="T46" fmla="*/ 124 w 373"/>
                  <a:gd name="T47" fmla="*/ 342 h 373"/>
                  <a:gd name="T48" fmla="*/ 124 w 373"/>
                  <a:gd name="T49" fmla="*/ 342 h 373"/>
                  <a:gd name="T50" fmla="*/ 155 w 373"/>
                  <a:gd name="T51" fmla="*/ 342 h 373"/>
                  <a:gd name="T52" fmla="*/ 186 w 373"/>
                  <a:gd name="T53" fmla="*/ 372 h 373"/>
                  <a:gd name="T54" fmla="*/ 217 w 373"/>
                  <a:gd name="T55" fmla="*/ 372 h 373"/>
                  <a:gd name="T56" fmla="*/ 217 w 373"/>
                  <a:gd name="T57" fmla="*/ 372 h 373"/>
                  <a:gd name="T58" fmla="*/ 248 w 373"/>
                  <a:gd name="T59" fmla="*/ 372 h 373"/>
                  <a:gd name="T60" fmla="*/ 279 w 373"/>
                  <a:gd name="T61" fmla="*/ 372 h 373"/>
                  <a:gd name="T62" fmla="*/ 279 w 373"/>
                  <a:gd name="T63" fmla="*/ 372 h 373"/>
                  <a:gd name="T64" fmla="*/ 341 w 373"/>
                  <a:gd name="T65" fmla="*/ 342 h 373"/>
                  <a:gd name="T66" fmla="*/ 341 w 373"/>
                  <a:gd name="T67" fmla="*/ 311 h 373"/>
                  <a:gd name="T68" fmla="*/ 341 w 373"/>
                  <a:gd name="T69" fmla="*/ 248 h 373"/>
                  <a:gd name="T70" fmla="*/ 341 w 373"/>
                  <a:gd name="T71" fmla="*/ 218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73" h="373">
                    <a:moveTo>
                      <a:pt x="341" y="218"/>
                    </a:moveTo>
                    <a:lnTo>
                      <a:pt x="341" y="218"/>
                    </a:lnTo>
                    <a:lnTo>
                      <a:pt x="341" y="187"/>
                    </a:lnTo>
                    <a:lnTo>
                      <a:pt x="341" y="187"/>
                    </a:lnTo>
                    <a:lnTo>
                      <a:pt x="341" y="156"/>
                    </a:lnTo>
                    <a:lnTo>
                      <a:pt x="372" y="156"/>
                    </a:lnTo>
                    <a:lnTo>
                      <a:pt x="372" y="156"/>
                    </a:lnTo>
                    <a:lnTo>
                      <a:pt x="372" y="156"/>
                    </a:lnTo>
                    <a:cubicBezTo>
                      <a:pt x="341" y="124"/>
                      <a:pt x="341" y="124"/>
                      <a:pt x="341" y="94"/>
                    </a:cubicBezTo>
                    <a:lnTo>
                      <a:pt x="341" y="94"/>
                    </a:lnTo>
                    <a:lnTo>
                      <a:pt x="341" y="63"/>
                    </a:lnTo>
                    <a:lnTo>
                      <a:pt x="341" y="63"/>
                    </a:lnTo>
                    <a:cubicBezTo>
                      <a:pt x="341" y="63"/>
                      <a:pt x="341" y="63"/>
                      <a:pt x="310" y="63"/>
                    </a:cubicBezTo>
                    <a:cubicBezTo>
                      <a:pt x="310" y="63"/>
                      <a:pt x="310" y="32"/>
                      <a:pt x="279" y="32"/>
                    </a:cubicBezTo>
                    <a:lnTo>
                      <a:pt x="279" y="32"/>
                    </a:lnTo>
                    <a:cubicBezTo>
                      <a:pt x="279" y="32"/>
                      <a:pt x="279" y="32"/>
                      <a:pt x="248" y="32"/>
                    </a:cubicBezTo>
                    <a:lnTo>
                      <a:pt x="248" y="32"/>
                    </a:lnTo>
                    <a:lnTo>
                      <a:pt x="248" y="32"/>
                    </a:lnTo>
                    <a:lnTo>
                      <a:pt x="248" y="32"/>
                    </a:lnTo>
                    <a:lnTo>
                      <a:pt x="248" y="32"/>
                    </a:lnTo>
                    <a:cubicBezTo>
                      <a:pt x="248" y="32"/>
                      <a:pt x="217" y="32"/>
                      <a:pt x="217" y="0"/>
                    </a:cubicBezTo>
                    <a:lnTo>
                      <a:pt x="217" y="0"/>
                    </a:lnTo>
                    <a:lnTo>
                      <a:pt x="186" y="0"/>
                    </a:lnTo>
                    <a:lnTo>
                      <a:pt x="186" y="0"/>
                    </a:lnTo>
                    <a:lnTo>
                      <a:pt x="186" y="32"/>
                    </a:lnTo>
                    <a:cubicBezTo>
                      <a:pt x="186" y="32"/>
                      <a:pt x="186" y="63"/>
                      <a:pt x="155" y="63"/>
                    </a:cubicBezTo>
                    <a:lnTo>
                      <a:pt x="155" y="63"/>
                    </a:lnTo>
                    <a:lnTo>
                      <a:pt x="124" y="94"/>
                    </a:lnTo>
                    <a:cubicBezTo>
                      <a:pt x="93" y="94"/>
                      <a:pt x="93" y="94"/>
                      <a:pt x="93" y="94"/>
                    </a:cubicBezTo>
                    <a:lnTo>
                      <a:pt x="93" y="124"/>
                    </a:lnTo>
                    <a:lnTo>
                      <a:pt x="93" y="124"/>
                    </a:lnTo>
                    <a:cubicBezTo>
                      <a:pt x="93" y="124"/>
                      <a:pt x="93" y="156"/>
                      <a:pt x="62" y="156"/>
                    </a:cubicBezTo>
                    <a:lnTo>
                      <a:pt x="62" y="156"/>
                    </a:lnTo>
                    <a:lnTo>
                      <a:pt x="62" y="156"/>
                    </a:lnTo>
                    <a:cubicBezTo>
                      <a:pt x="31" y="156"/>
                      <a:pt x="31" y="156"/>
                      <a:pt x="31" y="156"/>
                    </a:cubicBezTo>
                    <a:lnTo>
                      <a:pt x="31" y="156"/>
                    </a:lnTo>
                    <a:lnTo>
                      <a:pt x="31" y="156"/>
                    </a:lnTo>
                    <a:cubicBezTo>
                      <a:pt x="0" y="156"/>
                      <a:pt x="0" y="156"/>
                      <a:pt x="0" y="156"/>
                    </a:cubicBezTo>
                    <a:lnTo>
                      <a:pt x="0" y="156"/>
                    </a:lnTo>
                    <a:cubicBezTo>
                      <a:pt x="0" y="156"/>
                      <a:pt x="0" y="156"/>
                      <a:pt x="0" y="187"/>
                    </a:cubicBezTo>
                    <a:lnTo>
                      <a:pt x="0" y="187"/>
                    </a:lnTo>
                    <a:cubicBezTo>
                      <a:pt x="0" y="187"/>
                      <a:pt x="0" y="187"/>
                      <a:pt x="31" y="187"/>
                    </a:cubicBezTo>
                    <a:cubicBezTo>
                      <a:pt x="31" y="218"/>
                      <a:pt x="31" y="218"/>
                      <a:pt x="31" y="218"/>
                    </a:cubicBezTo>
                    <a:lnTo>
                      <a:pt x="62" y="218"/>
                    </a:lnTo>
                    <a:cubicBezTo>
                      <a:pt x="62" y="218"/>
                      <a:pt x="93" y="248"/>
                      <a:pt x="93" y="280"/>
                    </a:cubicBezTo>
                    <a:lnTo>
                      <a:pt x="93" y="280"/>
                    </a:lnTo>
                    <a:cubicBezTo>
                      <a:pt x="124" y="280"/>
                      <a:pt x="124" y="311"/>
                      <a:pt x="124" y="311"/>
                    </a:cubicBezTo>
                    <a:lnTo>
                      <a:pt x="124" y="342"/>
                    </a:lnTo>
                    <a:lnTo>
                      <a:pt x="124" y="342"/>
                    </a:lnTo>
                    <a:lnTo>
                      <a:pt x="124" y="342"/>
                    </a:lnTo>
                    <a:lnTo>
                      <a:pt x="124" y="342"/>
                    </a:lnTo>
                    <a:cubicBezTo>
                      <a:pt x="155" y="342"/>
                      <a:pt x="155" y="342"/>
                      <a:pt x="155" y="342"/>
                    </a:cubicBezTo>
                    <a:cubicBezTo>
                      <a:pt x="186" y="342"/>
                      <a:pt x="186" y="342"/>
                      <a:pt x="186" y="342"/>
                    </a:cubicBezTo>
                    <a:cubicBezTo>
                      <a:pt x="186" y="372"/>
                      <a:pt x="186" y="372"/>
                      <a:pt x="186" y="372"/>
                    </a:cubicBezTo>
                    <a:lnTo>
                      <a:pt x="186" y="372"/>
                    </a:lnTo>
                    <a:cubicBezTo>
                      <a:pt x="186" y="372"/>
                      <a:pt x="186" y="372"/>
                      <a:pt x="217" y="372"/>
                    </a:cubicBezTo>
                    <a:lnTo>
                      <a:pt x="217" y="372"/>
                    </a:lnTo>
                    <a:lnTo>
                      <a:pt x="217" y="372"/>
                    </a:lnTo>
                    <a:lnTo>
                      <a:pt x="217" y="372"/>
                    </a:lnTo>
                    <a:lnTo>
                      <a:pt x="248" y="372"/>
                    </a:lnTo>
                    <a:lnTo>
                      <a:pt x="248" y="372"/>
                    </a:lnTo>
                    <a:lnTo>
                      <a:pt x="279" y="372"/>
                    </a:lnTo>
                    <a:lnTo>
                      <a:pt x="279" y="372"/>
                    </a:lnTo>
                    <a:lnTo>
                      <a:pt x="279" y="372"/>
                    </a:lnTo>
                    <a:lnTo>
                      <a:pt x="279" y="372"/>
                    </a:lnTo>
                    <a:cubicBezTo>
                      <a:pt x="310" y="342"/>
                      <a:pt x="310" y="342"/>
                      <a:pt x="341" y="342"/>
                    </a:cubicBezTo>
                    <a:lnTo>
                      <a:pt x="341" y="342"/>
                    </a:lnTo>
                    <a:cubicBezTo>
                      <a:pt x="341" y="311"/>
                      <a:pt x="341" y="311"/>
                      <a:pt x="341" y="311"/>
                    </a:cubicBezTo>
                    <a:lnTo>
                      <a:pt x="341" y="311"/>
                    </a:lnTo>
                    <a:cubicBezTo>
                      <a:pt x="341" y="280"/>
                      <a:pt x="341" y="280"/>
                      <a:pt x="341" y="248"/>
                    </a:cubicBezTo>
                    <a:lnTo>
                      <a:pt x="372" y="248"/>
                    </a:lnTo>
                    <a:lnTo>
                      <a:pt x="341" y="218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60" name="Freeform 16"/>
              <p:cNvSpPr>
                <a:spLocks noChangeArrowheads="1"/>
              </p:cNvSpPr>
              <p:nvPr/>
            </p:nvSpPr>
            <p:spPr bwMode="auto">
              <a:xfrm>
                <a:off x="4327525" y="2884488"/>
                <a:ext cx="44450" cy="133350"/>
              </a:xfrm>
              <a:custGeom>
                <a:avLst/>
                <a:gdLst>
                  <a:gd name="T0" fmla="*/ 31 w 125"/>
                  <a:gd name="T1" fmla="*/ 186 h 372"/>
                  <a:gd name="T2" fmla="*/ 31 w 125"/>
                  <a:gd name="T3" fmla="*/ 186 h 372"/>
                  <a:gd name="T4" fmla="*/ 31 w 125"/>
                  <a:gd name="T5" fmla="*/ 154 h 372"/>
                  <a:gd name="T6" fmla="*/ 31 w 125"/>
                  <a:gd name="T7" fmla="*/ 154 h 372"/>
                  <a:gd name="T8" fmla="*/ 31 w 125"/>
                  <a:gd name="T9" fmla="*/ 154 h 372"/>
                  <a:gd name="T10" fmla="*/ 31 w 125"/>
                  <a:gd name="T11" fmla="*/ 154 h 372"/>
                  <a:gd name="T12" fmla="*/ 31 w 125"/>
                  <a:gd name="T13" fmla="*/ 124 h 372"/>
                  <a:gd name="T14" fmla="*/ 62 w 125"/>
                  <a:gd name="T15" fmla="*/ 93 h 372"/>
                  <a:gd name="T16" fmla="*/ 62 w 125"/>
                  <a:gd name="T17" fmla="*/ 93 h 372"/>
                  <a:gd name="T18" fmla="*/ 62 w 125"/>
                  <a:gd name="T19" fmla="*/ 93 h 372"/>
                  <a:gd name="T20" fmla="*/ 62 w 125"/>
                  <a:gd name="T21" fmla="*/ 31 h 372"/>
                  <a:gd name="T22" fmla="*/ 31 w 125"/>
                  <a:gd name="T23" fmla="*/ 0 h 372"/>
                  <a:gd name="T24" fmla="*/ 31 w 125"/>
                  <a:gd name="T25" fmla="*/ 0 h 372"/>
                  <a:gd name="T26" fmla="*/ 31 w 125"/>
                  <a:gd name="T27" fmla="*/ 0 h 372"/>
                  <a:gd name="T28" fmla="*/ 31 w 125"/>
                  <a:gd name="T29" fmla="*/ 0 h 372"/>
                  <a:gd name="T30" fmla="*/ 31 w 125"/>
                  <a:gd name="T31" fmla="*/ 31 h 372"/>
                  <a:gd name="T32" fmla="*/ 31 w 125"/>
                  <a:gd name="T33" fmla="*/ 62 h 372"/>
                  <a:gd name="T34" fmla="*/ 31 w 125"/>
                  <a:gd name="T35" fmla="*/ 62 h 372"/>
                  <a:gd name="T36" fmla="*/ 31 w 125"/>
                  <a:gd name="T37" fmla="*/ 93 h 372"/>
                  <a:gd name="T38" fmla="*/ 31 w 125"/>
                  <a:gd name="T39" fmla="*/ 124 h 372"/>
                  <a:gd name="T40" fmla="*/ 0 w 125"/>
                  <a:gd name="T41" fmla="*/ 186 h 372"/>
                  <a:gd name="T42" fmla="*/ 0 w 125"/>
                  <a:gd name="T43" fmla="*/ 186 h 372"/>
                  <a:gd name="T44" fmla="*/ 0 w 125"/>
                  <a:gd name="T45" fmla="*/ 186 h 372"/>
                  <a:gd name="T46" fmla="*/ 0 w 125"/>
                  <a:gd name="T47" fmla="*/ 186 h 372"/>
                  <a:gd name="T48" fmla="*/ 0 w 125"/>
                  <a:gd name="T49" fmla="*/ 186 h 372"/>
                  <a:gd name="T50" fmla="*/ 0 w 125"/>
                  <a:gd name="T51" fmla="*/ 186 h 372"/>
                  <a:gd name="T52" fmla="*/ 0 w 125"/>
                  <a:gd name="T53" fmla="*/ 217 h 372"/>
                  <a:gd name="T54" fmla="*/ 0 w 125"/>
                  <a:gd name="T55" fmla="*/ 217 h 372"/>
                  <a:gd name="T56" fmla="*/ 31 w 125"/>
                  <a:gd name="T57" fmla="*/ 248 h 372"/>
                  <a:gd name="T58" fmla="*/ 31 w 125"/>
                  <a:gd name="T59" fmla="*/ 248 h 372"/>
                  <a:gd name="T60" fmla="*/ 31 w 125"/>
                  <a:gd name="T61" fmla="*/ 248 h 372"/>
                  <a:gd name="T62" fmla="*/ 31 w 125"/>
                  <a:gd name="T63" fmla="*/ 248 h 372"/>
                  <a:gd name="T64" fmla="*/ 62 w 125"/>
                  <a:gd name="T65" fmla="*/ 248 h 372"/>
                  <a:gd name="T66" fmla="*/ 62 w 125"/>
                  <a:gd name="T67" fmla="*/ 248 h 372"/>
                  <a:gd name="T68" fmla="*/ 93 w 125"/>
                  <a:gd name="T69" fmla="*/ 279 h 372"/>
                  <a:gd name="T70" fmla="*/ 93 w 125"/>
                  <a:gd name="T71" fmla="*/ 310 h 372"/>
                  <a:gd name="T72" fmla="*/ 93 w 125"/>
                  <a:gd name="T73" fmla="*/ 310 h 372"/>
                  <a:gd name="T74" fmla="*/ 93 w 125"/>
                  <a:gd name="T75" fmla="*/ 310 h 372"/>
                  <a:gd name="T76" fmla="*/ 93 w 125"/>
                  <a:gd name="T77" fmla="*/ 371 h 372"/>
                  <a:gd name="T78" fmla="*/ 93 w 125"/>
                  <a:gd name="T79" fmla="*/ 371 h 372"/>
                  <a:gd name="T80" fmla="*/ 93 w 125"/>
                  <a:gd name="T81" fmla="*/ 371 h 372"/>
                  <a:gd name="T82" fmla="*/ 93 w 125"/>
                  <a:gd name="T83" fmla="*/ 371 h 372"/>
                  <a:gd name="T84" fmla="*/ 93 w 125"/>
                  <a:gd name="T85" fmla="*/ 371 h 372"/>
                  <a:gd name="T86" fmla="*/ 124 w 125"/>
                  <a:gd name="T87" fmla="*/ 371 h 372"/>
                  <a:gd name="T88" fmla="*/ 124 w 125"/>
                  <a:gd name="T89" fmla="*/ 371 h 372"/>
                  <a:gd name="T90" fmla="*/ 124 w 125"/>
                  <a:gd name="T91" fmla="*/ 341 h 372"/>
                  <a:gd name="T92" fmla="*/ 124 w 125"/>
                  <a:gd name="T93" fmla="*/ 341 h 372"/>
                  <a:gd name="T94" fmla="*/ 124 w 125"/>
                  <a:gd name="T95" fmla="*/ 310 h 372"/>
                  <a:gd name="T96" fmla="*/ 124 w 125"/>
                  <a:gd name="T97" fmla="*/ 279 h 372"/>
                  <a:gd name="T98" fmla="*/ 124 w 125"/>
                  <a:gd name="T99" fmla="*/ 279 h 372"/>
                  <a:gd name="T100" fmla="*/ 93 w 125"/>
                  <a:gd name="T101" fmla="*/ 279 h 372"/>
                  <a:gd name="T102" fmla="*/ 62 w 125"/>
                  <a:gd name="T103" fmla="*/ 248 h 372"/>
                  <a:gd name="T104" fmla="*/ 62 w 125"/>
                  <a:gd name="T105" fmla="*/ 217 h 372"/>
                  <a:gd name="T106" fmla="*/ 62 w 125"/>
                  <a:gd name="T107" fmla="*/ 217 h 372"/>
                  <a:gd name="T108" fmla="*/ 31 w 125"/>
                  <a:gd name="T109" fmla="*/ 186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25" h="372">
                    <a:moveTo>
                      <a:pt x="31" y="186"/>
                    </a:moveTo>
                    <a:lnTo>
                      <a:pt x="31" y="186"/>
                    </a:lnTo>
                    <a:cubicBezTo>
                      <a:pt x="31" y="186"/>
                      <a:pt x="31" y="186"/>
                      <a:pt x="31" y="154"/>
                    </a:cubicBezTo>
                    <a:lnTo>
                      <a:pt x="31" y="154"/>
                    </a:lnTo>
                    <a:lnTo>
                      <a:pt x="31" y="154"/>
                    </a:lnTo>
                    <a:lnTo>
                      <a:pt x="31" y="154"/>
                    </a:lnTo>
                    <a:cubicBezTo>
                      <a:pt x="31" y="154"/>
                      <a:pt x="31" y="154"/>
                      <a:pt x="31" y="124"/>
                    </a:cubicBezTo>
                    <a:cubicBezTo>
                      <a:pt x="31" y="124"/>
                      <a:pt x="31" y="124"/>
                      <a:pt x="62" y="93"/>
                    </a:cubicBezTo>
                    <a:lnTo>
                      <a:pt x="62" y="93"/>
                    </a:lnTo>
                    <a:lnTo>
                      <a:pt x="62" y="93"/>
                    </a:lnTo>
                    <a:cubicBezTo>
                      <a:pt x="62" y="62"/>
                      <a:pt x="62" y="31"/>
                      <a:pt x="62" y="31"/>
                    </a:cubicBezTo>
                    <a:lnTo>
                      <a:pt x="31" y="0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31" y="31"/>
                    </a:lnTo>
                    <a:lnTo>
                      <a:pt x="31" y="62"/>
                    </a:lnTo>
                    <a:lnTo>
                      <a:pt x="31" y="62"/>
                    </a:lnTo>
                    <a:lnTo>
                      <a:pt x="31" y="93"/>
                    </a:lnTo>
                    <a:lnTo>
                      <a:pt x="31" y="124"/>
                    </a:lnTo>
                    <a:cubicBezTo>
                      <a:pt x="31" y="154"/>
                      <a:pt x="31" y="154"/>
                      <a:pt x="0" y="186"/>
                    </a:cubicBezTo>
                    <a:lnTo>
                      <a:pt x="0" y="186"/>
                    </a:lnTo>
                    <a:lnTo>
                      <a:pt x="0" y="186"/>
                    </a:lnTo>
                    <a:lnTo>
                      <a:pt x="0" y="186"/>
                    </a:lnTo>
                    <a:lnTo>
                      <a:pt x="0" y="186"/>
                    </a:lnTo>
                    <a:lnTo>
                      <a:pt x="0" y="186"/>
                    </a:lnTo>
                    <a:cubicBezTo>
                      <a:pt x="0" y="217"/>
                      <a:pt x="0" y="217"/>
                      <a:pt x="0" y="217"/>
                    </a:cubicBezTo>
                    <a:lnTo>
                      <a:pt x="0" y="217"/>
                    </a:lnTo>
                    <a:cubicBezTo>
                      <a:pt x="0" y="248"/>
                      <a:pt x="31" y="248"/>
                      <a:pt x="31" y="248"/>
                    </a:cubicBezTo>
                    <a:lnTo>
                      <a:pt x="31" y="248"/>
                    </a:lnTo>
                    <a:lnTo>
                      <a:pt x="31" y="248"/>
                    </a:lnTo>
                    <a:lnTo>
                      <a:pt x="31" y="248"/>
                    </a:lnTo>
                    <a:lnTo>
                      <a:pt x="62" y="248"/>
                    </a:lnTo>
                    <a:lnTo>
                      <a:pt x="62" y="248"/>
                    </a:lnTo>
                    <a:cubicBezTo>
                      <a:pt x="62" y="248"/>
                      <a:pt x="93" y="248"/>
                      <a:pt x="93" y="279"/>
                    </a:cubicBezTo>
                    <a:lnTo>
                      <a:pt x="93" y="310"/>
                    </a:lnTo>
                    <a:lnTo>
                      <a:pt x="93" y="310"/>
                    </a:lnTo>
                    <a:lnTo>
                      <a:pt x="93" y="310"/>
                    </a:lnTo>
                    <a:cubicBezTo>
                      <a:pt x="93" y="341"/>
                      <a:pt x="93" y="341"/>
                      <a:pt x="93" y="371"/>
                    </a:cubicBezTo>
                    <a:lnTo>
                      <a:pt x="93" y="371"/>
                    </a:lnTo>
                    <a:lnTo>
                      <a:pt x="93" y="371"/>
                    </a:lnTo>
                    <a:lnTo>
                      <a:pt x="93" y="371"/>
                    </a:lnTo>
                    <a:lnTo>
                      <a:pt x="93" y="371"/>
                    </a:lnTo>
                    <a:cubicBezTo>
                      <a:pt x="93" y="371"/>
                      <a:pt x="93" y="371"/>
                      <a:pt x="124" y="371"/>
                    </a:cubicBezTo>
                    <a:lnTo>
                      <a:pt x="124" y="371"/>
                    </a:lnTo>
                    <a:lnTo>
                      <a:pt x="124" y="341"/>
                    </a:lnTo>
                    <a:lnTo>
                      <a:pt x="124" y="341"/>
                    </a:lnTo>
                    <a:lnTo>
                      <a:pt x="124" y="310"/>
                    </a:lnTo>
                    <a:cubicBezTo>
                      <a:pt x="124" y="310"/>
                      <a:pt x="124" y="310"/>
                      <a:pt x="124" y="279"/>
                    </a:cubicBezTo>
                    <a:lnTo>
                      <a:pt x="124" y="279"/>
                    </a:lnTo>
                    <a:cubicBezTo>
                      <a:pt x="93" y="279"/>
                      <a:pt x="93" y="279"/>
                      <a:pt x="93" y="279"/>
                    </a:cubicBezTo>
                    <a:cubicBezTo>
                      <a:pt x="93" y="248"/>
                      <a:pt x="93" y="248"/>
                      <a:pt x="62" y="248"/>
                    </a:cubicBezTo>
                    <a:cubicBezTo>
                      <a:pt x="62" y="217"/>
                      <a:pt x="62" y="217"/>
                      <a:pt x="62" y="217"/>
                    </a:cubicBezTo>
                    <a:lnTo>
                      <a:pt x="62" y="217"/>
                    </a:lnTo>
                    <a:cubicBezTo>
                      <a:pt x="62" y="217"/>
                      <a:pt x="31" y="217"/>
                      <a:pt x="31" y="18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61" name="Freeform 17"/>
              <p:cNvSpPr>
                <a:spLocks noChangeArrowheads="1"/>
              </p:cNvSpPr>
              <p:nvPr/>
            </p:nvSpPr>
            <p:spPr bwMode="auto">
              <a:xfrm>
                <a:off x="3333750" y="2025650"/>
                <a:ext cx="146050" cy="123825"/>
              </a:xfrm>
              <a:custGeom>
                <a:avLst/>
                <a:gdLst>
                  <a:gd name="T0" fmla="*/ 217 w 405"/>
                  <a:gd name="T1" fmla="*/ 217 h 342"/>
                  <a:gd name="T2" fmla="*/ 217 w 405"/>
                  <a:gd name="T3" fmla="*/ 217 h 342"/>
                  <a:gd name="T4" fmla="*/ 217 w 405"/>
                  <a:gd name="T5" fmla="*/ 31 h 342"/>
                  <a:gd name="T6" fmla="*/ 404 w 405"/>
                  <a:gd name="T7" fmla="*/ 31 h 342"/>
                  <a:gd name="T8" fmla="*/ 404 w 405"/>
                  <a:gd name="T9" fmla="*/ 0 h 342"/>
                  <a:gd name="T10" fmla="*/ 217 w 405"/>
                  <a:gd name="T11" fmla="*/ 0 h 342"/>
                  <a:gd name="T12" fmla="*/ 186 w 405"/>
                  <a:gd name="T13" fmla="*/ 31 h 342"/>
                  <a:gd name="T14" fmla="*/ 156 w 405"/>
                  <a:gd name="T15" fmla="*/ 63 h 342"/>
                  <a:gd name="T16" fmla="*/ 124 w 405"/>
                  <a:gd name="T17" fmla="*/ 94 h 342"/>
                  <a:gd name="T18" fmla="*/ 124 w 405"/>
                  <a:gd name="T19" fmla="*/ 94 h 342"/>
                  <a:gd name="T20" fmla="*/ 124 w 405"/>
                  <a:gd name="T21" fmla="*/ 155 h 342"/>
                  <a:gd name="T22" fmla="*/ 124 w 405"/>
                  <a:gd name="T23" fmla="*/ 155 h 342"/>
                  <a:gd name="T24" fmla="*/ 93 w 405"/>
                  <a:gd name="T25" fmla="*/ 187 h 342"/>
                  <a:gd name="T26" fmla="*/ 62 w 405"/>
                  <a:gd name="T27" fmla="*/ 217 h 342"/>
                  <a:gd name="T28" fmla="*/ 62 w 405"/>
                  <a:gd name="T29" fmla="*/ 217 h 342"/>
                  <a:gd name="T30" fmla="*/ 32 w 405"/>
                  <a:gd name="T31" fmla="*/ 248 h 342"/>
                  <a:gd name="T32" fmla="*/ 32 w 405"/>
                  <a:gd name="T33" fmla="*/ 311 h 342"/>
                  <a:gd name="T34" fmla="*/ 0 w 405"/>
                  <a:gd name="T35" fmla="*/ 311 h 342"/>
                  <a:gd name="T36" fmla="*/ 0 w 405"/>
                  <a:gd name="T37" fmla="*/ 341 h 342"/>
                  <a:gd name="T38" fmla="*/ 0 w 405"/>
                  <a:gd name="T39" fmla="*/ 341 h 342"/>
                  <a:gd name="T40" fmla="*/ 156 w 405"/>
                  <a:gd name="T41" fmla="*/ 341 h 342"/>
                  <a:gd name="T42" fmla="*/ 156 w 405"/>
                  <a:gd name="T43" fmla="*/ 341 h 342"/>
                  <a:gd name="T44" fmla="*/ 156 w 405"/>
                  <a:gd name="T45" fmla="*/ 311 h 342"/>
                  <a:gd name="T46" fmla="*/ 186 w 405"/>
                  <a:gd name="T47" fmla="*/ 248 h 342"/>
                  <a:gd name="T48" fmla="*/ 217 w 405"/>
                  <a:gd name="T49" fmla="*/ 217 h 3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05" h="342">
                    <a:moveTo>
                      <a:pt x="217" y="217"/>
                    </a:moveTo>
                    <a:lnTo>
                      <a:pt x="217" y="217"/>
                    </a:lnTo>
                    <a:cubicBezTo>
                      <a:pt x="217" y="31"/>
                      <a:pt x="217" y="31"/>
                      <a:pt x="217" y="31"/>
                    </a:cubicBezTo>
                    <a:cubicBezTo>
                      <a:pt x="404" y="31"/>
                      <a:pt x="404" y="31"/>
                      <a:pt x="404" y="31"/>
                    </a:cubicBezTo>
                    <a:cubicBezTo>
                      <a:pt x="404" y="0"/>
                      <a:pt x="404" y="0"/>
                      <a:pt x="404" y="0"/>
                    </a:cubicBezTo>
                    <a:cubicBezTo>
                      <a:pt x="217" y="0"/>
                      <a:pt x="217" y="0"/>
                      <a:pt x="217" y="0"/>
                    </a:cubicBezTo>
                    <a:cubicBezTo>
                      <a:pt x="217" y="0"/>
                      <a:pt x="186" y="0"/>
                      <a:pt x="186" y="31"/>
                    </a:cubicBezTo>
                    <a:cubicBezTo>
                      <a:pt x="186" y="31"/>
                      <a:pt x="186" y="63"/>
                      <a:pt x="156" y="63"/>
                    </a:cubicBezTo>
                    <a:lnTo>
                      <a:pt x="124" y="94"/>
                    </a:lnTo>
                    <a:lnTo>
                      <a:pt x="124" y="94"/>
                    </a:lnTo>
                    <a:cubicBezTo>
                      <a:pt x="124" y="124"/>
                      <a:pt x="124" y="124"/>
                      <a:pt x="124" y="155"/>
                    </a:cubicBezTo>
                    <a:lnTo>
                      <a:pt x="124" y="155"/>
                    </a:lnTo>
                    <a:cubicBezTo>
                      <a:pt x="124" y="155"/>
                      <a:pt x="124" y="187"/>
                      <a:pt x="93" y="187"/>
                    </a:cubicBezTo>
                    <a:cubicBezTo>
                      <a:pt x="93" y="187"/>
                      <a:pt x="93" y="217"/>
                      <a:pt x="62" y="217"/>
                    </a:cubicBezTo>
                    <a:lnTo>
                      <a:pt x="62" y="217"/>
                    </a:lnTo>
                    <a:lnTo>
                      <a:pt x="32" y="248"/>
                    </a:lnTo>
                    <a:cubicBezTo>
                      <a:pt x="32" y="279"/>
                      <a:pt x="32" y="279"/>
                      <a:pt x="32" y="311"/>
                    </a:cubicBezTo>
                    <a:lnTo>
                      <a:pt x="0" y="311"/>
                    </a:lnTo>
                    <a:cubicBezTo>
                      <a:pt x="0" y="341"/>
                      <a:pt x="0" y="341"/>
                      <a:pt x="0" y="341"/>
                    </a:cubicBezTo>
                    <a:lnTo>
                      <a:pt x="0" y="341"/>
                    </a:lnTo>
                    <a:cubicBezTo>
                      <a:pt x="156" y="341"/>
                      <a:pt x="156" y="341"/>
                      <a:pt x="156" y="341"/>
                    </a:cubicBezTo>
                    <a:lnTo>
                      <a:pt x="156" y="341"/>
                    </a:lnTo>
                    <a:lnTo>
                      <a:pt x="156" y="311"/>
                    </a:lnTo>
                    <a:cubicBezTo>
                      <a:pt x="156" y="279"/>
                      <a:pt x="156" y="279"/>
                      <a:pt x="186" y="248"/>
                    </a:cubicBezTo>
                    <a:cubicBezTo>
                      <a:pt x="186" y="217"/>
                      <a:pt x="217" y="217"/>
                      <a:pt x="217" y="21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62" name="Freeform 18"/>
              <p:cNvSpPr>
                <a:spLocks noChangeArrowheads="1"/>
              </p:cNvSpPr>
              <p:nvPr/>
            </p:nvSpPr>
            <p:spPr bwMode="auto">
              <a:xfrm>
                <a:off x="3502025" y="1801813"/>
                <a:ext cx="390525" cy="401637"/>
              </a:xfrm>
              <a:custGeom>
                <a:avLst/>
                <a:gdLst>
                  <a:gd name="T0" fmla="*/ 0 w 1085"/>
                  <a:gd name="T1" fmla="*/ 590 h 1117"/>
                  <a:gd name="T2" fmla="*/ 559 w 1085"/>
                  <a:gd name="T3" fmla="*/ 1023 h 1117"/>
                  <a:gd name="T4" fmla="*/ 559 w 1085"/>
                  <a:gd name="T5" fmla="*/ 1023 h 1117"/>
                  <a:gd name="T6" fmla="*/ 651 w 1085"/>
                  <a:gd name="T7" fmla="*/ 1085 h 1117"/>
                  <a:gd name="T8" fmla="*/ 651 w 1085"/>
                  <a:gd name="T9" fmla="*/ 1085 h 1117"/>
                  <a:gd name="T10" fmla="*/ 744 w 1085"/>
                  <a:gd name="T11" fmla="*/ 1085 h 1117"/>
                  <a:gd name="T12" fmla="*/ 868 w 1085"/>
                  <a:gd name="T13" fmla="*/ 992 h 1117"/>
                  <a:gd name="T14" fmla="*/ 1055 w 1085"/>
                  <a:gd name="T15" fmla="*/ 868 h 1117"/>
                  <a:gd name="T16" fmla="*/ 1084 w 1085"/>
                  <a:gd name="T17" fmla="*/ 837 h 1117"/>
                  <a:gd name="T18" fmla="*/ 992 w 1085"/>
                  <a:gd name="T19" fmla="*/ 775 h 1117"/>
                  <a:gd name="T20" fmla="*/ 992 w 1085"/>
                  <a:gd name="T21" fmla="*/ 744 h 1117"/>
                  <a:gd name="T22" fmla="*/ 961 w 1085"/>
                  <a:gd name="T23" fmla="*/ 714 h 1117"/>
                  <a:gd name="T24" fmla="*/ 931 w 1085"/>
                  <a:gd name="T25" fmla="*/ 683 h 1117"/>
                  <a:gd name="T26" fmla="*/ 961 w 1085"/>
                  <a:gd name="T27" fmla="*/ 651 h 1117"/>
                  <a:gd name="T28" fmla="*/ 961 w 1085"/>
                  <a:gd name="T29" fmla="*/ 590 h 1117"/>
                  <a:gd name="T30" fmla="*/ 961 w 1085"/>
                  <a:gd name="T31" fmla="*/ 496 h 1117"/>
                  <a:gd name="T32" fmla="*/ 961 w 1085"/>
                  <a:gd name="T33" fmla="*/ 466 h 1117"/>
                  <a:gd name="T34" fmla="*/ 931 w 1085"/>
                  <a:gd name="T35" fmla="*/ 435 h 1117"/>
                  <a:gd name="T36" fmla="*/ 931 w 1085"/>
                  <a:gd name="T37" fmla="*/ 372 h 1117"/>
                  <a:gd name="T38" fmla="*/ 899 w 1085"/>
                  <a:gd name="T39" fmla="*/ 311 h 1117"/>
                  <a:gd name="T40" fmla="*/ 899 w 1085"/>
                  <a:gd name="T41" fmla="*/ 279 h 1117"/>
                  <a:gd name="T42" fmla="*/ 837 w 1085"/>
                  <a:gd name="T43" fmla="*/ 218 h 1117"/>
                  <a:gd name="T44" fmla="*/ 837 w 1085"/>
                  <a:gd name="T45" fmla="*/ 187 h 1117"/>
                  <a:gd name="T46" fmla="*/ 868 w 1085"/>
                  <a:gd name="T47" fmla="*/ 124 h 1117"/>
                  <a:gd name="T48" fmla="*/ 899 w 1085"/>
                  <a:gd name="T49" fmla="*/ 94 h 1117"/>
                  <a:gd name="T50" fmla="*/ 899 w 1085"/>
                  <a:gd name="T51" fmla="*/ 31 h 1117"/>
                  <a:gd name="T52" fmla="*/ 868 w 1085"/>
                  <a:gd name="T53" fmla="*/ 0 h 1117"/>
                  <a:gd name="T54" fmla="*/ 868 w 1085"/>
                  <a:gd name="T55" fmla="*/ 0 h 1117"/>
                  <a:gd name="T56" fmla="*/ 775 w 1085"/>
                  <a:gd name="T57" fmla="*/ 31 h 1117"/>
                  <a:gd name="T58" fmla="*/ 713 w 1085"/>
                  <a:gd name="T59" fmla="*/ 0 h 1117"/>
                  <a:gd name="T60" fmla="*/ 683 w 1085"/>
                  <a:gd name="T61" fmla="*/ 0 h 1117"/>
                  <a:gd name="T62" fmla="*/ 620 w 1085"/>
                  <a:gd name="T63" fmla="*/ 31 h 1117"/>
                  <a:gd name="T64" fmla="*/ 527 w 1085"/>
                  <a:gd name="T65" fmla="*/ 31 h 1117"/>
                  <a:gd name="T66" fmla="*/ 403 w 1085"/>
                  <a:gd name="T67" fmla="*/ 94 h 1117"/>
                  <a:gd name="T68" fmla="*/ 372 w 1085"/>
                  <a:gd name="T69" fmla="*/ 124 h 1117"/>
                  <a:gd name="T70" fmla="*/ 372 w 1085"/>
                  <a:gd name="T71" fmla="*/ 187 h 1117"/>
                  <a:gd name="T72" fmla="*/ 403 w 1085"/>
                  <a:gd name="T73" fmla="*/ 311 h 1117"/>
                  <a:gd name="T74" fmla="*/ 372 w 1085"/>
                  <a:gd name="T75" fmla="*/ 342 h 1117"/>
                  <a:gd name="T76" fmla="*/ 311 w 1085"/>
                  <a:gd name="T77" fmla="*/ 342 h 1117"/>
                  <a:gd name="T78" fmla="*/ 279 w 1085"/>
                  <a:gd name="T79" fmla="*/ 372 h 1117"/>
                  <a:gd name="T80" fmla="*/ 248 w 1085"/>
                  <a:gd name="T81" fmla="*/ 372 h 1117"/>
                  <a:gd name="T82" fmla="*/ 217 w 1085"/>
                  <a:gd name="T83" fmla="*/ 435 h 1117"/>
                  <a:gd name="T84" fmla="*/ 186 w 1085"/>
                  <a:gd name="T85" fmla="*/ 435 h 1117"/>
                  <a:gd name="T86" fmla="*/ 124 w 1085"/>
                  <a:gd name="T87" fmla="*/ 466 h 1117"/>
                  <a:gd name="T88" fmla="*/ 93 w 1085"/>
                  <a:gd name="T89" fmla="*/ 496 h 1117"/>
                  <a:gd name="T90" fmla="*/ 63 w 1085"/>
                  <a:gd name="T91" fmla="*/ 496 h 1117"/>
                  <a:gd name="T92" fmla="*/ 31 w 1085"/>
                  <a:gd name="T93" fmla="*/ 496 h 1117"/>
                  <a:gd name="T94" fmla="*/ 0 w 1085"/>
                  <a:gd name="T95" fmla="*/ 559 h 1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085" h="1117">
                    <a:moveTo>
                      <a:pt x="0" y="590"/>
                    </a:moveTo>
                    <a:lnTo>
                      <a:pt x="0" y="590"/>
                    </a:lnTo>
                    <a:lnTo>
                      <a:pt x="0" y="590"/>
                    </a:lnTo>
                    <a:cubicBezTo>
                      <a:pt x="527" y="992"/>
                      <a:pt x="527" y="992"/>
                      <a:pt x="527" y="992"/>
                    </a:cubicBezTo>
                    <a:lnTo>
                      <a:pt x="527" y="992"/>
                    </a:lnTo>
                    <a:cubicBezTo>
                      <a:pt x="559" y="1023"/>
                      <a:pt x="559" y="1023"/>
                      <a:pt x="559" y="1023"/>
                    </a:cubicBezTo>
                    <a:lnTo>
                      <a:pt x="559" y="1023"/>
                    </a:lnTo>
                    <a:lnTo>
                      <a:pt x="559" y="1023"/>
                    </a:lnTo>
                    <a:lnTo>
                      <a:pt x="559" y="1023"/>
                    </a:lnTo>
                    <a:cubicBezTo>
                      <a:pt x="589" y="1023"/>
                      <a:pt x="589" y="1023"/>
                      <a:pt x="589" y="1055"/>
                    </a:cubicBezTo>
                    <a:cubicBezTo>
                      <a:pt x="620" y="1055"/>
                      <a:pt x="620" y="1055"/>
                      <a:pt x="620" y="1055"/>
                    </a:cubicBezTo>
                    <a:cubicBezTo>
                      <a:pt x="651" y="1055"/>
                      <a:pt x="651" y="1085"/>
                      <a:pt x="651" y="1085"/>
                    </a:cubicBezTo>
                    <a:cubicBezTo>
                      <a:pt x="651" y="1116"/>
                      <a:pt x="651" y="1116"/>
                      <a:pt x="651" y="1116"/>
                    </a:cubicBezTo>
                    <a:lnTo>
                      <a:pt x="651" y="1116"/>
                    </a:lnTo>
                    <a:cubicBezTo>
                      <a:pt x="651" y="1085"/>
                      <a:pt x="651" y="1085"/>
                      <a:pt x="651" y="1085"/>
                    </a:cubicBezTo>
                    <a:cubicBezTo>
                      <a:pt x="683" y="1085"/>
                      <a:pt x="683" y="1085"/>
                      <a:pt x="683" y="1085"/>
                    </a:cubicBezTo>
                    <a:cubicBezTo>
                      <a:pt x="683" y="1085"/>
                      <a:pt x="683" y="1085"/>
                      <a:pt x="713" y="1085"/>
                    </a:cubicBezTo>
                    <a:cubicBezTo>
                      <a:pt x="744" y="1085"/>
                      <a:pt x="744" y="1085"/>
                      <a:pt x="744" y="1085"/>
                    </a:cubicBezTo>
                    <a:cubicBezTo>
                      <a:pt x="775" y="1085"/>
                      <a:pt x="775" y="1055"/>
                      <a:pt x="807" y="1055"/>
                    </a:cubicBezTo>
                    <a:lnTo>
                      <a:pt x="807" y="1055"/>
                    </a:lnTo>
                    <a:cubicBezTo>
                      <a:pt x="837" y="1023"/>
                      <a:pt x="837" y="992"/>
                      <a:pt x="868" y="992"/>
                    </a:cubicBezTo>
                    <a:cubicBezTo>
                      <a:pt x="899" y="961"/>
                      <a:pt x="961" y="899"/>
                      <a:pt x="1023" y="868"/>
                    </a:cubicBezTo>
                    <a:cubicBezTo>
                      <a:pt x="1055" y="868"/>
                      <a:pt x="1055" y="868"/>
                      <a:pt x="1055" y="868"/>
                    </a:cubicBezTo>
                    <a:lnTo>
                      <a:pt x="1055" y="868"/>
                    </a:lnTo>
                    <a:lnTo>
                      <a:pt x="1055" y="868"/>
                    </a:lnTo>
                    <a:cubicBezTo>
                      <a:pt x="1084" y="837"/>
                      <a:pt x="1084" y="837"/>
                      <a:pt x="1084" y="837"/>
                    </a:cubicBezTo>
                    <a:lnTo>
                      <a:pt x="1084" y="837"/>
                    </a:lnTo>
                    <a:cubicBezTo>
                      <a:pt x="1054" y="807"/>
                      <a:pt x="1055" y="807"/>
                      <a:pt x="1055" y="807"/>
                    </a:cubicBezTo>
                    <a:lnTo>
                      <a:pt x="1023" y="807"/>
                    </a:lnTo>
                    <a:cubicBezTo>
                      <a:pt x="992" y="807"/>
                      <a:pt x="992" y="775"/>
                      <a:pt x="992" y="775"/>
                    </a:cubicBezTo>
                    <a:lnTo>
                      <a:pt x="992" y="775"/>
                    </a:lnTo>
                    <a:cubicBezTo>
                      <a:pt x="992" y="775"/>
                      <a:pt x="992" y="775"/>
                      <a:pt x="992" y="744"/>
                    </a:cubicBezTo>
                    <a:lnTo>
                      <a:pt x="992" y="744"/>
                    </a:lnTo>
                    <a:lnTo>
                      <a:pt x="992" y="744"/>
                    </a:lnTo>
                    <a:lnTo>
                      <a:pt x="961" y="714"/>
                    </a:lnTo>
                    <a:lnTo>
                      <a:pt x="961" y="714"/>
                    </a:lnTo>
                    <a:lnTo>
                      <a:pt x="961" y="714"/>
                    </a:lnTo>
                    <a:lnTo>
                      <a:pt x="931" y="683"/>
                    </a:lnTo>
                    <a:lnTo>
                      <a:pt x="931" y="683"/>
                    </a:lnTo>
                    <a:lnTo>
                      <a:pt x="961" y="651"/>
                    </a:lnTo>
                    <a:lnTo>
                      <a:pt x="961" y="651"/>
                    </a:lnTo>
                    <a:lnTo>
                      <a:pt x="961" y="651"/>
                    </a:lnTo>
                    <a:cubicBezTo>
                      <a:pt x="961" y="620"/>
                      <a:pt x="961" y="620"/>
                      <a:pt x="961" y="620"/>
                    </a:cubicBezTo>
                    <a:lnTo>
                      <a:pt x="961" y="590"/>
                    </a:lnTo>
                    <a:lnTo>
                      <a:pt x="961" y="590"/>
                    </a:lnTo>
                    <a:lnTo>
                      <a:pt x="961" y="559"/>
                    </a:lnTo>
                    <a:cubicBezTo>
                      <a:pt x="961" y="559"/>
                      <a:pt x="961" y="559"/>
                      <a:pt x="961" y="527"/>
                    </a:cubicBezTo>
                    <a:lnTo>
                      <a:pt x="961" y="496"/>
                    </a:lnTo>
                    <a:cubicBezTo>
                      <a:pt x="961" y="496"/>
                      <a:pt x="961" y="496"/>
                      <a:pt x="961" y="466"/>
                    </a:cubicBezTo>
                    <a:lnTo>
                      <a:pt x="961" y="466"/>
                    </a:lnTo>
                    <a:lnTo>
                      <a:pt x="961" y="466"/>
                    </a:lnTo>
                    <a:cubicBezTo>
                      <a:pt x="961" y="466"/>
                      <a:pt x="931" y="466"/>
                      <a:pt x="931" y="435"/>
                    </a:cubicBezTo>
                    <a:lnTo>
                      <a:pt x="931" y="435"/>
                    </a:lnTo>
                    <a:lnTo>
                      <a:pt x="931" y="435"/>
                    </a:lnTo>
                    <a:cubicBezTo>
                      <a:pt x="931" y="435"/>
                      <a:pt x="931" y="403"/>
                      <a:pt x="961" y="403"/>
                    </a:cubicBezTo>
                    <a:cubicBezTo>
                      <a:pt x="931" y="403"/>
                      <a:pt x="931" y="372"/>
                      <a:pt x="931" y="372"/>
                    </a:cubicBezTo>
                    <a:lnTo>
                      <a:pt x="931" y="372"/>
                    </a:lnTo>
                    <a:cubicBezTo>
                      <a:pt x="931" y="342"/>
                      <a:pt x="931" y="342"/>
                      <a:pt x="931" y="342"/>
                    </a:cubicBezTo>
                    <a:cubicBezTo>
                      <a:pt x="931" y="311"/>
                      <a:pt x="931" y="311"/>
                      <a:pt x="931" y="311"/>
                    </a:cubicBezTo>
                    <a:cubicBezTo>
                      <a:pt x="931" y="311"/>
                      <a:pt x="931" y="311"/>
                      <a:pt x="899" y="311"/>
                    </a:cubicBezTo>
                    <a:cubicBezTo>
                      <a:pt x="899" y="311"/>
                      <a:pt x="899" y="311"/>
                      <a:pt x="899" y="279"/>
                    </a:cubicBezTo>
                    <a:lnTo>
                      <a:pt x="899" y="279"/>
                    </a:lnTo>
                    <a:lnTo>
                      <a:pt x="899" y="279"/>
                    </a:lnTo>
                    <a:lnTo>
                      <a:pt x="899" y="279"/>
                    </a:lnTo>
                    <a:cubicBezTo>
                      <a:pt x="868" y="248"/>
                      <a:pt x="868" y="248"/>
                      <a:pt x="837" y="218"/>
                    </a:cubicBezTo>
                    <a:lnTo>
                      <a:pt x="837" y="218"/>
                    </a:lnTo>
                    <a:lnTo>
                      <a:pt x="837" y="218"/>
                    </a:lnTo>
                    <a:lnTo>
                      <a:pt x="837" y="187"/>
                    </a:lnTo>
                    <a:lnTo>
                      <a:pt x="837" y="187"/>
                    </a:lnTo>
                    <a:lnTo>
                      <a:pt x="837" y="187"/>
                    </a:lnTo>
                    <a:cubicBezTo>
                      <a:pt x="837" y="155"/>
                      <a:pt x="837" y="155"/>
                      <a:pt x="868" y="124"/>
                    </a:cubicBezTo>
                    <a:lnTo>
                      <a:pt x="868" y="124"/>
                    </a:lnTo>
                    <a:cubicBezTo>
                      <a:pt x="868" y="124"/>
                      <a:pt x="868" y="124"/>
                      <a:pt x="899" y="94"/>
                    </a:cubicBezTo>
                    <a:lnTo>
                      <a:pt x="899" y="94"/>
                    </a:lnTo>
                    <a:lnTo>
                      <a:pt x="899" y="94"/>
                    </a:lnTo>
                    <a:lnTo>
                      <a:pt x="899" y="63"/>
                    </a:lnTo>
                    <a:lnTo>
                      <a:pt x="899" y="63"/>
                    </a:lnTo>
                    <a:lnTo>
                      <a:pt x="899" y="31"/>
                    </a:lnTo>
                    <a:lnTo>
                      <a:pt x="899" y="31"/>
                    </a:lnTo>
                    <a:cubicBezTo>
                      <a:pt x="899" y="31"/>
                      <a:pt x="899" y="31"/>
                      <a:pt x="899" y="0"/>
                    </a:cubicBezTo>
                    <a:lnTo>
                      <a:pt x="868" y="0"/>
                    </a:lnTo>
                    <a:lnTo>
                      <a:pt x="868" y="0"/>
                    </a:lnTo>
                    <a:lnTo>
                      <a:pt x="868" y="0"/>
                    </a:lnTo>
                    <a:lnTo>
                      <a:pt x="868" y="0"/>
                    </a:lnTo>
                    <a:cubicBezTo>
                      <a:pt x="807" y="0"/>
                      <a:pt x="807" y="0"/>
                      <a:pt x="807" y="0"/>
                    </a:cubicBezTo>
                    <a:lnTo>
                      <a:pt x="807" y="0"/>
                    </a:lnTo>
                    <a:lnTo>
                      <a:pt x="775" y="31"/>
                    </a:lnTo>
                    <a:cubicBezTo>
                      <a:pt x="744" y="31"/>
                      <a:pt x="744" y="31"/>
                      <a:pt x="744" y="31"/>
                    </a:cubicBezTo>
                    <a:cubicBezTo>
                      <a:pt x="713" y="31"/>
                      <a:pt x="713" y="31"/>
                      <a:pt x="713" y="31"/>
                    </a:cubicBezTo>
                    <a:lnTo>
                      <a:pt x="713" y="0"/>
                    </a:lnTo>
                    <a:lnTo>
                      <a:pt x="713" y="0"/>
                    </a:lnTo>
                    <a:lnTo>
                      <a:pt x="713" y="0"/>
                    </a:lnTo>
                    <a:cubicBezTo>
                      <a:pt x="683" y="0"/>
                      <a:pt x="683" y="0"/>
                      <a:pt x="683" y="0"/>
                    </a:cubicBezTo>
                    <a:lnTo>
                      <a:pt x="683" y="0"/>
                    </a:lnTo>
                    <a:cubicBezTo>
                      <a:pt x="683" y="0"/>
                      <a:pt x="683" y="0"/>
                      <a:pt x="651" y="0"/>
                    </a:cubicBezTo>
                    <a:lnTo>
                      <a:pt x="620" y="31"/>
                    </a:lnTo>
                    <a:cubicBezTo>
                      <a:pt x="589" y="31"/>
                      <a:pt x="589" y="31"/>
                      <a:pt x="559" y="31"/>
                    </a:cubicBezTo>
                    <a:lnTo>
                      <a:pt x="559" y="31"/>
                    </a:lnTo>
                    <a:cubicBezTo>
                      <a:pt x="559" y="31"/>
                      <a:pt x="559" y="31"/>
                      <a:pt x="527" y="31"/>
                    </a:cubicBezTo>
                    <a:lnTo>
                      <a:pt x="496" y="63"/>
                    </a:lnTo>
                    <a:cubicBezTo>
                      <a:pt x="496" y="63"/>
                      <a:pt x="496" y="63"/>
                      <a:pt x="465" y="63"/>
                    </a:cubicBezTo>
                    <a:cubicBezTo>
                      <a:pt x="465" y="94"/>
                      <a:pt x="435" y="94"/>
                      <a:pt x="403" y="94"/>
                    </a:cubicBezTo>
                    <a:lnTo>
                      <a:pt x="403" y="94"/>
                    </a:lnTo>
                    <a:cubicBezTo>
                      <a:pt x="403" y="94"/>
                      <a:pt x="403" y="94"/>
                      <a:pt x="372" y="124"/>
                    </a:cubicBezTo>
                    <a:lnTo>
                      <a:pt x="372" y="124"/>
                    </a:lnTo>
                    <a:lnTo>
                      <a:pt x="372" y="124"/>
                    </a:lnTo>
                    <a:cubicBezTo>
                      <a:pt x="372" y="155"/>
                      <a:pt x="372" y="155"/>
                      <a:pt x="372" y="187"/>
                    </a:cubicBezTo>
                    <a:lnTo>
                      <a:pt x="372" y="187"/>
                    </a:lnTo>
                    <a:cubicBezTo>
                      <a:pt x="372" y="187"/>
                      <a:pt x="372" y="218"/>
                      <a:pt x="403" y="218"/>
                    </a:cubicBezTo>
                    <a:cubicBezTo>
                      <a:pt x="403" y="248"/>
                      <a:pt x="403" y="248"/>
                      <a:pt x="403" y="279"/>
                    </a:cubicBezTo>
                    <a:lnTo>
                      <a:pt x="403" y="311"/>
                    </a:lnTo>
                    <a:lnTo>
                      <a:pt x="403" y="311"/>
                    </a:lnTo>
                    <a:lnTo>
                      <a:pt x="403" y="311"/>
                    </a:lnTo>
                    <a:cubicBezTo>
                      <a:pt x="403" y="311"/>
                      <a:pt x="372" y="311"/>
                      <a:pt x="372" y="342"/>
                    </a:cubicBezTo>
                    <a:lnTo>
                      <a:pt x="372" y="342"/>
                    </a:lnTo>
                    <a:cubicBezTo>
                      <a:pt x="372" y="342"/>
                      <a:pt x="372" y="342"/>
                      <a:pt x="341" y="342"/>
                    </a:cubicBezTo>
                    <a:cubicBezTo>
                      <a:pt x="341" y="342"/>
                      <a:pt x="341" y="342"/>
                      <a:pt x="311" y="342"/>
                    </a:cubicBezTo>
                    <a:lnTo>
                      <a:pt x="311" y="342"/>
                    </a:lnTo>
                    <a:lnTo>
                      <a:pt x="279" y="372"/>
                    </a:lnTo>
                    <a:lnTo>
                      <a:pt x="279" y="372"/>
                    </a:lnTo>
                    <a:lnTo>
                      <a:pt x="279" y="372"/>
                    </a:lnTo>
                    <a:lnTo>
                      <a:pt x="279" y="372"/>
                    </a:lnTo>
                    <a:cubicBezTo>
                      <a:pt x="279" y="372"/>
                      <a:pt x="279" y="372"/>
                      <a:pt x="248" y="372"/>
                    </a:cubicBezTo>
                    <a:cubicBezTo>
                      <a:pt x="248" y="403"/>
                      <a:pt x="248" y="403"/>
                      <a:pt x="248" y="403"/>
                    </a:cubicBezTo>
                    <a:cubicBezTo>
                      <a:pt x="248" y="403"/>
                      <a:pt x="248" y="435"/>
                      <a:pt x="217" y="435"/>
                    </a:cubicBezTo>
                    <a:lnTo>
                      <a:pt x="217" y="435"/>
                    </a:lnTo>
                    <a:lnTo>
                      <a:pt x="217" y="435"/>
                    </a:lnTo>
                    <a:cubicBezTo>
                      <a:pt x="186" y="435"/>
                      <a:pt x="186" y="435"/>
                      <a:pt x="186" y="435"/>
                    </a:cubicBezTo>
                    <a:lnTo>
                      <a:pt x="186" y="435"/>
                    </a:lnTo>
                    <a:lnTo>
                      <a:pt x="186" y="435"/>
                    </a:lnTo>
                    <a:cubicBezTo>
                      <a:pt x="186" y="466"/>
                      <a:pt x="155" y="466"/>
                      <a:pt x="155" y="466"/>
                    </a:cubicBezTo>
                    <a:cubicBezTo>
                      <a:pt x="124" y="466"/>
                      <a:pt x="124" y="466"/>
                      <a:pt x="124" y="466"/>
                    </a:cubicBezTo>
                    <a:lnTo>
                      <a:pt x="124" y="466"/>
                    </a:lnTo>
                    <a:lnTo>
                      <a:pt x="124" y="466"/>
                    </a:lnTo>
                    <a:lnTo>
                      <a:pt x="93" y="496"/>
                    </a:lnTo>
                    <a:cubicBezTo>
                      <a:pt x="93" y="496"/>
                      <a:pt x="93" y="496"/>
                      <a:pt x="63" y="496"/>
                    </a:cubicBezTo>
                    <a:lnTo>
                      <a:pt x="63" y="496"/>
                    </a:lnTo>
                    <a:lnTo>
                      <a:pt x="63" y="496"/>
                    </a:lnTo>
                    <a:cubicBezTo>
                      <a:pt x="31" y="496"/>
                      <a:pt x="31" y="496"/>
                      <a:pt x="31" y="496"/>
                    </a:cubicBezTo>
                    <a:lnTo>
                      <a:pt x="31" y="496"/>
                    </a:lnTo>
                    <a:lnTo>
                      <a:pt x="31" y="496"/>
                    </a:lnTo>
                    <a:cubicBezTo>
                      <a:pt x="0" y="527"/>
                      <a:pt x="0" y="527"/>
                      <a:pt x="0" y="527"/>
                    </a:cubicBezTo>
                    <a:lnTo>
                      <a:pt x="0" y="527"/>
                    </a:lnTo>
                    <a:cubicBezTo>
                      <a:pt x="0" y="559"/>
                      <a:pt x="0" y="559"/>
                      <a:pt x="0" y="559"/>
                    </a:cubicBezTo>
                    <a:lnTo>
                      <a:pt x="0" y="59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63" name="Freeform 19"/>
              <p:cNvSpPr>
                <a:spLocks noChangeArrowheads="1"/>
              </p:cNvSpPr>
              <p:nvPr/>
            </p:nvSpPr>
            <p:spPr bwMode="auto">
              <a:xfrm>
                <a:off x="3848100" y="2427288"/>
                <a:ext cx="133350" cy="168275"/>
              </a:xfrm>
              <a:custGeom>
                <a:avLst/>
                <a:gdLst>
                  <a:gd name="T0" fmla="*/ 0 w 372"/>
                  <a:gd name="T1" fmla="*/ 310 h 466"/>
                  <a:gd name="T2" fmla="*/ 62 w 372"/>
                  <a:gd name="T3" fmla="*/ 372 h 466"/>
                  <a:gd name="T4" fmla="*/ 62 w 372"/>
                  <a:gd name="T5" fmla="*/ 465 h 466"/>
                  <a:gd name="T6" fmla="*/ 123 w 372"/>
                  <a:gd name="T7" fmla="*/ 434 h 466"/>
                  <a:gd name="T8" fmla="*/ 154 w 372"/>
                  <a:gd name="T9" fmla="*/ 434 h 466"/>
                  <a:gd name="T10" fmla="*/ 216 w 372"/>
                  <a:gd name="T11" fmla="*/ 465 h 466"/>
                  <a:gd name="T12" fmla="*/ 216 w 372"/>
                  <a:gd name="T13" fmla="*/ 465 h 466"/>
                  <a:gd name="T14" fmla="*/ 371 w 372"/>
                  <a:gd name="T15" fmla="*/ 465 h 466"/>
                  <a:gd name="T16" fmla="*/ 371 w 372"/>
                  <a:gd name="T17" fmla="*/ 434 h 466"/>
                  <a:gd name="T18" fmla="*/ 340 w 372"/>
                  <a:gd name="T19" fmla="*/ 434 h 466"/>
                  <a:gd name="T20" fmla="*/ 340 w 372"/>
                  <a:gd name="T21" fmla="*/ 434 h 466"/>
                  <a:gd name="T22" fmla="*/ 309 w 372"/>
                  <a:gd name="T23" fmla="*/ 372 h 466"/>
                  <a:gd name="T24" fmla="*/ 278 w 372"/>
                  <a:gd name="T25" fmla="*/ 341 h 466"/>
                  <a:gd name="T26" fmla="*/ 278 w 372"/>
                  <a:gd name="T27" fmla="*/ 279 h 466"/>
                  <a:gd name="T28" fmla="*/ 278 w 372"/>
                  <a:gd name="T29" fmla="*/ 279 h 466"/>
                  <a:gd name="T30" fmla="*/ 278 w 372"/>
                  <a:gd name="T31" fmla="*/ 248 h 466"/>
                  <a:gd name="T32" fmla="*/ 278 w 372"/>
                  <a:gd name="T33" fmla="*/ 187 h 466"/>
                  <a:gd name="T34" fmla="*/ 309 w 372"/>
                  <a:gd name="T35" fmla="*/ 155 h 466"/>
                  <a:gd name="T36" fmla="*/ 309 w 372"/>
                  <a:gd name="T37" fmla="*/ 93 h 466"/>
                  <a:gd name="T38" fmla="*/ 247 w 372"/>
                  <a:gd name="T39" fmla="*/ 31 h 466"/>
                  <a:gd name="T40" fmla="*/ 216 w 372"/>
                  <a:gd name="T41" fmla="*/ 31 h 466"/>
                  <a:gd name="T42" fmla="*/ 247 w 372"/>
                  <a:gd name="T43" fmla="*/ 0 h 466"/>
                  <a:gd name="T44" fmla="*/ 247 w 372"/>
                  <a:gd name="T45" fmla="*/ 0 h 466"/>
                  <a:gd name="T46" fmla="*/ 216 w 372"/>
                  <a:gd name="T47" fmla="*/ 31 h 466"/>
                  <a:gd name="T48" fmla="*/ 216 w 372"/>
                  <a:gd name="T49" fmla="*/ 93 h 466"/>
                  <a:gd name="T50" fmla="*/ 185 w 372"/>
                  <a:gd name="T51" fmla="*/ 124 h 466"/>
                  <a:gd name="T52" fmla="*/ 154 w 372"/>
                  <a:gd name="T53" fmla="*/ 187 h 466"/>
                  <a:gd name="T54" fmla="*/ 154 w 372"/>
                  <a:gd name="T55" fmla="*/ 187 h 466"/>
                  <a:gd name="T56" fmla="*/ 123 w 372"/>
                  <a:gd name="T57" fmla="*/ 217 h 466"/>
                  <a:gd name="T58" fmla="*/ 94 w 372"/>
                  <a:gd name="T59" fmla="*/ 217 h 466"/>
                  <a:gd name="T60" fmla="*/ 62 w 372"/>
                  <a:gd name="T61" fmla="*/ 217 h 466"/>
                  <a:gd name="T62" fmla="*/ 0 w 372"/>
                  <a:gd name="T63" fmla="*/ 248 h 466"/>
                  <a:gd name="T64" fmla="*/ 0 w 372"/>
                  <a:gd name="T65" fmla="*/ 279 h 4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72" h="466">
                    <a:moveTo>
                      <a:pt x="0" y="310"/>
                    </a:moveTo>
                    <a:lnTo>
                      <a:pt x="0" y="310"/>
                    </a:lnTo>
                    <a:lnTo>
                      <a:pt x="31" y="310"/>
                    </a:lnTo>
                    <a:cubicBezTo>
                      <a:pt x="62" y="341"/>
                      <a:pt x="62" y="341"/>
                      <a:pt x="62" y="372"/>
                    </a:cubicBezTo>
                    <a:lnTo>
                      <a:pt x="62" y="372"/>
                    </a:lnTo>
                    <a:cubicBezTo>
                      <a:pt x="62" y="403"/>
                      <a:pt x="62" y="434"/>
                      <a:pt x="62" y="465"/>
                    </a:cubicBezTo>
                    <a:cubicBezTo>
                      <a:pt x="94" y="465"/>
                      <a:pt x="94" y="465"/>
                      <a:pt x="94" y="465"/>
                    </a:cubicBezTo>
                    <a:cubicBezTo>
                      <a:pt x="123" y="434"/>
                      <a:pt x="123" y="434"/>
                      <a:pt x="123" y="434"/>
                    </a:cubicBezTo>
                    <a:cubicBezTo>
                      <a:pt x="154" y="434"/>
                      <a:pt x="154" y="434"/>
                      <a:pt x="154" y="434"/>
                    </a:cubicBezTo>
                    <a:lnTo>
                      <a:pt x="154" y="434"/>
                    </a:lnTo>
                    <a:cubicBezTo>
                      <a:pt x="154" y="434"/>
                      <a:pt x="185" y="434"/>
                      <a:pt x="216" y="465"/>
                    </a:cubicBezTo>
                    <a:lnTo>
                      <a:pt x="216" y="465"/>
                    </a:lnTo>
                    <a:lnTo>
                      <a:pt x="216" y="465"/>
                    </a:lnTo>
                    <a:lnTo>
                      <a:pt x="216" y="465"/>
                    </a:lnTo>
                    <a:cubicBezTo>
                      <a:pt x="340" y="465"/>
                      <a:pt x="340" y="465"/>
                      <a:pt x="340" y="465"/>
                    </a:cubicBezTo>
                    <a:cubicBezTo>
                      <a:pt x="340" y="465"/>
                      <a:pt x="340" y="465"/>
                      <a:pt x="371" y="465"/>
                    </a:cubicBezTo>
                    <a:lnTo>
                      <a:pt x="371" y="465"/>
                    </a:lnTo>
                    <a:lnTo>
                      <a:pt x="371" y="434"/>
                    </a:lnTo>
                    <a:lnTo>
                      <a:pt x="340" y="434"/>
                    </a:lnTo>
                    <a:lnTo>
                      <a:pt x="340" y="434"/>
                    </a:lnTo>
                    <a:lnTo>
                      <a:pt x="340" y="434"/>
                    </a:lnTo>
                    <a:lnTo>
                      <a:pt x="340" y="434"/>
                    </a:lnTo>
                    <a:cubicBezTo>
                      <a:pt x="340" y="403"/>
                      <a:pt x="309" y="403"/>
                      <a:pt x="309" y="403"/>
                    </a:cubicBezTo>
                    <a:lnTo>
                      <a:pt x="309" y="372"/>
                    </a:lnTo>
                    <a:cubicBezTo>
                      <a:pt x="309" y="341"/>
                      <a:pt x="309" y="341"/>
                      <a:pt x="309" y="341"/>
                    </a:cubicBezTo>
                    <a:lnTo>
                      <a:pt x="278" y="341"/>
                    </a:lnTo>
                    <a:cubicBezTo>
                      <a:pt x="278" y="310"/>
                      <a:pt x="278" y="310"/>
                      <a:pt x="278" y="310"/>
                    </a:cubicBezTo>
                    <a:cubicBezTo>
                      <a:pt x="278" y="310"/>
                      <a:pt x="278" y="310"/>
                      <a:pt x="278" y="279"/>
                    </a:cubicBezTo>
                    <a:lnTo>
                      <a:pt x="278" y="279"/>
                    </a:lnTo>
                    <a:lnTo>
                      <a:pt x="278" y="279"/>
                    </a:lnTo>
                    <a:cubicBezTo>
                      <a:pt x="278" y="248"/>
                      <a:pt x="278" y="248"/>
                      <a:pt x="278" y="248"/>
                    </a:cubicBezTo>
                    <a:lnTo>
                      <a:pt x="278" y="248"/>
                    </a:lnTo>
                    <a:lnTo>
                      <a:pt x="278" y="248"/>
                    </a:lnTo>
                    <a:cubicBezTo>
                      <a:pt x="278" y="217"/>
                      <a:pt x="278" y="187"/>
                      <a:pt x="278" y="187"/>
                    </a:cubicBezTo>
                    <a:lnTo>
                      <a:pt x="278" y="187"/>
                    </a:lnTo>
                    <a:lnTo>
                      <a:pt x="309" y="155"/>
                    </a:lnTo>
                    <a:lnTo>
                      <a:pt x="309" y="124"/>
                    </a:lnTo>
                    <a:cubicBezTo>
                      <a:pt x="309" y="93"/>
                      <a:pt x="309" y="93"/>
                      <a:pt x="309" y="93"/>
                    </a:cubicBezTo>
                    <a:cubicBezTo>
                      <a:pt x="309" y="63"/>
                      <a:pt x="278" y="63"/>
                      <a:pt x="278" y="63"/>
                    </a:cubicBezTo>
                    <a:cubicBezTo>
                      <a:pt x="278" y="63"/>
                      <a:pt x="278" y="63"/>
                      <a:pt x="247" y="31"/>
                    </a:cubicBezTo>
                    <a:lnTo>
                      <a:pt x="247" y="31"/>
                    </a:lnTo>
                    <a:cubicBezTo>
                      <a:pt x="216" y="31"/>
                      <a:pt x="216" y="31"/>
                      <a:pt x="216" y="31"/>
                    </a:cubicBezTo>
                    <a:cubicBezTo>
                      <a:pt x="247" y="31"/>
                      <a:pt x="247" y="31"/>
                      <a:pt x="247" y="31"/>
                    </a:cubicBezTo>
                    <a:cubicBezTo>
                      <a:pt x="247" y="0"/>
                      <a:pt x="247" y="0"/>
                      <a:pt x="247" y="0"/>
                    </a:cubicBezTo>
                    <a:lnTo>
                      <a:pt x="247" y="0"/>
                    </a:lnTo>
                    <a:lnTo>
                      <a:pt x="247" y="0"/>
                    </a:lnTo>
                    <a:cubicBezTo>
                      <a:pt x="247" y="0"/>
                      <a:pt x="247" y="0"/>
                      <a:pt x="247" y="31"/>
                    </a:cubicBezTo>
                    <a:lnTo>
                      <a:pt x="216" y="31"/>
                    </a:lnTo>
                    <a:cubicBezTo>
                      <a:pt x="216" y="31"/>
                      <a:pt x="216" y="31"/>
                      <a:pt x="216" y="63"/>
                    </a:cubicBezTo>
                    <a:cubicBezTo>
                      <a:pt x="216" y="63"/>
                      <a:pt x="216" y="63"/>
                      <a:pt x="216" y="93"/>
                    </a:cubicBezTo>
                    <a:lnTo>
                      <a:pt x="185" y="93"/>
                    </a:lnTo>
                    <a:lnTo>
                      <a:pt x="185" y="124"/>
                    </a:lnTo>
                    <a:cubicBezTo>
                      <a:pt x="185" y="155"/>
                      <a:pt x="154" y="187"/>
                      <a:pt x="154" y="187"/>
                    </a:cubicBezTo>
                    <a:lnTo>
                      <a:pt x="154" y="187"/>
                    </a:lnTo>
                    <a:lnTo>
                      <a:pt x="154" y="187"/>
                    </a:lnTo>
                    <a:lnTo>
                      <a:pt x="154" y="187"/>
                    </a:lnTo>
                    <a:cubicBezTo>
                      <a:pt x="154" y="187"/>
                      <a:pt x="154" y="217"/>
                      <a:pt x="123" y="217"/>
                    </a:cubicBezTo>
                    <a:lnTo>
                      <a:pt x="123" y="217"/>
                    </a:lnTo>
                    <a:cubicBezTo>
                      <a:pt x="93" y="217"/>
                      <a:pt x="94" y="217"/>
                      <a:pt x="94" y="217"/>
                    </a:cubicBezTo>
                    <a:lnTo>
                      <a:pt x="94" y="217"/>
                    </a:lnTo>
                    <a:lnTo>
                      <a:pt x="94" y="217"/>
                    </a:lnTo>
                    <a:lnTo>
                      <a:pt x="62" y="217"/>
                    </a:lnTo>
                    <a:lnTo>
                      <a:pt x="62" y="217"/>
                    </a:lnTo>
                    <a:cubicBezTo>
                      <a:pt x="31" y="217"/>
                      <a:pt x="0" y="248"/>
                      <a:pt x="0" y="248"/>
                    </a:cubicBezTo>
                    <a:lnTo>
                      <a:pt x="0" y="279"/>
                    </a:lnTo>
                    <a:lnTo>
                      <a:pt x="0" y="279"/>
                    </a:lnTo>
                    <a:cubicBezTo>
                      <a:pt x="0" y="310"/>
                      <a:pt x="0" y="310"/>
                      <a:pt x="0" y="31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64" name="Freeform 20"/>
              <p:cNvSpPr>
                <a:spLocks noChangeArrowheads="1"/>
              </p:cNvSpPr>
              <p:nvPr/>
            </p:nvSpPr>
            <p:spPr bwMode="auto">
              <a:xfrm>
                <a:off x="4259263" y="2684463"/>
                <a:ext cx="190500" cy="223837"/>
              </a:xfrm>
              <a:custGeom>
                <a:avLst/>
                <a:gdLst>
                  <a:gd name="T0" fmla="*/ 465 w 528"/>
                  <a:gd name="T1" fmla="*/ 310 h 621"/>
                  <a:gd name="T2" fmla="*/ 465 w 528"/>
                  <a:gd name="T3" fmla="*/ 248 h 621"/>
                  <a:gd name="T4" fmla="*/ 465 w 528"/>
                  <a:gd name="T5" fmla="*/ 217 h 621"/>
                  <a:gd name="T6" fmla="*/ 403 w 528"/>
                  <a:gd name="T7" fmla="*/ 124 h 621"/>
                  <a:gd name="T8" fmla="*/ 62 w 528"/>
                  <a:gd name="T9" fmla="*/ 0 h 621"/>
                  <a:gd name="T10" fmla="*/ 62 w 528"/>
                  <a:gd name="T11" fmla="*/ 62 h 621"/>
                  <a:gd name="T12" fmla="*/ 62 w 528"/>
                  <a:gd name="T13" fmla="*/ 93 h 621"/>
                  <a:gd name="T14" fmla="*/ 62 w 528"/>
                  <a:gd name="T15" fmla="*/ 124 h 621"/>
                  <a:gd name="T16" fmla="*/ 62 w 528"/>
                  <a:gd name="T17" fmla="*/ 155 h 621"/>
                  <a:gd name="T18" fmla="*/ 31 w 528"/>
                  <a:gd name="T19" fmla="*/ 155 h 621"/>
                  <a:gd name="T20" fmla="*/ 31 w 528"/>
                  <a:gd name="T21" fmla="*/ 186 h 621"/>
                  <a:gd name="T22" fmla="*/ 0 w 528"/>
                  <a:gd name="T23" fmla="*/ 217 h 621"/>
                  <a:gd name="T24" fmla="*/ 0 w 528"/>
                  <a:gd name="T25" fmla="*/ 248 h 621"/>
                  <a:gd name="T26" fmla="*/ 0 w 528"/>
                  <a:gd name="T27" fmla="*/ 279 h 621"/>
                  <a:gd name="T28" fmla="*/ 31 w 528"/>
                  <a:gd name="T29" fmla="*/ 341 h 621"/>
                  <a:gd name="T30" fmla="*/ 62 w 528"/>
                  <a:gd name="T31" fmla="*/ 403 h 621"/>
                  <a:gd name="T32" fmla="*/ 62 w 528"/>
                  <a:gd name="T33" fmla="*/ 434 h 621"/>
                  <a:gd name="T34" fmla="*/ 124 w 528"/>
                  <a:gd name="T35" fmla="*/ 465 h 621"/>
                  <a:gd name="T36" fmla="*/ 186 w 528"/>
                  <a:gd name="T37" fmla="*/ 496 h 621"/>
                  <a:gd name="T38" fmla="*/ 186 w 528"/>
                  <a:gd name="T39" fmla="*/ 496 h 621"/>
                  <a:gd name="T40" fmla="*/ 217 w 528"/>
                  <a:gd name="T41" fmla="*/ 496 h 621"/>
                  <a:gd name="T42" fmla="*/ 217 w 528"/>
                  <a:gd name="T43" fmla="*/ 496 h 621"/>
                  <a:gd name="T44" fmla="*/ 248 w 528"/>
                  <a:gd name="T45" fmla="*/ 496 h 621"/>
                  <a:gd name="T46" fmla="*/ 248 w 528"/>
                  <a:gd name="T47" fmla="*/ 496 h 621"/>
                  <a:gd name="T48" fmla="*/ 248 w 528"/>
                  <a:gd name="T49" fmla="*/ 496 h 621"/>
                  <a:gd name="T50" fmla="*/ 279 w 528"/>
                  <a:gd name="T51" fmla="*/ 527 h 621"/>
                  <a:gd name="T52" fmla="*/ 279 w 528"/>
                  <a:gd name="T53" fmla="*/ 558 h 621"/>
                  <a:gd name="T54" fmla="*/ 279 w 528"/>
                  <a:gd name="T55" fmla="*/ 620 h 621"/>
                  <a:gd name="T56" fmla="*/ 279 w 528"/>
                  <a:gd name="T57" fmla="*/ 620 h 621"/>
                  <a:gd name="T58" fmla="*/ 310 w 528"/>
                  <a:gd name="T59" fmla="*/ 620 h 621"/>
                  <a:gd name="T60" fmla="*/ 341 w 528"/>
                  <a:gd name="T61" fmla="*/ 620 h 621"/>
                  <a:gd name="T62" fmla="*/ 372 w 528"/>
                  <a:gd name="T63" fmla="*/ 620 h 621"/>
                  <a:gd name="T64" fmla="*/ 403 w 528"/>
                  <a:gd name="T65" fmla="*/ 620 h 621"/>
                  <a:gd name="T66" fmla="*/ 434 w 528"/>
                  <a:gd name="T67" fmla="*/ 589 h 621"/>
                  <a:gd name="T68" fmla="*/ 465 w 528"/>
                  <a:gd name="T69" fmla="*/ 589 h 621"/>
                  <a:gd name="T70" fmla="*/ 496 w 528"/>
                  <a:gd name="T71" fmla="*/ 589 h 621"/>
                  <a:gd name="T72" fmla="*/ 496 w 528"/>
                  <a:gd name="T73" fmla="*/ 589 h 621"/>
                  <a:gd name="T74" fmla="*/ 496 w 528"/>
                  <a:gd name="T75" fmla="*/ 589 h 621"/>
                  <a:gd name="T76" fmla="*/ 527 w 528"/>
                  <a:gd name="T77" fmla="*/ 589 h 621"/>
                  <a:gd name="T78" fmla="*/ 527 w 528"/>
                  <a:gd name="T79" fmla="*/ 589 h 621"/>
                  <a:gd name="T80" fmla="*/ 527 w 528"/>
                  <a:gd name="T81" fmla="*/ 589 h 621"/>
                  <a:gd name="T82" fmla="*/ 496 w 528"/>
                  <a:gd name="T83" fmla="*/ 527 h 621"/>
                  <a:gd name="T84" fmla="*/ 496 w 528"/>
                  <a:gd name="T85" fmla="*/ 496 h 621"/>
                  <a:gd name="T86" fmla="*/ 496 w 528"/>
                  <a:gd name="T87" fmla="*/ 403 h 621"/>
                  <a:gd name="T88" fmla="*/ 465 w 528"/>
                  <a:gd name="T89" fmla="*/ 341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28" h="621">
                    <a:moveTo>
                      <a:pt x="465" y="310"/>
                    </a:moveTo>
                    <a:lnTo>
                      <a:pt x="465" y="310"/>
                    </a:lnTo>
                    <a:cubicBezTo>
                      <a:pt x="465" y="310"/>
                      <a:pt x="465" y="279"/>
                      <a:pt x="465" y="248"/>
                    </a:cubicBezTo>
                    <a:lnTo>
                      <a:pt x="465" y="248"/>
                    </a:lnTo>
                    <a:cubicBezTo>
                      <a:pt x="465" y="217"/>
                      <a:pt x="465" y="217"/>
                      <a:pt x="465" y="217"/>
                    </a:cubicBezTo>
                    <a:lnTo>
                      <a:pt x="465" y="217"/>
                    </a:lnTo>
                    <a:cubicBezTo>
                      <a:pt x="403" y="155"/>
                      <a:pt x="403" y="155"/>
                      <a:pt x="403" y="155"/>
                    </a:cubicBezTo>
                    <a:cubicBezTo>
                      <a:pt x="403" y="124"/>
                      <a:pt x="403" y="124"/>
                      <a:pt x="403" y="124"/>
                    </a:cubicBezTo>
                    <a:cubicBezTo>
                      <a:pt x="217" y="0"/>
                      <a:pt x="217" y="0"/>
                      <a:pt x="217" y="0"/>
                    </a:cubicBezTo>
                    <a:cubicBezTo>
                      <a:pt x="62" y="0"/>
                      <a:pt x="62" y="0"/>
                      <a:pt x="62" y="0"/>
                    </a:cubicBezTo>
                    <a:lnTo>
                      <a:pt x="93" y="31"/>
                    </a:lnTo>
                    <a:lnTo>
                      <a:pt x="62" y="62"/>
                    </a:lnTo>
                    <a:cubicBezTo>
                      <a:pt x="62" y="62"/>
                      <a:pt x="62" y="62"/>
                      <a:pt x="62" y="93"/>
                    </a:cubicBezTo>
                    <a:lnTo>
                      <a:pt x="62" y="93"/>
                    </a:lnTo>
                    <a:cubicBezTo>
                      <a:pt x="62" y="124"/>
                      <a:pt x="62" y="124"/>
                      <a:pt x="62" y="124"/>
                    </a:cubicBezTo>
                    <a:lnTo>
                      <a:pt x="62" y="124"/>
                    </a:lnTo>
                    <a:lnTo>
                      <a:pt x="62" y="155"/>
                    </a:lnTo>
                    <a:lnTo>
                      <a:pt x="62" y="155"/>
                    </a:lnTo>
                    <a:lnTo>
                      <a:pt x="31" y="155"/>
                    </a:lnTo>
                    <a:lnTo>
                      <a:pt x="31" y="155"/>
                    </a:lnTo>
                    <a:cubicBezTo>
                      <a:pt x="31" y="186"/>
                      <a:pt x="31" y="186"/>
                      <a:pt x="31" y="186"/>
                    </a:cubicBezTo>
                    <a:lnTo>
                      <a:pt x="31" y="186"/>
                    </a:lnTo>
                    <a:cubicBezTo>
                      <a:pt x="31" y="217"/>
                      <a:pt x="0" y="217"/>
                      <a:pt x="0" y="217"/>
                    </a:cubicBezTo>
                    <a:lnTo>
                      <a:pt x="0" y="217"/>
                    </a:lnTo>
                    <a:cubicBezTo>
                      <a:pt x="0" y="217"/>
                      <a:pt x="0" y="217"/>
                      <a:pt x="0" y="248"/>
                    </a:cubicBezTo>
                    <a:lnTo>
                      <a:pt x="0" y="248"/>
                    </a:lnTo>
                    <a:lnTo>
                      <a:pt x="0" y="279"/>
                    </a:lnTo>
                    <a:lnTo>
                      <a:pt x="0" y="279"/>
                    </a:lnTo>
                    <a:cubicBezTo>
                      <a:pt x="0" y="279"/>
                      <a:pt x="0" y="279"/>
                      <a:pt x="0" y="310"/>
                    </a:cubicBezTo>
                    <a:cubicBezTo>
                      <a:pt x="0" y="310"/>
                      <a:pt x="31" y="310"/>
                      <a:pt x="31" y="341"/>
                    </a:cubicBezTo>
                    <a:cubicBezTo>
                      <a:pt x="31" y="341"/>
                      <a:pt x="31" y="341"/>
                      <a:pt x="31" y="372"/>
                    </a:cubicBezTo>
                    <a:cubicBezTo>
                      <a:pt x="62" y="372"/>
                      <a:pt x="62" y="403"/>
                      <a:pt x="62" y="403"/>
                    </a:cubicBezTo>
                    <a:lnTo>
                      <a:pt x="62" y="403"/>
                    </a:lnTo>
                    <a:cubicBezTo>
                      <a:pt x="62" y="434"/>
                      <a:pt x="62" y="434"/>
                      <a:pt x="62" y="434"/>
                    </a:cubicBezTo>
                    <a:cubicBezTo>
                      <a:pt x="93" y="434"/>
                      <a:pt x="93" y="434"/>
                      <a:pt x="124" y="465"/>
                    </a:cubicBezTo>
                    <a:lnTo>
                      <a:pt x="124" y="465"/>
                    </a:lnTo>
                    <a:cubicBezTo>
                      <a:pt x="124" y="465"/>
                      <a:pt x="124" y="465"/>
                      <a:pt x="155" y="465"/>
                    </a:cubicBezTo>
                    <a:cubicBezTo>
                      <a:pt x="155" y="465"/>
                      <a:pt x="155" y="465"/>
                      <a:pt x="186" y="496"/>
                    </a:cubicBezTo>
                    <a:lnTo>
                      <a:pt x="186" y="496"/>
                    </a:lnTo>
                    <a:lnTo>
                      <a:pt x="186" y="496"/>
                    </a:lnTo>
                    <a:lnTo>
                      <a:pt x="186" y="496"/>
                    </a:lnTo>
                    <a:cubicBezTo>
                      <a:pt x="186" y="496"/>
                      <a:pt x="186" y="496"/>
                      <a:pt x="217" y="496"/>
                    </a:cubicBezTo>
                    <a:lnTo>
                      <a:pt x="217" y="496"/>
                    </a:lnTo>
                    <a:lnTo>
                      <a:pt x="217" y="496"/>
                    </a:lnTo>
                    <a:lnTo>
                      <a:pt x="248" y="496"/>
                    </a:lnTo>
                    <a:lnTo>
                      <a:pt x="248" y="496"/>
                    </a:lnTo>
                    <a:lnTo>
                      <a:pt x="248" y="496"/>
                    </a:lnTo>
                    <a:lnTo>
                      <a:pt x="248" y="496"/>
                    </a:lnTo>
                    <a:lnTo>
                      <a:pt x="248" y="496"/>
                    </a:lnTo>
                    <a:lnTo>
                      <a:pt x="248" y="496"/>
                    </a:lnTo>
                    <a:cubicBezTo>
                      <a:pt x="248" y="496"/>
                      <a:pt x="279" y="496"/>
                      <a:pt x="279" y="527"/>
                    </a:cubicBezTo>
                    <a:lnTo>
                      <a:pt x="279" y="527"/>
                    </a:lnTo>
                    <a:lnTo>
                      <a:pt x="279" y="527"/>
                    </a:lnTo>
                    <a:cubicBezTo>
                      <a:pt x="279" y="527"/>
                      <a:pt x="279" y="527"/>
                      <a:pt x="279" y="558"/>
                    </a:cubicBezTo>
                    <a:lnTo>
                      <a:pt x="279" y="589"/>
                    </a:lnTo>
                    <a:cubicBezTo>
                      <a:pt x="279" y="589"/>
                      <a:pt x="279" y="589"/>
                      <a:pt x="279" y="620"/>
                    </a:cubicBezTo>
                    <a:lnTo>
                      <a:pt x="279" y="620"/>
                    </a:lnTo>
                    <a:lnTo>
                      <a:pt x="279" y="620"/>
                    </a:lnTo>
                    <a:lnTo>
                      <a:pt x="310" y="620"/>
                    </a:lnTo>
                    <a:lnTo>
                      <a:pt x="310" y="620"/>
                    </a:lnTo>
                    <a:lnTo>
                      <a:pt x="310" y="620"/>
                    </a:lnTo>
                    <a:cubicBezTo>
                      <a:pt x="341" y="620"/>
                      <a:pt x="341" y="620"/>
                      <a:pt x="341" y="620"/>
                    </a:cubicBezTo>
                    <a:cubicBezTo>
                      <a:pt x="341" y="620"/>
                      <a:pt x="341" y="620"/>
                      <a:pt x="372" y="620"/>
                    </a:cubicBezTo>
                    <a:lnTo>
                      <a:pt x="372" y="620"/>
                    </a:lnTo>
                    <a:cubicBezTo>
                      <a:pt x="372" y="620"/>
                      <a:pt x="372" y="620"/>
                      <a:pt x="403" y="620"/>
                    </a:cubicBezTo>
                    <a:lnTo>
                      <a:pt x="403" y="620"/>
                    </a:lnTo>
                    <a:lnTo>
                      <a:pt x="403" y="620"/>
                    </a:lnTo>
                    <a:lnTo>
                      <a:pt x="434" y="589"/>
                    </a:lnTo>
                    <a:lnTo>
                      <a:pt x="465" y="589"/>
                    </a:lnTo>
                    <a:lnTo>
                      <a:pt x="465" y="589"/>
                    </a:lnTo>
                    <a:lnTo>
                      <a:pt x="465" y="589"/>
                    </a:lnTo>
                    <a:lnTo>
                      <a:pt x="496" y="589"/>
                    </a:lnTo>
                    <a:lnTo>
                      <a:pt x="496" y="589"/>
                    </a:lnTo>
                    <a:lnTo>
                      <a:pt x="496" y="589"/>
                    </a:lnTo>
                    <a:lnTo>
                      <a:pt x="496" y="589"/>
                    </a:lnTo>
                    <a:lnTo>
                      <a:pt x="496" y="589"/>
                    </a:lnTo>
                    <a:lnTo>
                      <a:pt x="496" y="589"/>
                    </a:lnTo>
                    <a:cubicBezTo>
                      <a:pt x="527" y="589"/>
                      <a:pt x="527" y="589"/>
                      <a:pt x="527" y="589"/>
                    </a:cubicBezTo>
                    <a:lnTo>
                      <a:pt x="527" y="589"/>
                    </a:lnTo>
                    <a:lnTo>
                      <a:pt x="527" y="589"/>
                    </a:lnTo>
                    <a:lnTo>
                      <a:pt x="527" y="589"/>
                    </a:lnTo>
                    <a:lnTo>
                      <a:pt x="527" y="589"/>
                    </a:lnTo>
                    <a:lnTo>
                      <a:pt x="527" y="558"/>
                    </a:lnTo>
                    <a:lnTo>
                      <a:pt x="496" y="527"/>
                    </a:lnTo>
                    <a:lnTo>
                      <a:pt x="496" y="527"/>
                    </a:lnTo>
                    <a:cubicBezTo>
                      <a:pt x="496" y="496"/>
                      <a:pt x="496" y="496"/>
                      <a:pt x="496" y="496"/>
                    </a:cubicBezTo>
                    <a:cubicBezTo>
                      <a:pt x="496" y="465"/>
                      <a:pt x="496" y="434"/>
                      <a:pt x="496" y="434"/>
                    </a:cubicBezTo>
                    <a:cubicBezTo>
                      <a:pt x="496" y="403"/>
                      <a:pt x="496" y="403"/>
                      <a:pt x="496" y="403"/>
                    </a:cubicBezTo>
                    <a:lnTo>
                      <a:pt x="496" y="372"/>
                    </a:lnTo>
                    <a:cubicBezTo>
                      <a:pt x="496" y="341"/>
                      <a:pt x="496" y="341"/>
                      <a:pt x="465" y="341"/>
                    </a:cubicBezTo>
                    <a:lnTo>
                      <a:pt x="465" y="31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65" name="Freeform 21"/>
              <p:cNvSpPr>
                <a:spLocks noChangeArrowheads="1"/>
              </p:cNvSpPr>
              <p:nvPr/>
            </p:nvSpPr>
            <p:spPr bwMode="auto">
              <a:xfrm>
                <a:off x="3902075" y="2795588"/>
                <a:ext cx="234950" cy="257175"/>
              </a:xfrm>
              <a:custGeom>
                <a:avLst/>
                <a:gdLst>
                  <a:gd name="T0" fmla="*/ 31 w 652"/>
                  <a:gd name="T1" fmla="*/ 682 h 714"/>
                  <a:gd name="T2" fmla="*/ 31 w 652"/>
                  <a:gd name="T3" fmla="*/ 682 h 714"/>
                  <a:gd name="T4" fmla="*/ 62 w 652"/>
                  <a:gd name="T5" fmla="*/ 651 h 714"/>
                  <a:gd name="T6" fmla="*/ 93 w 652"/>
                  <a:gd name="T7" fmla="*/ 651 h 714"/>
                  <a:gd name="T8" fmla="*/ 124 w 652"/>
                  <a:gd name="T9" fmla="*/ 682 h 714"/>
                  <a:gd name="T10" fmla="*/ 279 w 652"/>
                  <a:gd name="T11" fmla="*/ 682 h 714"/>
                  <a:gd name="T12" fmla="*/ 279 w 652"/>
                  <a:gd name="T13" fmla="*/ 682 h 714"/>
                  <a:gd name="T14" fmla="*/ 372 w 652"/>
                  <a:gd name="T15" fmla="*/ 682 h 714"/>
                  <a:gd name="T16" fmla="*/ 496 w 652"/>
                  <a:gd name="T17" fmla="*/ 713 h 714"/>
                  <a:gd name="T18" fmla="*/ 589 w 652"/>
                  <a:gd name="T19" fmla="*/ 713 h 714"/>
                  <a:gd name="T20" fmla="*/ 527 w 652"/>
                  <a:gd name="T21" fmla="*/ 651 h 714"/>
                  <a:gd name="T22" fmla="*/ 527 w 652"/>
                  <a:gd name="T23" fmla="*/ 651 h 714"/>
                  <a:gd name="T24" fmla="*/ 651 w 652"/>
                  <a:gd name="T25" fmla="*/ 402 h 714"/>
                  <a:gd name="T26" fmla="*/ 589 w 652"/>
                  <a:gd name="T27" fmla="*/ 341 h 714"/>
                  <a:gd name="T28" fmla="*/ 589 w 652"/>
                  <a:gd name="T29" fmla="*/ 341 h 714"/>
                  <a:gd name="T30" fmla="*/ 527 w 652"/>
                  <a:gd name="T31" fmla="*/ 310 h 714"/>
                  <a:gd name="T32" fmla="*/ 527 w 652"/>
                  <a:gd name="T33" fmla="*/ 248 h 714"/>
                  <a:gd name="T34" fmla="*/ 527 w 652"/>
                  <a:gd name="T35" fmla="*/ 248 h 714"/>
                  <a:gd name="T36" fmla="*/ 527 w 652"/>
                  <a:gd name="T37" fmla="*/ 248 h 714"/>
                  <a:gd name="T38" fmla="*/ 527 w 652"/>
                  <a:gd name="T39" fmla="*/ 186 h 714"/>
                  <a:gd name="T40" fmla="*/ 527 w 652"/>
                  <a:gd name="T41" fmla="*/ 124 h 714"/>
                  <a:gd name="T42" fmla="*/ 527 w 652"/>
                  <a:gd name="T43" fmla="*/ 93 h 714"/>
                  <a:gd name="T44" fmla="*/ 434 w 652"/>
                  <a:gd name="T45" fmla="*/ 93 h 714"/>
                  <a:gd name="T46" fmla="*/ 434 w 652"/>
                  <a:gd name="T47" fmla="*/ 62 h 714"/>
                  <a:gd name="T48" fmla="*/ 434 w 652"/>
                  <a:gd name="T49" fmla="*/ 124 h 714"/>
                  <a:gd name="T50" fmla="*/ 403 w 652"/>
                  <a:gd name="T51" fmla="*/ 155 h 714"/>
                  <a:gd name="T52" fmla="*/ 372 w 652"/>
                  <a:gd name="T53" fmla="*/ 124 h 714"/>
                  <a:gd name="T54" fmla="*/ 341 w 652"/>
                  <a:gd name="T55" fmla="*/ 155 h 714"/>
                  <a:gd name="T56" fmla="*/ 279 w 652"/>
                  <a:gd name="T57" fmla="*/ 155 h 714"/>
                  <a:gd name="T58" fmla="*/ 279 w 652"/>
                  <a:gd name="T59" fmla="*/ 93 h 714"/>
                  <a:gd name="T60" fmla="*/ 248 w 652"/>
                  <a:gd name="T61" fmla="*/ 62 h 714"/>
                  <a:gd name="T62" fmla="*/ 31 w 652"/>
                  <a:gd name="T63" fmla="*/ 0 h 714"/>
                  <a:gd name="T64" fmla="*/ 93 w 652"/>
                  <a:gd name="T65" fmla="*/ 155 h 714"/>
                  <a:gd name="T66" fmla="*/ 93 w 652"/>
                  <a:gd name="T67" fmla="*/ 186 h 714"/>
                  <a:gd name="T68" fmla="*/ 124 w 652"/>
                  <a:gd name="T69" fmla="*/ 279 h 714"/>
                  <a:gd name="T70" fmla="*/ 124 w 652"/>
                  <a:gd name="T71" fmla="*/ 372 h 714"/>
                  <a:gd name="T72" fmla="*/ 93 w 652"/>
                  <a:gd name="T73" fmla="*/ 434 h 714"/>
                  <a:gd name="T74" fmla="*/ 31 w 652"/>
                  <a:gd name="T75" fmla="*/ 465 h 714"/>
                  <a:gd name="T76" fmla="*/ 0 w 652"/>
                  <a:gd name="T77" fmla="*/ 619 h 714"/>
                  <a:gd name="T78" fmla="*/ 0 w 652"/>
                  <a:gd name="T79" fmla="*/ 682 h 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652" h="714">
                    <a:moveTo>
                      <a:pt x="31" y="682"/>
                    </a:moveTo>
                    <a:lnTo>
                      <a:pt x="31" y="682"/>
                    </a:lnTo>
                    <a:lnTo>
                      <a:pt x="31" y="682"/>
                    </a:lnTo>
                    <a:lnTo>
                      <a:pt x="31" y="682"/>
                    </a:lnTo>
                    <a:cubicBezTo>
                      <a:pt x="31" y="682"/>
                      <a:pt x="31" y="682"/>
                      <a:pt x="31" y="651"/>
                    </a:cubicBezTo>
                    <a:lnTo>
                      <a:pt x="62" y="651"/>
                    </a:lnTo>
                    <a:lnTo>
                      <a:pt x="93" y="651"/>
                    </a:lnTo>
                    <a:lnTo>
                      <a:pt x="93" y="651"/>
                    </a:lnTo>
                    <a:lnTo>
                      <a:pt x="93" y="651"/>
                    </a:lnTo>
                    <a:cubicBezTo>
                      <a:pt x="93" y="682"/>
                      <a:pt x="124" y="682"/>
                      <a:pt x="124" y="682"/>
                    </a:cubicBezTo>
                    <a:cubicBezTo>
                      <a:pt x="124" y="682"/>
                      <a:pt x="124" y="682"/>
                      <a:pt x="155" y="682"/>
                    </a:cubicBezTo>
                    <a:cubicBezTo>
                      <a:pt x="155" y="682"/>
                      <a:pt x="248" y="682"/>
                      <a:pt x="279" y="682"/>
                    </a:cubicBezTo>
                    <a:lnTo>
                      <a:pt x="279" y="682"/>
                    </a:lnTo>
                    <a:lnTo>
                      <a:pt x="279" y="682"/>
                    </a:lnTo>
                    <a:cubicBezTo>
                      <a:pt x="310" y="682"/>
                      <a:pt x="341" y="682"/>
                      <a:pt x="341" y="682"/>
                    </a:cubicBezTo>
                    <a:cubicBezTo>
                      <a:pt x="372" y="682"/>
                      <a:pt x="372" y="682"/>
                      <a:pt x="372" y="682"/>
                    </a:cubicBezTo>
                    <a:cubicBezTo>
                      <a:pt x="372" y="713"/>
                      <a:pt x="372" y="713"/>
                      <a:pt x="372" y="713"/>
                    </a:cubicBezTo>
                    <a:cubicBezTo>
                      <a:pt x="496" y="713"/>
                      <a:pt x="496" y="713"/>
                      <a:pt x="496" y="713"/>
                    </a:cubicBezTo>
                    <a:cubicBezTo>
                      <a:pt x="496" y="713"/>
                      <a:pt x="496" y="713"/>
                      <a:pt x="527" y="713"/>
                    </a:cubicBezTo>
                    <a:cubicBezTo>
                      <a:pt x="527" y="713"/>
                      <a:pt x="558" y="713"/>
                      <a:pt x="589" y="713"/>
                    </a:cubicBezTo>
                    <a:cubicBezTo>
                      <a:pt x="558" y="713"/>
                      <a:pt x="558" y="682"/>
                      <a:pt x="558" y="682"/>
                    </a:cubicBezTo>
                    <a:lnTo>
                      <a:pt x="527" y="651"/>
                    </a:lnTo>
                    <a:lnTo>
                      <a:pt x="527" y="651"/>
                    </a:lnTo>
                    <a:lnTo>
                      <a:pt x="527" y="651"/>
                    </a:lnTo>
                    <a:cubicBezTo>
                      <a:pt x="527" y="402"/>
                      <a:pt x="527" y="402"/>
                      <a:pt x="527" y="402"/>
                    </a:cubicBezTo>
                    <a:cubicBezTo>
                      <a:pt x="651" y="402"/>
                      <a:pt x="651" y="402"/>
                      <a:pt x="651" y="402"/>
                    </a:cubicBezTo>
                    <a:cubicBezTo>
                      <a:pt x="651" y="341"/>
                      <a:pt x="651" y="341"/>
                      <a:pt x="651" y="341"/>
                    </a:cubicBezTo>
                    <a:cubicBezTo>
                      <a:pt x="620" y="341"/>
                      <a:pt x="589" y="341"/>
                      <a:pt x="589" y="341"/>
                    </a:cubicBezTo>
                    <a:lnTo>
                      <a:pt x="589" y="341"/>
                    </a:lnTo>
                    <a:lnTo>
                      <a:pt x="589" y="341"/>
                    </a:lnTo>
                    <a:cubicBezTo>
                      <a:pt x="558" y="341"/>
                      <a:pt x="558" y="341"/>
                      <a:pt x="558" y="310"/>
                    </a:cubicBezTo>
                    <a:cubicBezTo>
                      <a:pt x="527" y="310"/>
                      <a:pt x="527" y="310"/>
                      <a:pt x="527" y="310"/>
                    </a:cubicBezTo>
                    <a:cubicBezTo>
                      <a:pt x="527" y="310"/>
                      <a:pt x="527" y="310"/>
                      <a:pt x="527" y="279"/>
                    </a:cubicBezTo>
                    <a:cubicBezTo>
                      <a:pt x="527" y="279"/>
                      <a:pt x="527" y="279"/>
                      <a:pt x="527" y="248"/>
                    </a:cubicBezTo>
                    <a:lnTo>
                      <a:pt x="527" y="248"/>
                    </a:lnTo>
                    <a:lnTo>
                      <a:pt x="527" y="248"/>
                    </a:lnTo>
                    <a:lnTo>
                      <a:pt x="527" y="248"/>
                    </a:lnTo>
                    <a:lnTo>
                      <a:pt x="527" y="248"/>
                    </a:lnTo>
                    <a:cubicBezTo>
                      <a:pt x="527" y="217"/>
                      <a:pt x="527" y="217"/>
                      <a:pt x="527" y="217"/>
                    </a:cubicBezTo>
                    <a:cubicBezTo>
                      <a:pt x="527" y="186"/>
                      <a:pt x="527" y="186"/>
                      <a:pt x="527" y="186"/>
                    </a:cubicBezTo>
                    <a:lnTo>
                      <a:pt x="527" y="155"/>
                    </a:lnTo>
                    <a:cubicBezTo>
                      <a:pt x="527" y="124"/>
                      <a:pt x="527" y="124"/>
                      <a:pt x="527" y="124"/>
                    </a:cubicBezTo>
                    <a:lnTo>
                      <a:pt x="527" y="124"/>
                    </a:lnTo>
                    <a:lnTo>
                      <a:pt x="527" y="93"/>
                    </a:lnTo>
                    <a:lnTo>
                      <a:pt x="527" y="93"/>
                    </a:lnTo>
                    <a:cubicBezTo>
                      <a:pt x="434" y="93"/>
                      <a:pt x="434" y="93"/>
                      <a:pt x="434" y="93"/>
                    </a:cubicBezTo>
                    <a:cubicBezTo>
                      <a:pt x="434" y="62"/>
                      <a:pt x="434" y="62"/>
                      <a:pt x="434" y="62"/>
                    </a:cubicBezTo>
                    <a:lnTo>
                      <a:pt x="434" y="62"/>
                    </a:lnTo>
                    <a:cubicBezTo>
                      <a:pt x="434" y="93"/>
                      <a:pt x="434" y="93"/>
                      <a:pt x="434" y="124"/>
                    </a:cubicBezTo>
                    <a:lnTo>
                      <a:pt x="434" y="124"/>
                    </a:lnTo>
                    <a:lnTo>
                      <a:pt x="434" y="124"/>
                    </a:lnTo>
                    <a:cubicBezTo>
                      <a:pt x="434" y="124"/>
                      <a:pt x="434" y="155"/>
                      <a:pt x="403" y="155"/>
                    </a:cubicBezTo>
                    <a:cubicBezTo>
                      <a:pt x="403" y="155"/>
                      <a:pt x="372" y="155"/>
                      <a:pt x="372" y="124"/>
                    </a:cubicBezTo>
                    <a:lnTo>
                      <a:pt x="372" y="124"/>
                    </a:lnTo>
                    <a:lnTo>
                      <a:pt x="372" y="124"/>
                    </a:lnTo>
                    <a:cubicBezTo>
                      <a:pt x="341" y="124"/>
                      <a:pt x="341" y="155"/>
                      <a:pt x="341" y="155"/>
                    </a:cubicBezTo>
                    <a:cubicBezTo>
                      <a:pt x="310" y="155"/>
                      <a:pt x="310" y="155"/>
                      <a:pt x="310" y="155"/>
                    </a:cubicBezTo>
                    <a:cubicBezTo>
                      <a:pt x="310" y="155"/>
                      <a:pt x="310" y="155"/>
                      <a:pt x="279" y="155"/>
                    </a:cubicBezTo>
                    <a:cubicBezTo>
                      <a:pt x="279" y="124"/>
                      <a:pt x="279" y="124"/>
                      <a:pt x="279" y="124"/>
                    </a:cubicBezTo>
                    <a:cubicBezTo>
                      <a:pt x="279" y="124"/>
                      <a:pt x="279" y="124"/>
                      <a:pt x="279" y="93"/>
                    </a:cubicBezTo>
                    <a:lnTo>
                      <a:pt x="248" y="93"/>
                    </a:lnTo>
                    <a:cubicBezTo>
                      <a:pt x="248" y="62"/>
                      <a:pt x="248" y="62"/>
                      <a:pt x="248" y="62"/>
                    </a:cubicBezTo>
                    <a:cubicBezTo>
                      <a:pt x="248" y="62"/>
                      <a:pt x="248" y="31"/>
                      <a:pt x="217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62" y="31"/>
                      <a:pt x="93" y="93"/>
                      <a:pt x="93" y="93"/>
                    </a:cubicBezTo>
                    <a:cubicBezTo>
                      <a:pt x="93" y="124"/>
                      <a:pt x="93" y="124"/>
                      <a:pt x="93" y="155"/>
                    </a:cubicBezTo>
                    <a:lnTo>
                      <a:pt x="93" y="155"/>
                    </a:lnTo>
                    <a:lnTo>
                      <a:pt x="93" y="186"/>
                    </a:lnTo>
                    <a:cubicBezTo>
                      <a:pt x="93" y="217"/>
                      <a:pt x="93" y="248"/>
                      <a:pt x="93" y="248"/>
                    </a:cubicBezTo>
                    <a:cubicBezTo>
                      <a:pt x="124" y="248"/>
                      <a:pt x="124" y="279"/>
                      <a:pt x="124" y="279"/>
                    </a:cubicBezTo>
                    <a:cubicBezTo>
                      <a:pt x="124" y="279"/>
                      <a:pt x="124" y="310"/>
                      <a:pt x="124" y="341"/>
                    </a:cubicBezTo>
                    <a:cubicBezTo>
                      <a:pt x="124" y="341"/>
                      <a:pt x="124" y="341"/>
                      <a:pt x="124" y="372"/>
                    </a:cubicBezTo>
                    <a:cubicBezTo>
                      <a:pt x="124" y="372"/>
                      <a:pt x="93" y="402"/>
                      <a:pt x="93" y="434"/>
                    </a:cubicBezTo>
                    <a:lnTo>
                      <a:pt x="93" y="434"/>
                    </a:lnTo>
                    <a:cubicBezTo>
                      <a:pt x="93" y="434"/>
                      <a:pt x="62" y="434"/>
                      <a:pt x="62" y="465"/>
                    </a:cubicBezTo>
                    <a:cubicBezTo>
                      <a:pt x="62" y="465"/>
                      <a:pt x="62" y="465"/>
                      <a:pt x="31" y="465"/>
                    </a:cubicBezTo>
                    <a:cubicBezTo>
                      <a:pt x="31" y="496"/>
                      <a:pt x="31" y="527"/>
                      <a:pt x="31" y="558"/>
                    </a:cubicBezTo>
                    <a:cubicBezTo>
                      <a:pt x="31" y="589"/>
                      <a:pt x="31" y="619"/>
                      <a:pt x="0" y="619"/>
                    </a:cubicBezTo>
                    <a:lnTo>
                      <a:pt x="0" y="619"/>
                    </a:lnTo>
                    <a:cubicBezTo>
                      <a:pt x="0" y="619"/>
                      <a:pt x="0" y="651"/>
                      <a:pt x="0" y="682"/>
                    </a:cubicBezTo>
                    <a:lnTo>
                      <a:pt x="31" y="68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66" name="Freeform 22"/>
              <p:cNvSpPr>
                <a:spLocks noChangeArrowheads="1"/>
              </p:cNvSpPr>
              <p:nvPr/>
            </p:nvSpPr>
            <p:spPr bwMode="auto">
              <a:xfrm>
                <a:off x="3937000" y="2114550"/>
                <a:ext cx="190500" cy="346075"/>
              </a:xfrm>
              <a:custGeom>
                <a:avLst/>
                <a:gdLst>
                  <a:gd name="T0" fmla="*/ 93 w 528"/>
                  <a:gd name="T1" fmla="*/ 898 h 961"/>
                  <a:gd name="T2" fmla="*/ 124 w 528"/>
                  <a:gd name="T3" fmla="*/ 960 h 961"/>
                  <a:gd name="T4" fmla="*/ 155 w 528"/>
                  <a:gd name="T5" fmla="*/ 960 h 961"/>
                  <a:gd name="T6" fmla="*/ 186 w 528"/>
                  <a:gd name="T7" fmla="*/ 960 h 961"/>
                  <a:gd name="T8" fmla="*/ 186 w 528"/>
                  <a:gd name="T9" fmla="*/ 960 h 961"/>
                  <a:gd name="T10" fmla="*/ 217 w 528"/>
                  <a:gd name="T11" fmla="*/ 930 h 961"/>
                  <a:gd name="T12" fmla="*/ 248 w 528"/>
                  <a:gd name="T13" fmla="*/ 930 h 961"/>
                  <a:gd name="T14" fmla="*/ 248 w 528"/>
                  <a:gd name="T15" fmla="*/ 930 h 961"/>
                  <a:gd name="T16" fmla="*/ 279 w 528"/>
                  <a:gd name="T17" fmla="*/ 930 h 961"/>
                  <a:gd name="T18" fmla="*/ 279 w 528"/>
                  <a:gd name="T19" fmla="*/ 930 h 961"/>
                  <a:gd name="T20" fmla="*/ 279 w 528"/>
                  <a:gd name="T21" fmla="*/ 898 h 961"/>
                  <a:gd name="T22" fmla="*/ 310 w 528"/>
                  <a:gd name="T23" fmla="*/ 867 h 961"/>
                  <a:gd name="T24" fmla="*/ 310 w 528"/>
                  <a:gd name="T25" fmla="*/ 867 h 961"/>
                  <a:gd name="T26" fmla="*/ 341 w 528"/>
                  <a:gd name="T27" fmla="*/ 867 h 961"/>
                  <a:gd name="T28" fmla="*/ 372 w 528"/>
                  <a:gd name="T29" fmla="*/ 867 h 961"/>
                  <a:gd name="T30" fmla="*/ 403 w 528"/>
                  <a:gd name="T31" fmla="*/ 836 h 961"/>
                  <a:gd name="T32" fmla="*/ 434 w 528"/>
                  <a:gd name="T33" fmla="*/ 806 h 961"/>
                  <a:gd name="T34" fmla="*/ 434 w 528"/>
                  <a:gd name="T35" fmla="*/ 774 h 961"/>
                  <a:gd name="T36" fmla="*/ 465 w 528"/>
                  <a:gd name="T37" fmla="*/ 743 h 961"/>
                  <a:gd name="T38" fmla="*/ 465 w 528"/>
                  <a:gd name="T39" fmla="*/ 712 h 961"/>
                  <a:gd name="T40" fmla="*/ 465 w 528"/>
                  <a:gd name="T41" fmla="*/ 712 h 961"/>
                  <a:gd name="T42" fmla="*/ 434 w 528"/>
                  <a:gd name="T43" fmla="*/ 650 h 961"/>
                  <a:gd name="T44" fmla="*/ 434 w 528"/>
                  <a:gd name="T45" fmla="*/ 619 h 961"/>
                  <a:gd name="T46" fmla="*/ 465 w 528"/>
                  <a:gd name="T47" fmla="*/ 558 h 961"/>
                  <a:gd name="T48" fmla="*/ 465 w 528"/>
                  <a:gd name="T49" fmla="*/ 558 h 961"/>
                  <a:gd name="T50" fmla="*/ 496 w 528"/>
                  <a:gd name="T51" fmla="*/ 496 h 961"/>
                  <a:gd name="T52" fmla="*/ 496 w 528"/>
                  <a:gd name="T53" fmla="*/ 496 h 961"/>
                  <a:gd name="T54" fmla="*/ 527 w 528"/>
                  <a:gd name="T55" fmla="*/ 465 h 961"/>
                  <a:gd name="T56" fmla="*/ 124 w 528"/>
                  <a:gd name="T57" fmla="*/ 0 h 961"/>
                  <a:gd name="T58" fmla="*/ 93 w 528"/>
                  <a:gd name="T59" fmla="*/ 31 h 961"/>
                  <a:gd name="T60" fmla="*/ 93 w 528"/>
                  <a:gd name="T61" fmla="*/ 93 h 961"/>
                  <a:gd name="T62" fmla="*/ 124 w 528"/>
                  <a:gd name="T63" fmla="*/ 155 h 961"/>
                  <a:gd name="T64" fmla="*/ 155 w 528"/>
                  <a:gd name="T65" fmla="*/ 187 h 961"/>
                  <a:gd name="T66" fmla="*/ 124 w 528"/>
                  <a:gd name="T67" fmla="*/ 248 h 961"/>
                  <a:gd name="T68" fmla="*/ 124 w 528"/>
                  <a:gd name="T69" fmla="*/ 435 h 961"/>
                  <a:gd name="T70" fmla="*/ 93 w 528"/>
                  <a:gd name="T71" fmla="*/ 465 h 961"/>
                  <a:gd name="T72" fmla="*/ 62 w 528"/>
                  <a:gd name="T73" fmla="*/ 496 h 961"/>
                  <a:gd name="T74" fmla="*/ 31 w 528"/>
                  <a:gd name="T75" fmla="*/ 526 h 961"/>
                  <a:gd name="T76" fmla="*/ 31 w 528"/>
                  <a:gd name="T77" fmla="*/ 588 h 961"/>
                  <a:gd name="T78" fmla="*/ 31 w 528"/>
                  <a:gd name="T79" fmla="*/ 619 h 961"/>
                  <a:gd name="T80" fmla="*/ 31 w 528"/>
                  <a:gd name="T81" fmla="*/ 619 h 961"/>
                  <a:gd name="T82" fmla="*/ 31 w 528"/>
                  <a:gd name="T83" fmla="*/ 619 h 961"/>
                  <a:gd name="T84" fmla="*/ 62 w 528"/>
                  <a:gd name="T85" fmla="*/ 619 h 961"/>
                  <a:gd name="T86" fmla="*/ 62 w 528"/>
                  <a:gd name="T87" fmla="*/ 650 h 961"/>
                  <a:gd name="T88" fmla="*/ 93 w 528"/>
                  <a:gd name="T89" fmla="*/ 712 h 961"/>
                  <a:gd name="T90" fmla="*/ 93 w 528"/>
                  <a:gd name="T91" fmla="*/ 806 h 961"/>
                  <a:gd name="T92" fmla="*/ 124 w 528"/>
                  <a:gd name="T93" fmla="*/ 867 h 961"/>
                  <a:gd name="T94" fmla="*/ 93 w 528"/>
                  <a:gd name="T95" fmla="*/ 898 h 961"/>
                  <a:gd name="T96" fmla="*/ 93 w 528"/>
                  <a:gd name="T97" fmla="*/ 898 h 961"/>
                  <a:gd name="T98" fmla="*/ 62 w 528"/>
                  <a:gd name="T99" fmla="*/ 898 h 961"/>
                  <a:gd name="T100" fmla="*/ 62 w 528"/>
                  <a:gd name="T101" fmla="*/ 898 h 9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28" h="961">
                    <a:moveTo>
                      <a:pt x="93" y="898"/>
                    </a:moveTo>
                    <a:lnTo>
                      <a:pt x="93" y="898"/>
                    </a:lnTo>
                    <a:lnTo>
                      <a:pt x="93" y="898"/>
                    </a:lnTo>
                    <a:cubicBezTo>
                      <a:pt x="124" y="960"/>
                      <a:pt x="124" y="960"/>
                      <a:pt x="124" y="960"/>
                    </a:cubicBezTo>
                    <a:lnTo>
                      <a:pt x="124" y="960"/>
                    </a:lnTo>
                    <a:cubicBezTo>
                      <a:pt x="124" y="960"/>
                      <a:pt x="124" y="960"/>
                      <a:pt x="155" y="960"/>
                    </a:cubicBezTo>
                    <a:lnTo>
                      <a:pt x="155" y="960"/>
                    </a:lnTo>
                    <a:cubicBezTo>
                      <a:pt x="186" y="960"/>
                      <a:pt x="186" y="960"/>
                      <a:pt x="186" y="960"/>
                    </a:cubicBezTo>
                    <a:lnTo>
                      <a:pt x="186" y="960"/>
                    </a:lnTo>
                    <a:lnTo>
                      <a:pt x="186" y="960"/>
                    </a:lnTo>
                    <a:lnTo>
                      <a:pt x="186" y="960"/>
                    </a:lnTo>
                    <a:lnTo>
                      <a:pt x="217" y="930"/>
                    </a:lnTo>
                    <a:lnTo>
                      <a:pt x="217" y="930"/>
                    </a:lnTo>
                    <a:cubicBezTo>
                      <a:pt x="217" y="930"/>
                      <a:pt x="217" y="930"/>
                      <a:pt x="248" y="930"/>
                    </a:cubicBezTo>
                    <a:lnTo>
                      <a:pt x="248" y="930"/>
                    </a:lnTo>
                    <a:lnTo>
                      <a:pt x="248" y="930"/>
                    </a:lnTo>
                    <a:lnTo>
                      <a:pt x="279" y="930"/>
                    </a:lnTo>
                    <a:lnTo>
                      <a:pt x="279" y="930"/>
                    </a:lnTo>
                    <a:lnTo>
                      <a:pt x="279" y="930"/>
                    </a:lnTo>
                    <a:lnTo>
                      <a:pt x="279" y="930"/>
                    </a:lnTo>
                    <a:lnTo>
                      <a:pt x="279" y="930"/>
                    </a:lnTo>
                    <a:cubicBezTo>
                      <a:pt x="279" y="898"/>
                      <a:pt x="279" y="898"/>
                      <a:pt x="279" y="898"/>
                    </a:cubicBezTo>
                    <a:lnTo>
                      <a:pt x="279" y="898"/>
                    </a:lnTo>
                    <a:cubicBezTo>
                      <a:pt x="279" y="867"/>
                      <a:pt x="310" y="867"/>
                      <a:pt x="310" y="867"/>
                    </a:cubicBezTo>
                    <a:lnTo>
                      <a:pt x="310" y="867"/>
                    </a:lnTo>
                    <a:lnTo>
                      <a:pt x="310" y="867"/>
                    </a:lnTo>
                    <a:lnTo>
                      <a:pt x="310" y="867"/>
                    </a:lnTo>
                    <a:lnTo>
                      <a:pt x="341" y="867"/>
                    </a:lnTo>
                    <a:lnTo>
                      <a:pt x="341" y="867"/>
                    </a:lnTo>
                    <a:cubicBezTo>
                      <a:pt x="341" y="867"/>
                      <a:pt x="341" y="867"/>
                      <a:pt x="372" y="867"/>
                    </a:cubicBezTo>
                    <a:lnTo>
                      <a:pt x="372" y="867"/>
                    </a:lnTo>
                    <a:cubicBezTo>
                      <a:pt x="372" y="867"/>
                      <a:pt x="372" y="836"/>
                      <a:pt x="403" y="836"/>
                    </a:cubicBezTo>
                    <a:lnTo>
                      <a:pt x="403" y="806"/>
                    </a:lnTo>
                    <a:cubicBezTo>
                      <a:pt x="403" y="806"/>
                      <a:pt x="403" y="806"/>
                      <a:pt x="434" y="806"/>
                    </a:cubicBezTo>
                    <a:lnTo>
                      <a:pt x="434" y="806"/>
                    </a:lnTo>
                    <a:cubicBezTo>
                      <a:pt x="434" y="774"/>
                      <a:pt x="434" y="774"/>
                      <a:pt x="434" y="774"/>
                    </a:cubicBezTo>
                    <a:cubicBezTo>
                      <a:pt x="465" y="743"/>
                      <a:pt x="465" y="743"/>
                      <a:pt x="465" y="743"/>
                    </a:cubicBezTo>
                    <a:lnTo>
                      <a:pt x="465" y="743"/>
                    </a:lnTo>
                    <a:cubicBezTo>
                      <a:pt x="465" y="743"/>
                      <a:pt x="465" y="743"/>
                      <a:pt x="465" y="712"/>
                    </a:cubicBezTo>
                    <a:lnTo>
                      <a:pt x="465" y="712"/>
                    </a:lnTo>
                    <a:lnTo>
                      <a:pt x="465" y="712"/>
                    </a:lnTo>
                    <a:lnTo>
                      <a:pt x="465" y="712"/>
                    </a:lnTo>
                    <a:cubicBezTo>
                      <a:pt x="434" y="712"/>
                      <a:pt x="434" y="682"/>
                      <a:pt x="434" y="682"/>
                    </a:cubicBezTo>
                    <a:cubicBezTo>
                      <a:pt x="434" y="682"/>
                      <a:pt x="434" y="682"/>
                      <a:pt x="434" y="650"/>
                    </a:cubicBezTo>
                    <a:lnTo>
                      <a:pt x="434" y="619"/>
                    </a:lnTo>
                    <a:lnTo>
                      <a:pt x="434" y="619"/>
                    </a:lnTo>
                    <a:cubicBezTo>
                      <a:pt x="434" y="588"/>
                      <a:pt x="434" y="588"/>
                      <a:pt x="434" y="588"/>
                    </a:cubicBezTo>
                    <a:lnTo>
                      <a:pt x="465" y="558"/>
                    </a:lnTo>
                    <a:lnTo>
                      <a:pt x="465" y="558"/>
                    </a:lnTo>
                    <a:lnTo>
                      <a:pt x="465" y="558"/>
                    </a:lnTo>
                    <a:cubicBezTo>
                      <a:pt x="465" y="526"/>
                      <a:pt x="465" y="526"/>
                      <a:pt x="496" y="526"/>
                    </a:cubicBezTo>
                    <a:lnTo>
                      <a:pt x="496" y="496"/>
                    </a:lnTo>
                    <a:lnTo>
                      <a:pt x="496" y="496"/>
                    </a:lnTo>
                    <a:lnTo>
                      <a:pt x="496" y="496"/>
                    </a:lnTo>
                    <a:cubicBezTo>
                      <a:pt x="496" y="465"/>
                      <a:pt x="496" y="465"/>
                      <a:pt x="496" y="465"/>
                    </a:cubicBezTo>
                    <a:cubicBezTo>
                      <a:pt x="527" y="465"/>
                      <a:pt x="527" y="465"/>
                      <a:pt x="527" y="465"/>
                    </a:cubicBezTo>
                    <a:cubicBezTo>
                      <a:pt x="527" y="248"/>
                      <a:pt x="527" y="248"/>
                      <a:pt x="527" y="248"/>
                    </a:cubicBezTo>
                    <a:cubicBezTo>
                      <a:pt x="124" y="0"/>
                      <a:pt x="124" y="0"/>
                      <a:pt x="124" y="0"/>
                    </a:cubicBezTo>
                    <a:cubicBezTo>
                      <a:pt x="124" y="31"/>
                      <a:pt x="124" y="31"/>
                      <a:pt x="93" y="31"/>
                    </a:cubicBezTo>
                    <a:lnTo>
                      <a:pt x="93" y="31"/>
                    </a:lnTo>
                    <a:cubicBezTo>
                      <a:pt x="93" y="63"/>
                      <a:pt x="93" y="93"/>
                      <a:pt x="93" y="93"/>
                    </a:cubicBezTo>
                    <a:lnTo>
                      <a:pt x="93" y="93"/>
                    </a:lnTo>
                    <a:cubicBezTo>
                      <a:pt x="93" y="93"/>
                      <a:pt x="93" y="93"/>
                      <a:pt x="124" y="93"/>
                    </a:cubicBezTo>
                    <a:cubicBezTo>
                      <a:pt x="124" y="124"/>
                      <a:pt x="124" y="124"/>
                      <a:pt x="124" y="155"/>
                    </a:cubicBezTo>
                    <a:cubicBezTo>
                      <a:pt x="155" y="155"/>
                      <a:pt x="155" y="155"/>
                      <a:pt x="155" y="155"/>
                    </a:cubicBezTo>
                    <a:cubicBezTo>
                      <a:pt x="155" y="187"/>
                      <a:pt x="155" y="187"/>
                      <a:pt x="155" y="187"/>
                    </a:cubicBezTo>
                    <a:lnTo>
                      <a:pt x="155" y="187"/>
                    </a:lnTo>
                    <a:cubicBezTo>
                      <a:pt x="155" y="187"/>
                      <a:pt x="124" y="217"/>
                      <a:pt x="124" y="248"/>
                    </a:cubicBezTo>
                    <a:cubicBezTo>
                      <a:pt x="124" y="311"/>
                      <a:pt x="124" y="341"/>
                      <a:pt x="124" y="372"/>
                    </a:cubicBezTo>
                    <a:cubicBezTo>
                      <a:pt x="124" y="403"/>
                      <a:pt x="124" y="435"/>
                      <a:pt x="124" y="435"/>
                    </a:cubicBezTo>
                    <a:cubicBezTo>
                      <a:pt x="93" y="435"/>
                      <a:pt x="93" y="435"/>
                      <a:pt x="93" y="435"/>
                    </a:cubicBezTo>
                    <a:cubicBezTo>
                      <a:pt x="93" y="465"/>
                      <a:pt x="93" y="465"/>
                      <a:pt x="93" y="465"/>
                    </a:cubicBezTo>
                    <a:lnTo>
                      <a:pt x="62" y="496"/>
                    </a:lnTo>
                    <a:lnTo>
                      <a:pt x="62" y="496"/>
                    </a:lnTo>
                    <a:cubicBezTo>
                      <a:pt x="31" y="526"/>
                      <a:pt x="31" y="526"/>
                      <a:pt x="31" y="526"/>
                    </a:cubicBezTo>
                    <a:lnTo>
                      <a:pt x="31" y="526"/>
                    </a:lnTo>
                    <a:cubicBezTo>
                      <a:pt x="31" y="558"/>
                      <a:pt x="31" y="558"/>
                      <a:pt x="0" y="588"/>
                    </a:cubicBezTo>
                    <a:lnTo>
                      <a:pt x="31" y="588"/>
                    </a:lnTo>
                    <a:lnTo>
                      <a:pt x="31" y="619"/>
                    </a:lnTo>
                    <a:lnTo>
                      <a:pt x="31" y="619"/>
                    </a:lnTo>
                    <a:lnTo>
                      <a:pt x="31" y="619"/>
                    </a:lnTo>
                    <a:lnTo>
                      <a:pt x="31" y="619"/>
                    </a:lnTo>
                    <a:lnTo>
                      <a:pt x="31" y="619"/>
                    </a:lnTo>
                    <a:lnTo>
                      <a:pt x="31" y="619"/>
                    </a:lnTo>
                    <a:lnTo>
                      <a:pt x="31" y="619"/>
                    </a:lnTo>
                    <a:lnTo>
                      <a:pt x="62" y="619"/>
                    </a:lnTo>
                    <a:lnTo>
                      <a:pt x="62" y="619"/>
                    </a:lnTo>
                    <a:lnTo>
                      <a:pt x="62" y="650"/>
                    </a:lnTo>
                    <a:cubicBezTo>
                      <a:pt x="93" y="650"/>
                      <a:pt x="93" y="650"/>
                      <a:pt x="93" y="650"/>
                    </a:cubicBezTo>
                    <a:cubicBezTo>
                      <a:pt x="93" y="682"/>
                      <a:pt x="93" y="682"/>
                      <a:pt x="93" y="712"/>
                    </a:cubicBezTo>
                    <a:lnTo>
                      <a:pt x="93" y="712"/>
                    </a:lnTo>
                    <a:cubicBezTo>
                      <a:pt x="93" y="712"/>
                      <a:pt x="93" y="774"/>
                      <a:pt x="93" y="806"/>
                    </a:cubicBezTo>
                    <a:cubicBezTo>
                      <a:pt x="124" y="836"/>
                      <a:pt x="124" y="836"/>
                      <a:pt x="124" y="836"/>
                    </a:cubicBezTo>
                    <a:cubicBezTo>
                      <a:pt x="124" y="867"/>
                      <a:pt x="124" y="867"/>
                      <a:pt x="124" y="867"/>
                    </a:cubicBezTo>
                    <a:lnTo>
                      <a:pt x="124" y="867"/>
                    </a:lnTo>
                    <a:lnTo>
                      <a:pt x="93" y="898"/>
                    </a:lnTo>
                    <a:lnTo>
                      <a:pt x="93" y="898"/>
                    </a:lnTo>
                    <a:lnTo>
                      <a:pt x="93" y="898"/>
                    </a:lnTo>
                    <a:lnTo>
                      <a:pt x="93" y="898"/>
                    </a:lnTo>
                    <a:lnTo>
                      <a:pt x="62" y="898"/>
                    </a:lnTo>
                    <a:lnTo>
                      <a:pt x="62" y="898"/>
                    </a:lnTo>
                    <a:lnTo>
                      <a:pt x="62" y="898"/>
                    </a:lnTo>
                    <a:cubicBezTo>
                      <a:pt x="93" y="898"/>
                      <a:pt x="93" y="898"/>
                      <a:pt x="93" y="89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67" name="Freeform 23"/>
              <p:cNvSpPr>
                <a:spLocks noChangeArrowheads="1"/>
              </p:cNvSpPr>
              <p:nvPr/>
            </p:nvSpPr>
            <p:spPr bwMode="auto">
              <a:xfrm>
                <a:off x="3557588" y="2316163"/>
                <a:ext cx="146050" cy="100012"/>
              </a:xfrm>
              <a:custGeom>
                <a:avLst/>
                <a:gdLst>
                  <a:gd name="T0" fmla="*/ 31 w 405"/>
                  <a:gd name="T1" fmla="*/ 278 h 279"/>
                  <a:gd name="T2" fmla="*/ 31 w 405"/>
                  <a:gd name="T3" fmla="*/ 278 h 279"/>
                  <a:gd name="T4" fmla="*/ 62 w 405"/>
                  <a:gd name="T5" fmla="*/ 278 h 279"/>
                  <a:gd name="T6" fmla="*/ 93 w 405"/>
                  <a:gd name="T7" fmla="*/ 278 h 279"/>
                  <a:gd name="T8" fmla="*/ 93 w 405"/>
                  <a:gd name="T9" fmla="*/ 278 h 279"/>
                  <a:gd name="T10" fmla="*/ 124 w 405"/>
                  <a:gd name="T11" fmla="*/ 278 h 279"/>
                  <a:gd name="T12" fmla="*/ 93 w 405"/>
                  <a:gd name="T13" fmla="*/ 248 h 279"/>
                  <a:gd name="T14" fmla="*/ 93 w 405"/>
                  <a:gd name="T15" fmla="*/ 248 h 279"/>
                  <a:gd name="T16" fmla="*/ 124 w 405"/>
                  <a:gd name="T17" fmla="*/ 216 h 279"/>
                  <a:gd name="T18" fmla="*/ 124 w 405"/>
                  <a:gd name="T19" fmla="*/ 216 h 279"/>
                  <a:gd name="T20" fmla="*/ 124 w 405"/>
                  <a:gd name="T21" fmla="*/ 216 h 279"/>
                  <a:gd name="T22" fmla="*/ 156 w 405"/>
                  <a:gd name="T23" fmla="*/ 185 h 279"/>
                  <a:gd name="T24" fmla="*/ 156 w 405"/>
                  <a:gd name="T25" fmla="*/ 185 h 279"/>
                  <a:gd name="T26" fmla="*/ 186 w 405"/>
                  <a:gd name="T27" fmla="*/ 185 h 279"/>
                  <a:gd name="T28" fmla="*/ 186 w 405"/>
                  <a:gd name="T29" fmla="*/ 185 h 279"/>
                  <a:gd name="T30" fmla="*/ 248 w 405"/>
                  <a:gd name="T31" fmla="*/ 185 h 279"/>
                  <a:gd name="T32" fmla="*/ 248 w 405"/>
                  <a:gd name="T33" fmla="*/ 185 h 279"/>
                  <a:gd name="T34" fmla="*/ 280 w 405"/>
                  <a:gd name="T35" fmla="*/ 185 h 279"/>
                  <a:gd name="T36" fmla="*/ 280 w 405"/>
                  <a:gd name="T37" fmla="*/ 185 h 279"/>
                  <a:gd name="T38" fmla="*/ 280 w 405"/>
                  <a:gd name="T39" fmla="*/ 185 h 279"/>
                  <a:gd name="T40" fmla="*/ 310 w 405"/>
                  <a:gd name="T41" fmla="*/ 185 h 279"/>
                  <a:gd name="T42" fmla="*/ 310 w 405"/>
                  <a:gd name="T43" fmla="*/ 185 h 279"/>
                  <a:gd name="T44" fmla="*/ 341 w 405"/>
                  <a:gd name="T45" fmla="*/ 185 h 279"/>
                  <a:gd name="T46" fmla="*/ 341 w 405"/>
                  <a:gd name="T47" fmla="*/ 185 h 279"/>
                  <a:gd name="T48" fmla="*/ 404 w 405"/>
                  <a:gd name="T49" fmla="*/ 154 h 279"/>
                  <a:gd name="T50" fmla="*/ 404 w 405"/>
                  <a:gd name="T51" fmla="*/ 154 h 279"/>
                  <a:gd name="T52" fmla="*/ 404 w 405"/>
                  <a:gd name="T53" fmla="*/ 154 h 279"/>
                  <a:gd name="T54" fmla="*/ 404 w 405"/>
                  <a:gd name="T55" fmla="*/ 154 h 279"/>
                  <a:gd name="T56" fmla="*/ 372 w 405"/>
                  <a:gd name="T57" fmla="*/ 154 h 279"/>
                  <a:gd name="T58" fmla="*/ 372 w 405"/>
                  <a:gd name="T59" fmla="*/ 154 h 279"/>
                  <a:gd name="T60" fmla="*/ 372 w 405"/>
                  <a:gd name="T61" fmla="*/ 154 h 279"/>
                  <a:gd name="T62" fmla="*/ 372 w 405"/>
                  <a:gd name="T63" fmla="*/ 124 h 279"/>
                  <a:gd name="T64" fmla="*/ 341 w 405"/>
                  <a:gd name="T65" fmla="*/ 124 h 279"/>
                  <a:gd name="T66" fmla="*/ 341 w 405"/>
                  <a:gd name="T67" fmla="*/ 124 h 279"/>
                  <a:gd name="T68" fmla="*/ 341 w 405"/>
                  <a:gd name="T69" fmla="*/ 92 h 279"/>
                  <a:gd name="T70" fmla="*/ 341 w 405"/>
                  <a:gd name="T71" fmla="*/ 92 h 279"/>
                  <a:gd name="T72" fmla="*/ 310 w 405"/>
                  <a:gd name="T73" fmla="*/ 30 h 279"/>
                  <a:gd name="T74" fmla="*/ 280 w 405"/>
                  <a:gd name="T75" fmla="*/ 0 h 279"/>
                  <a:gd name="T76" fmla="*/ 280 w 405"/>
                  <a:gd name="T77" fmla="*/ 0 h 279"/>
                  <a:gd name="T78" fmla="*/ 217 w 405"/>
                  <a:gd name="T79" fmla="*/ 0 h 279"/>
                  <a:gd name="T80" fmla="*/ 217 w 405"/>
                  <a:gd name="T81" fmla="*/ 30 h 279"/>
                  <a:gd name="T82" fmla="*/ 217 w 405"/>
                  <a:gd name="T83" fmla="*/ 30 h 279"/>
                  <a:gd name="T84" fmla="*/ 217 w 405"/>
                  <a:gd name="T85" fmla="*/ 61 h 279"/>
                  <a:gd name="T86" fmla="*/ 186 w 405"/>
                  <a:gd name="T87" fmla="*/ 61 h 279"/>
                  <a:gd name="T88" fmla="*/ 156 w 405"/>
                  <a:gd name="T89" fmla="*/ 61 h 279"/>
                  <a:gd name="T90" fmla="*/ 156 w 405"/>
                  <a:gd name="T91" fmla="*/ 92 h 279"/>
                  <a:gd name="T92" fmla="*/ 156 w 405"/>
                  <a:gd name="T93" fmla="*/ 92 h 279"/>
                  <a:gd name="T94" fmla="*/ 156 w 405"/>
                  <a:gd name="T95" fmla="*/ 92 h 279"/>
                  <a:gd name="T96" fmla="*/ 93 w 405"/>
                  <a:gd name="T97" fmla="*/ 124 h 279"/>
                  <a:gd name="T98" fmla="*/ 93 w 405"/>
                  <a:gd name="T99" fmla="*/ 124 h 279"/>
                  <a:gd name="T100" fmla="*/ 93 w 405"/>
                  <a:gd name="T101" fmla="*/ 124 h 279"/>
                  <a:gd name="T102" fmla="*/ 62 w 405"/>
                  <a:gd name="T103" fmla="*/ 124 h 279"/>
                  <a:gd name="T104" fmla="*/ 62 w 405"/>
                  <a:gd name="T105" fmla="*/ 154 h 279"/>
                  <a:gd name="T106" fmla="*/ 62 w 405"/>
                  <a:gd name="T107" fmla="*/ 154 h 279"/>
                  <a:gd name="T108" fmla="*/ 31 w 405"/>
                  <a:gd name="T109" fmla="*/ 185 h 279"/>
                  <a:gd name="T110" fmla="*/ 31 w 405"/>
                  <a:gd name="T111" fmla="*/ 185 h 279"/>
                  <a:gd name="T112" fmla="*/ 31 w 405"/>
                  <a:gd name="T113" fmla="*/ 185 h 279"/>
                  <a:gd name="T114" fmla="*/ 31 w 405"/>
                  <a:gd name="T115" fmla="*/ 185 h 279"/>
                  <a:gd name="T116" fmla="*/ 31 w 405"/>
                  <a:gd name="T117" fmla="*/ 185 h 279"/>
                  <a:gd name="T118" fmla="*/ 31 w 405"/>
                  <a:gd name="T119" fmla="*/ 216 h 279"/>
                  <a:gd name="T120" fmla="*/ 0 w 405"/>
                  <a:gd name="T121" fmla="*/ 248 h 279"/>
                  <a:gd name="T122" fmla="*/ 31 w 405"/>
                  <a:gd name="T123" fmla="*/ 278 h 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405" h="279">
                    <a:moveTo>
                      <a:pt x="31" y="278"/>
                    </a:moveTo>
                    <a:lnTo>
                      <a:pt x="31" y="278"/>
                    </a:lnTo>
                    <a:cubicBezTo>
                      <a:pt x="62" y="278"/>
                      <a:pt x="62" y="278"/>
                      <a:pt x="62" y="278"/>
                    </a:cubicBezTo>
                    <a:lnTo>
                      <a:pt x="93" y="278"/>
                    </a:lnTo>
                    <a:lnTo>
                      <a:pt x="93" y="278"/>
                    </a:lnTo>
                    <a:lnTo>
                      <a:pt x="124" y="278"/>
                    </a:lnTo>
                    <a:lnTo>
                      <a:pt x="93" y="248"/>
                    </a:lnTo>
                    <a:lnTo>
                      <a:pt x="93" y="248"/>
                    </a:lnTo>
                    <a:cubicBezTo>
                      <a:pt x="93" y="248"/>
                      <a:pt x="124" y="248"/>
                      <a:pt x="124" y="216"/>
                    </a:cubicBezTo>
                    <a:lnTo>
                      <a:pt x="124" y="216"/>
                    </a:lnTo>
                    <a:lnTo>
                      <a:pt x="124" y="216"/>
                    </a:lnTo>
                    <a:cubicBezTo>
                      <a:pt x="124" y="185"/>
                      <a:pt x="156" y="185"/>
                      <a:pt x="156" y="185"/>
                    </a:cubicBezTo>
                    <a:lnTo>
                      <a:pt x="156" y="185"/>
                    </a:lnTo>
                    <a:lnTo>
                      <a:pt x="186" y="185"/>
                    </a:lnTo>
                    <a:lnTo>
                      <a:pt x="186" y="185"/>
                    </a:lnTo>
                    <a:cubicBezTo>
                      <a:pt x="217" y="185"/>
                      <a:pt x="248" y="185"/>
                      <a:pt x="248" y="185"/>
                    </a:cubicBezTo>
                    <a:lnTo>
                      <a:pt x="248" y="185"/>
                    </a:lnTo>
                    <a:cubicBezTo>
                      <a:pt x="280" y="185"/>
                      <a:pt x="280" y="185"/>
                      <a:pt x="280" y="185"/>
                    </a:cubicBezTo>
                    <a:lnTo>
                      <a:pt x="280" y="185"/>
                    </a:lnTo>
                    <a:lnTo>
                      <a:pt x="280" y="185"/>
                    </a:lnTo>
                    <a:lnTo>
                      <a:pt x="310" y="185"/>
                    </a:lnTo>
                    <a:lnTo>
                      <a:pt x="310" y="185"/>
                    </a:lnTo>
                    <a:lnTo>
                      <a:pt x="341" y="185"/>
                    </a:lnTo>
                    <a:lnTo>
                      <a:pt x="341" y="185"/>
                    </a:lnTo>
                    <a:cubicBezTo>
                      <a:pt x="404" y="154"/>
                      <a:pt x="404" y="154"/>
                      <a:pt x="404" y="154"/>
                    </a:cubicBezTo>
                    <a:lnTo>
                      <a:pt x="404" y="154"/>
                    </a:lnTo>
                    <a:lnTo>
                      <a:pt x="404" y="154"/>
                    </a:lnTo>
                    <a:lnTo>
                      <a:pt x="404" y="154"/>
                    </a:lnTo>
                    <a:cubicBezTo>
                      <a:pt x="372" y="154"/>
                      <a:pt x="372" y="154"/>
                      <a:pt x="372" y="154"/>
                    </a:cubicBezTo>
                    <a:lnTo>
                      <a:pt x="372" y="154"/>
                    </a:lnTo>
                    <a:lnTo>
                      <a:pt x="372" y="154"/>
                    </a:lnTo>
                    <a:lnTo>
                      <a:pt x="372" y="124"/>
                    </a:lnTo>
                    <a:cubicBezTo>
                      <a:pt x="341" y="124"/>
                      <a:pt x="341" y="124"/>
                      <a:pt x="341" y="124"/>
                    </a:cubicBezTo>
                    <a:lnTo>
                      <a:pt x="341" y="124"/>
                    </a:lnTo>
                    <a:cubicBezTo>
                      <a:pt x="341" y="92"/>
                      <a:pt x="341" y="92"/>
                      <a:pt x="341" y="92"/>
                    </a:cubicBezTo>
                    <a:lnTo>
                      <a:pt x="341" y="92"/>
                    </a:lnTo>
                    <a:cubicBezTo>
                      <a:pt x="310" y="61"/>
                      <a:pt x="310" y="61"/>
                      <a:pt x="310" y="30"/>
                    </a:cubicBezTo>
                    <a:cubicBezTo>
                      <a:pt x="310" y="30"/>
                      <a:pt x="280" y="30"/>
                      <a:pt x="280" y="0"/>
                    </a:cubicBezTo>
                    <a:lnTo>
                      <a:pt x="280" y="0"/>
                    </a:lnTo>
                    <a:cubicBezTo>
                      <a:pt x="280" y="0"/>
                      <a:pt x="248" y="0"/>
                      <a:pt x="217" y="0"/>
                    </a:cubicBezTo>
                    <a:cubicBezTo>
                      <a:pt x="217" y="30"/>
                      <a:pt x="217" y="30"/>
                      <a:pt x="217" y="30"/>
                    </a:cubicBezTo>
                    <a:lnTo>
                      <a:pt x="217" y="30"/>
                    </a:lnTo>
                    <a:cubicBezTo>
                      <a:pt x="217" y="61"/>
                      <a:pt x="217" y="61"/>
                      <a:pt x="217" y="61"/>
                    </a:cubicBezTo>
                    <a:cubicBezTo>
                      <a:pt x="186" y="61"/>
                      <a:pt x="186" y="61"/>
                      <a:pt x="186" y="61"/>
                    </a:cubicBezTo>
                    <a:cubicBezTo>
                      <a:pt x="156" y="61"/>
                      <a:pt x="156" y="61"/>
                      <a:pt x="156" y="61"/>
                    </a:cubicBezTo>
                    <a:lnTo>
                      <a:pt x="156" y="92"/>
                    </a:lnTo>
                    <a:lnTo>
                      <a:pt x="156" y="92"/>
                    </a:lnTo>
                    <a:lnTo>
                      <a:pt x="156" y="92"/>
                    </a:lnTo>
                    <a:cubicBezTo>
                      <a:pt x="124" y="92"/>
                      <a:pt x="124" y="124"/>
                      <a:pt x="93" y="124"/>
                    </a:cubicBezTo>
                    <a:lnTo>
                      <a:pt x="93" y="124"/>
                    </a:lnTo>
                    <a:lnTo>
                      <a:pt x="93" y="124"/>
                    </a:lnTo>
                    <a:cubicBezTo>
                      <a:pt x="62" y="124"/>
                      <a:pt x="62" y="124"/>
                      <a:pt x="62" y="124"/>
                    </a:cubicBezTo>
                    <a:lnTo>
                      <a:pt x="62" y="154"/>
                    </a:lnTo>
                    <a:lnTo>
                      <a:pt x="62" y="154"/>
                    </a:lnTo>
                    <a:cubicBezTo>
                      <a:pt x="62" y="185"/>
                      <a:pt x="62" y="185"/>
                      <a:pt x="31" y="185"/>
                    </a:cubicBezTo>
                    <a:lnTo>
                      <a:pt x="31" y="185"/>
                    </a:lnTo>
                    <a:lnTo>
                      <a:pt x="31" y="185"/>
                    </a:lnTo>
                    <a:lnTo>
                      <a:pt x="31" y="185"/>
                    </a:lnTo>
                    <a:lnTo>
                      <a:pt x="31" y="185"/>
                    </a:lnTo>
                    <a:cubicBezTo>
                      <a:pt x="31" y="216"/>
                      <a:pt x="31" y="216"/>
                      <a:pt x="31" y="216"/>
                    </a:cubicBezTo>
                    <a:cubicBezTo>
                      <a:pt x="31" y="248"/>
                      <a:pt x="31" y="248"/>
                      <a:pt x="0" y="248"/>
                    </a:cubicBezTo>
                    <a:cubicBezTo>
                      <a:pt x="31" y="248"/>
                      <a:pt x="31" y="278"/>
                      <a:pt x="31" y="27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68" name="Freeform 24"/>
              <p:cNvSpPr>
                <a:spLocks noChangeArrowheads="1"/>
              </p:cNvSpPr>
              <p:nvPr/>
            </p:nvSpPr>
            <p:spPr bwMode="auto">
              <a:xfrm>
                <a:off x="3959225" y="2405063"/>
                <a:ext cx="223838" cy="166687"/>
              </a:xfrm>
              <a:custGeom>
                <a:avLst/>
                <a:gdLst>
                  <a:gd name="T0" fmla="*/ 93 w 621"/>
                  <a:gd name="T1" fmla="*/ 464 h 465"/>
                  <a:gd name="T2" fmla="*/ 93 w 621"/>
                  <a:gd name="T3" fmla="*/ 433 h 465"/>
                  <a:gd name="T4" fmla="*/ 186 w 621"/>
                  <a:gd name="T5" fmla="*/ 433 h 465"/>
                  <a:gd name="T6" fmla="*/ 186 w 621"/>
                  <a:gd name="T7" fmla="*/ 433 h 465"/>
                  <a:gd name="T8" fmla="*/ 217 w 621"/>
                  <a:gd name="T9" fmla="*/ 371 h 465"/>
                  <a:gd name="T10" fmla="*/ 217 w 621"/>
                  <a:gd name="T11" fmla="*/ 340 h 465"/>
                  <a:gd name="T12" fmla="*/ 248 w 621"/>
                  <a:gd name="T13" fmla="*/ 340 h 465"/>
                  <a:gd name="T14" fmla="*/ 279 w 621"/>
                  <a:gd name="T15" fmla="*/ 309 h 465"/>
                  <a:gd name="T16" fmla="*/ 341 w 621"/>
                  <a:gd name="T17" fmla="*/ 371 h 465"/>
                  <a:gd name="T18" fmla="*/ 341 w 621"/>
                  <a:gd name="T19" fmla="*/ 371 h 465"/>
                  <a:gd name="T20" fmla="*/ 372 w 621"/>
                  <a:gd name="T21" fmla="*/ 371 h 465"/>
                  <a:gd name="T22" fmla="*/ 403 w 621"/>
                  <a:gd name="T23" fmla="*/ 371 h 465"/>
                  <a:gd name="T24" fmla="*/ 403 w 621"/>
                  <a:gd name="T25" fmla="*/ 371 h 465"/>
                  <a:gd name="T26" fmla="*/ 434 w 621"/>
                  <a:gd name="T27" fmla="*/ 340 h 465"/>
                  <a:gd name="T28" fmla="*/ 434 w 621"/>
                  <a:gd name="T29" fmla="*/ 340 h 465"/>
                  <a:gd name="T30" fmla="*/ 465 w 621"/>
                  <a:gd name="T31" fmla="*/ 371 h 465"/>
                  <a:gd name="T32" fmla="*/ 526 w 621"/>
                  <a:gd name="T33" fmla="*/ 340 h 465"/>
                  <a:gd name="T34" fmla="*/ 558 w 621"/>
                  <a:gd name="T35" fmla="*/ 340 h 465"/>
                  <a:gd name="T36" fmla="*/ 558 w 621"/>
                  <a:gd name="T37" fmla="*/ 340 h 465"/>
                  <a:gd name="T38" fmla="*/ 589 w 621"/>
                  <a:gd name="T39" fmla="*/ 309 h 465"/>
                  <a:gd name="T40" fmla="*/ 589 w 621"/>
                  <a:gd name="T41" fmla="*/ 309 h 465"/>
                  <a:gd name="T42" fmla="*/ 620 w 621"/>
                  <a:gd name="T43" fmla="*/ 278 h 465"/>
                  <a:gd name="T44" fmla="*/ 620 w 621"/>
                  <a:gd name="T45" fmla="*/ 278 h 465"/>
                  <a:gd name="T46" fmla="*/ 620 w 621"/>
                  <a:gd name="T47" fmla="*/ 248 h 465"/>
                  <a:gd name="T48" fmla="*/ 589 w 621"/>
                  <a:gd name="T49" fmla="*/ 248 h 465"/>
                  <a:gd name="T50" fmla="*/ 589 w 621"/>
                  <a:gd name="T51" fmla="*/ 248 h 465"/>
                  <a:gd name="T52" fmla="*/ 558 w 621"/>
                  <a:gd name="T53" fmla="*/ 248 h 465"/>
                  <a:gd name="T54" fmla="*/ 558 w 621"/>
                  <a:gd name="T55" fmla="*/ 185 h 465"/>
                  <a:gd name="T56" fmla="*/ 496 w 621"/>
                  <a:gd name="T57" fmla="*/ 154 h 465"/>
                  <a:gd name="T58" fmla="*/ 465 w 621"/>
                  <a:gd name="T59" fmla="*/ 154 h 465"/>
                  <a:gd name="T60" fmla="*/ 465 w 621"/>
                  <a:gd name="T61" fmla="*/ 92 h 465"/>
                  <a:gd name="T62" fmla="*/ 465 w 621"/>
                  <a:gd name="T63" fmla="*/ 92 h 465"/>
                  <a:gd name="T64" fmla="*/ 465 w 621"/>
                  <a:gd name="T65" fmla="*/ 30 h 465"/>
                  <a:gd name="T66" fmla="*/ 434 w 621"/>
                  <a:gd name="T67" fmla="*/ 30 h 465"/>
                  <a:gd name="T68" fmla="*/ 434 w 621"/>
                  <a:gd name="T69" fmla="*/ 0 h 465"/>
                  <a:gd name="T70" fmla="*/ 372 w 621"/>
                  <a:gd name="T71" fmla="*/ 61 h 465"/>
                  <a:gd name="T72" fmla="*/ 341 w 621"/>
                  <a:gd name="T73" fmla="*/ 124 h 465"/>
                  <a:gd name="T74" fmla="*/ 310 w 621"/>
                  <a:gd name="T75" fmla="*/ 124 h 465"/>
                  <a:gd name="T76" fmla="*/ 248 w 621"/>
                  <a:gd name="T77" fmla="*/ 124 h 465"/>
                  <a:gd name="T78" fmla="*/ 248 w 621"/>
                  <a:gd name="T79" fmla="*/ 185 h 465"/>
                  <a:gd name="T80" fmla="*/ 217 w 621"/>
                  <a:gd name="T81" fmla="*/ 185 h 465"/>
                  <a:gd name="T82" fmla="*/ 217 w 621"/>
                  <a:gd name="T83" fmla="*/ 185 h 465"/>
                  <a:gd name="T84" fmla="*/ 186 w 621"/>
                  <a:gd name="T85" fmla="*/ 185 h 465"/>
                  <a:gd name="T86" fmla="*/ 155 w 621"/>
                  <a:gd name="T87" fmla="*/ 185 h 465"/>
                  <a:gd name="T88" fmla="*/ 124 w 621"/>
                  <a:gd name="T89" fmla="*/ 216 h 465"/>
                  <a:gd name="T90" fmla="*/ 93 w 621"/>
                  <a:gd name="T91" fmla="*/ 216 h 465"/>
                  <a:gd name="T92" fmla="*/ 93 w 621"/>
                  <a:gd name="T93" fmla="*/ 216 h 465"/>
                  <a:gd name="T94" fmla="*/ 62 w 621"/>
                  <a:gd name="T95" fmla="*/ 216 h 465"/>
                  <a:gd name="T96" fmla="*/ 62 w 621"/>
                  <a:gd name="T97" fmla="*/ 216 h 465"/>
                  <a:gd name="T98" fmla="*/ 31 w 621"/>
                  <a:gd name="T99" fmla="*/ 278 h 465"/>
                  <a:gd name="T100" fmla="*/ 0 w 621"/>
                  <a:gd name="T101" fmla="*/ 309 h 465"/>
                  <a:gd name="T102" fmla="*/ 0 w 621"/>
                  <a:gd name="T103" fmla="*/ 340 h 465"/>
                  <a:gd name="T104" fmla="*/ 0 w 621"/>
                  <a:gd name="T105" fmla="*/ 340 h 465"/>
                  <a:gd name="T106" fmla="*/ 31 w 621"/>
                  <a:gd name="T107" fmla="*/ 402 h 465"/>
                  <a:gd name="T108" fmla="*/ 31 w 621"/>
                  <a:gd name="T109" fmla="*/ 402 h 465"/>
                  <a:gd name="T110" fmla="*/ 31 w 621"/>
                  <a:gd name="T111" fmla="*/ 433 h 465"/>
                  <a:gd name="T112" fmla="*/ 62 w 621"/>
                  <a:gd name="T113" fmla="*/ 433 h 465"/>
                  <a:gd name="T114" fmla="*/ 62 w 621"/>
                  <a:gd name="T115" fmla="*/ 464 h 4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621" h="465">
                    <a:moveTo>
                      <a:pt x="93" y="464"/>
                    </a:moveTo>
                    <a:lnTo>
                      <a:pt x="93" y="464"/>
                    </a:lnTo>
                    <a:cubicBezTo>
                      <a:pt x="93" y="433"/>
                      <a:pt x="93" y="433"/>
                      <a:pt x="93" y="433"/>
                    </a:cubicBezTo>
                    <a:lnTo>
                      <a:pt x="93" y="433"/>
                    </a:lnTo>
                    <a:cubicBezTo>
                      <a:pt x="93" y="433"/>
                      <a:pt x="124" y="402"/>
                      <a:pt x="155" y="402"/>
                    </a:cubicBezTo>
                    <a:cubicBezTo>
                      <a:pt x="155" y="402"/>
                      <a:pt x="155" y="433"/>
                      <a:pt x="186" y="433"/>
                    </a:cubicBezTo>
                    <a:lnTo>
                      <a:pt x="186" y="433"/>
                    </a:lnTo>
                    <a:lnTo>
                      <a:pt x="186" y="433"/>
                    </a:lnTo>
                    <a:lnTo>
                      <a:pt x="186" y="433"/>
                    </a:lnTo>
                    <a:cubicBezTo>
                      <a:pt x="186" y="402"/>
                      <a:pt x="186" y="371"/>
                      <a:pt x="217" y="371"/>
                    </a:cubicBezTo>
                    <a:cubicBezTo>
                      <a:pt x="217" y="371"/>
                      <a:pt x="217" y="371"/>
                      <a:pt x="217" y="340"/>
                    </a:cubicBezTo>
                    <a:lnTo>
                      <a:pt x="217" y="340"/>
                    </a:lnTo>
                    <a:cubicBezTo>
                      <a:pt x="217" y="340"/>
                      <a:pt x="217" y="340"/>
                      <a:pt x="248" y="340"/>
                    </a:cubicBezTo>
                    <a:lnTo>
                      <a:pt x="248" y="340"/>
                    </a:lnTo>
                    <a:cubicBezTo>
                      <a:pt x="248" y="340"/>
                      <a:pt x="248" y="309"/>
                      <a:pt x="279" y="309"/>
                    </a:cubicBezTo>
                    <a:lnTo>
                      <a:pt x="279" y="309"/>
                    </a:lnTo>
                    <a:lnTo>
                      <a:pt x="279" y="309"/>
                    </a:lnTo>
                    <a:cubicBezTo>
                      <a:pt x="310" y="309"/>
                      <a:pt x="310" y="340"/>
                      <a:pt x="341" y="371"/>
                    </a:cubicBezTo>
                    <a:lnTo>
                      <a:pt x="341" y="371"/>
                    </a:lnTo>
                    <a:lnTo>
                      <a:pt x="341" y="371"/>
                    </a:lnTo>
                    <a:cubicBezTo>
                      <a:pt x="341" y="371"/>
                      <a:pt x="341" y="371"/>
                      <a:pt x="372" y="371"/>
                    </a:cubicBezTo>
                    <a:lnTo>
                      <a:pt x="372" y="371"/>
                    </a:lnTo>
                    <a:cubicBezTo>
                      <a:pt x="403" y="371"/>
                      <a:pt x="403" y="402"/>
                      <a:pt x="403" y="402"/>
                    </a:cubicBezTo>
                    <a:cubicBezTo>
                      <a:pt x="403" y="371"/>
                      <a:pt x="403" y="371"/>
                      <a:pt x="403" y="371"/>
                    </a:cubicBezTo>
                    <a:lnTo>
                      <a:pt x="403" y="371"/>
                    </a:lnTo>
                    <a:lnTo>
                      <a:pt x="403" y="371"/>
                    </a:lnTo>
                    <a:cubicBezTo>
                      <a:pt x="434" y="371"/>
                      <a:pt x="434" y="340"/>
                      <a:pt x="434" y="340"/>
                    </a:cubicBezTo>
                    <a:lnTo>
                      <a:pt x="434" y="340"/>
                    </a:lnTo>
                    <a:lnTo>
                      <a:pt x="434" y="340"/>
                    </a:lnTo>
                    <a:lnTo>
                      <a:pt x="434" y="340"/>
                    </a:lnTo>
                    <a:cubicBezTo>
                      <a:pt x="465" y="340"/>
                      <a:pt x="465" y="340"/>
                      <a:pt x="465" y="340"/>
                    </a:cubicBezTo>
                    <a:cubicBezTo>
                      <a:pt x="465" y="371"/>
                      <a:pt x="465" y="371"/>
                      <a:pt x="465" y="371"/>
                    </a:cubicBezTo>
                    <a:cubicBezTo>
                      <a:pt x="465" y="340"/>
                      <a:pt x="496" y="340"/>
                      <a:pt x="496" y="340"/>
                    </a:cubicBezTo>
                    <a:lnTo>
                      <a:pt x="526" y="340"/>
                    </a:lnTo>
                    <a:lnTo>
                      <a:pt x="526" y="340"/>
                    </a:lnTo>
                    <a:lnTo>
                      <a:pt x="558" y="340"/>
                    </a:lnTo>
                    <a:lnTo>
                      <a:pt x="558" y="340"/>
                    </a:lnTo>
                    <a:lnTo>
                      <a:pt x="558" y="340"/>
                    </a:lnTo>
                    <a:lnTo>
                      <a:pt x="558" y="340"/>
                    </a:lnTo>
                    <a:cubicBezTo>
                      <a:pt x="558" y="309"/>
                      <a:pt x="589" y="309"/>
                      <a:pt x="589" y="309"/>
                    </a:cubicBezTo>
                    <a:lnTo>
                      <a:pt x="589" y="309"/>
                    </a:lnTo>
                    <a:lnTo>
                      <a:pt x="589" y="309"/>
                    </a:lnTo>
                    <a:cubicBezTo>
                      <a:pt x="620" y="309"/>
                      <a:pt x="620" y="309"/>
                      <a:pt x="620" y="309"/>
                    </a:cubicBezTo>
                    <a:cubicBezTo>
                      <a:pt x="620" y="309"/>
                      <a:pt x="620" y="309"/>
                      <a:pt x="620" y="278"/>
                    </a:cubicBezTo>
                    <a:lnTo>
                      <a:pt x="620" y="278"/>
                    </a:lnTo>
                    <a:lnTo>
                      <a:pt x="620" y="278"/>
                    </a:lnTo>
                    <a:cubicBezTo>
                      <a:pt x="620" y="278"/>
                      <a:pt x="620" y="278"/>
                      <a:pt x="620" y="248"/>
                    </a:cubicBezTo>
                    <a:lnTo>
                      <a:pt x="620" y="248"/>
                    </a:lnTo>
                    <a:lnTo>
                      <a:pt x="620" y="248"/>
                    </a:lnTo>
                    <a:cubicBezTo>
                      <a:pt x="620" y="248"/>
                      <a:pt x="620" y="248"/>
                      <a:pt x="589" y="248"/>
                    </a:cubicBezTo>
                    <a:lnTo>
                      <a:pt x="589" y="248"/>
                    </a:lnTo>
                    <a:lnTo>
                      <a:pt x="589" y="248"/>
                    </a:lnTo>
                    <a:lnTo>
                      <a:pt x="589" y="248"/>
                    </a:lnTo>
                    <a:cubicBezTo>
                      <a:pt x="589" y="248"/>
                      <a:pt x="589" y="248"/>
                      <a:pt x="558" y="248"/>
                    </a:cubicBezTo>
                    <a:cubicBezTo>
                      <a:pt x="558" y="216"/>
                      <a:pt x="558" y="216"/>
                      <a:pt x="558" y="185"/>
                    </a:cubicBezTo>
                    <a:lnTo>
                      <a:pt x="558" y="185"/>
                    </a:lnTo>
                    <a:cubicBezTo>
                      <a:pt x="526" y="185"/>
                      <a:pt x="526" y="185"/>
                      <a:pt x="526" y="185"/>
                    </a:cubicBezTo>
                    <a:cubicBezTo>
                      <a:pt x="496" y="185"/>
                      <a:pt x="496" y="154"/>
                      <a:pt x="496" y="154"/>
                    </a:cubicBezTo>
                    <a:lnTo>
                      <a:pt x="496" y="154"/>
                    </a:lnTo>
                    <a:cubicBezTo>
                      <a:pt x="465" y="154"/>
                      <a:pt x="465" y="154"/>
                      <a:pt x="465" y="154"/>
                    </a:cubicBezTo>
                    <a:cubicBezTo>
                      <a:pt x="465" y="124"/>
                      <a:pt x="465" y="124"/>
                      <a:pt x="465" y="124"/>
                    </a:cubicBezTo>
                    <a:cubicBezTo>
                      <a:pt x="465" y="92"/>
                      <a:pt x="465" y="92"/>
                      <a:pt x="465" y="92"/>
                    </a:cubicBezTo>
                    <a:lnTo>
                      <a:pt x="465" y="92"/>
                    </a:lnTo>
                    <a:lnTo>
                      <a:pt x="465" y="92"/>
                    </a:lnTo>
                    <a:cubicBezTo>
                      <a:pt x="465" y="61"/>
                      <a:pt x="465" y="61"/>
                      <a:pt x="465" y="61"/>
                    </a:cubicBezTo>
                    <a:cubicBezTo>
                      <a:pt x="465" y="61"/>
                      <a:pt x="465" y="61"/>
                      <a:pt x="465" y="30"/>
                    </a:cubicBezTo>
                    <a:lnTo>
                      <a:pt x="465" y="30"/>
                    </a:lnTo>
                    <a:lnTo>
                      <a:pt x="434" y="30"/>
                    </a:lnTo>
                    <a:lnTo>
                      <a:pt x="434" y="30"/>
                    </a:lnTo>
                    <a:lnTo>
                      <a:pt x="434" y="0"/>
                    </a:lnTo>
                    <a:cubicBezTo>
                      <a:pt x="403" y="30"/>
                      <a:pt x="403" y="30"/>
                      <a:pt x="403" y="30"/>
                    </a:cubicBezTo>
                    <a:cubicBezTo>
                      <a:pt x="403" y="30"/>
                      <a:pt x="403" y="30"/>
                      <a:pt x="372" y="61"/>
                    </a:cubicBezTo>
                    <a:lnTo>
                      <a:pt x="372" y="61"/>
                    </a:lnTo>
                    <a:cubicBezTo>
                      <a:pt x="372" y="92"/>
                      <a:pt x="341" y="92"/>
                      <a:pt x="341" y="124"/>
                    </a:cubicBezTo>
                    <a:lnTo>
                      <a:pt x="310" y="124"/>
                    </a:lnTo>
                    <a:lnTo>
                      <a:pt x="310" y="124"/>
                    </a:lnTo>
                    <a:cubicBezTo>
                      <a:pt x="279" y="124"/>
                      <a:pt x="279" y="124"/>
                      <a:pt x="279" y="124"/>
                    </a:cubicBezTo>
                    <a:lnTo>
                      <a:pt x="248" y="124"/>
                    </a:lnTo>
                    <a:lnTo>
                      <a:pt x="248" y="124"/>
                    </a:lnTo>
                    <a:cubicBezTo>
                      <a:pt x="248" y="154"/>
                      <a:pt x="248" y="154"/>
                      <a:pt x="248" y="185"/>
                    </a:cubicBezTo>
                    <a:cubicBezTo>
                      <a:pt x="248" y="185"/>
                      <a:pt x="248" y="185"/>
                      <a:pt x="217" y="185"/>
                    </a:cubicBezTo>
                    <a:lnTo>
                      <a:pt x="217" y="185"/>
                    </a:lnTo>
                    <a:lnTo>
                      <a:pt x="217" y="185"/>
                    </a:lnTo>
                    <a:lnTo>
                      <a:pt x="217" y="185"/>
                    </a:lnTo>
                    <a:lnTo>
                      <a:pt x="217" y="185"/>
                    </a:lnTo>
                    <a:lnTo>
                      <a:pt x="186" y="185"/>
                    </a:lnTo>
                    <a:lnTo>
                      <a:pt x="186" y="185"/>
                    </a:lnTo>
                    <a:lnTo>
                      <a:pt x="155" y="185"/>
                    </a:lnTo>
                    <a:cubicBezTo>
                      <a:pt x="155" y="216"/>
                      <a:pt x="155" y="216"/>
                      <a:pt x="124" y="216"/>
                    </a:cubicBezTo>
                    <a:lnTo>
                      <a:pt x="124" y="216"/>
                    </a:lnTo>
                    <a:lnTo>
                      <a:pt x="124" y="216"/>
                    </a:lnTo>
                    <a:cubicBezTo>
                      <a:pt x="124" y="216"/>
                      <a:pt x="124" y="216"/>
                      <a:pt x="93" y="216"/>
                    </a:cubicBezTo>
                    <a:lnTo>
                      <a:pt x="93" y="216"/>
                    </a:lnTo>
                    <a:lnTo>
                      <a:pt x="93" y="216"/>
                    </a:lnTo>
                    <a:lnTo>
                      <a:pt x="62" y="216"/>
                    </a:lnTo>
                    <a:lnTo>
                      <a:pt x="62" y="216"/>
                    </a:lnTo>
                    <a:lnTo>
                      <a:pt x="62" y="216"/>
                    </a:lnTo>
                    <a:lnTo>
                      <a:pt x="62" y="216"/>
                    </a:lnTo>
                    <a:cubicBezTo>
                      <a:pt x="62" y="248"/>
                      <a:pt x="31" y="248"/>
                      <a:pt x="31" y="248"/>
                    </a:cubicBezTo>
                    <a:cubicBezTo>
                      <a:pt x="31" y="278"/>
                      <a:pt x="31" y="278"/>
                      <a:pt x="31" y="278"/>
                    </a:cubicBezTo>
                    <a:lnTo>
                      <a:pt x="0" y="278"/>
                    </a:lnTo>
                    <a:lnTo>
                      <a:pt x="0" y="309"/>
                    </a:lnTo>
                    <a:cubicBezTo>
                      <a:pt x="0" y="309"/>
                      <a:pt x="0" y="309"/>
                      <a:pt x="0" y="340"/>
                    </a:cubicBezTo>
                    <a:lnTo>
                      <a:pt x="0" y="340"/>
                    </a:lnTo>
                    <a:lnTo>
                      <a:pt x="0" y="340"/>
                    </a:lnTo>
                    <a:lnTo>
                      <a:pt x="0" y="340"/>
                    </a:lnTo>
                    <a:lnTo>
                      <a:pt x="0" y="340"/>
                    </a:lnTo>
                    <a:cubicBezTo>
                      <a:pt x="31" y="371"/>
                      <a:pt x="31" y="402"/>
                      <a:pt x="31" y="402"/>
                    </a:cubicBezTo>
                    <a:lnTo>
                      <a:pt x="31" y="402"/>
                    </a:lnTo>
                    <a:lnTo>
                      <a:pt x="31" y="402"/>
                    </a:lnTo>
                    <a:lnTo>
                      <a:pt x="31" y="433"/>
                    </a:lnTo>
                    <a:lnTo>
                      <a:pt x="31" y="433"/>
                    </a:lnTo>
                    <a:lnTo>
                      <a:pt x="62" y="433"/>
                    </a:lnTo>
                    <a:lnTo>
                      <a:pt x="62" y="433"/>
                    </a:lnTo>
                    <a:lnTo>
                      <a:pt x="62" y="433"/>
                    </a:lnTo>
                    <a:cubicBezTo>
                      <a:pt x="62" y="464"/>
                      <a:pt x="62" y="464"/>
                      <a:pt x="62" y="464"/>
                    </a:cubicBezTo>
                    <a:cubicBezTo>
                      <a:pt x="62" y="464"/>
                      <a:pt x="62" y="464"/>
                      <a:pt x="93" y="46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69" name="Freeform 25"/>
              <p:cNvSpPr>
                <a:spLocks noChangeArrowheads="1"/>
              </p:cNvSpPr>
              <p:nvPr/>
            </p:nvSpPr>
            <p:spPr bwMode="auto">
              <a:xfrm>
                <a:off x="3924300" y="2538413"/>
                <a:ext cx="357188" cy="390525"/>
              </a:xfrm>
              <a:custGeom>
                <a:avLst/>
                <a:gdLst>
                  <a:gd name="T0" fmla="*/ 868 w 993"/>
                  <a:gd name="T1" fmla="*/ 682 h 1086"/>
                  <a:gd name="T2" fmla="*/ 868 w 993"/>
                  <a:gd name="T3" fmla="*/ 620 h 1086"/>
                  <a:gd name="T4" fmla="*/ 868 w 993"/>
                  <a:gd name="T5" fmla="*/ 589 h 1086"/>
                  <a:gd name="T6" fmla="*/ 868 w 993"/>
                  <a:gd name="T7" fmla="*/ 527 h 1086"/>
                  <a:gd name="T8" fmla="*/ 868 w 993"/>
                  <a:gd name="T9" fmla="*/ 496 h 1086"/>
                  <a:gd name="T10" fmla="*/ 868 w 993"/>
                  <a:gd name="T11" fmla="*/ 496 h 1086"/>
                  <a:gd name="T12" fmla="*/ 868 w 993"/>
                  <a:gd name="T13" fmla="*/ 434 h 1086"/>
                  <a:gd name="T14" fmla="*/ 868 w 993"/>
                  <a:gd name="T15" fmla="*/ 403 h 1086"/>
                  <a:gd name="T16" fmla="*/ 899 w 993"/>
                  <a:gd name="T17" fmla="*/ 372 h 1086"/>
                  <a:gd name="T18" fmla="*/ 961 w 993"/>
                  <a:gd name="T19" fmla="*/ 186 h 1086"/>
                  <a:gd name="T20" fmla="*/ 961 w 993"/>
                  <a:gd name="T21" fmla="*/ 124 h 1086"/>
                  <a:gd name="T22" fmla="*/ 868 w 993"/>
                  <a:gd name="T23" fmla="*/ 62 h 1086"/>
                  <a:gd name="T24" fmla="*/ 837 w 993"/>
                  <a:gd name="T25" fmla="*/ 62 h 1086"/>
                  <a:gd name="T26" fmla="*/ 744 w 993"/>
                  <a:gd name="T27" fmla="*/ 0 h 1086"/>
                  <a:gd name="T28" fmla="*/ 651 w 993"/>
                  <a:gd name="T29" fmla="*/ 31 h 1086"/>
                  <a:gd name="T30" fmla="*/ 619 w 993"/>
                  <a:gd name="T31" fmla="*/ 31 h 1086"/>
                  <a:gd name="T32" fmla="*/ 527 w 993"/>
                  <a:gd name="T33" fmla="*/ 62 h 1086"/>
                  <a:gd name="T34" fmla="*/ 434 w 993"/>
                  <a:gd name="T35" fmla="*/ 62 h 1086"/>
                  <a:gd name="T36" fmla="*/ 372 w 993"/>
                  <a:gd name="T37" fmla="*/ 31 h 1086"/>
                  <a:gd name="T38" fmla="*/ 341 w 993"/>
                  <a:gd name="T39" fmla="*/ 31 h 1086"/>
                  <a:gd name="T40" fmla="*/ 341 w 993"/>
                  <a:gd name="T41" fmla="*/ 62 h 1086"/>
                  <a:gd name="T42" fmla="*/ 310 w 993"/>
                  <a:gd name="T43" fmla="*/ 155 h 1086"/>
                  <a:gd name="T44" fmla="*/ 248 w 993"/>
                  <a:gd name="T45" fmla="*/ 372 h 1086"/>
                  <a:gd name="T46" fmla="*/ 217 w 993"/>
                  <a:gd name="T47" fmla="*/ 403 h 1086"/>
                  <a:gd name="T48" fmla="*/ 186 w 993"/>
                  <a:gd name="T49" fmla="*/ 496 h 1086"/>
                  <a:gd name="T50" fmla="*/ 124 w 993"/>
                  <a:gd name="T51" fmla="*/ 620 h 1086"/>
                  <a:gd name="T52" fmla="*/ 93 w 993"/>
                  <a:gd name="T53" fmla="*/ 651 h 1086"/>
                  <a:gd name="T54" fmla="*/ 62 w 993"/>
                  <a:gd name="T55" fmla="*/ 620 h 1086"/>
                  <a:gd name="T56" fmla="*/ 31 w 993"/>
                  <a:gd name="T57" fmla="*/ 651 h 1086"/>
                  <a:gd name="T58" fmla="*/ 0 w 993"/>
                  <a:gd name="T59" fmla="*/ 651 h 1086"/>
                  <a:gd name="T60" fmla="*/ 217 w 993"/>
                  <a:gd name="T61" fmla="*/ 744 h 1086"/>
                  <a:gd name="T62" fmla="*/ 310 w 993"/>
                  <a:gd name="T63" fmla="*/ 806 h 1086"/>
                  <a:gd name="T64" fmla="*/ 341 w 993"/>
                  <a:gd name="T65" fmla="*/ 775 h 1086"/>
                  <a:gd name="T66" fmla="*/ 434 w 993"/>
                  <a:gd name="T67" fmla="*/ 744 h 1086"/>
                  <a:gd name="T68" fmla="*/ 496 w 993"/>
                  <a:gd name="T69" fmla="*/ 806 h 1086"/>
                  <a:gd name="T70" fmla="*/ 496 w 993"/>
                  <a:gd name="T71" fmla="*/ 930 h 1086"/>
                  <a:gd name="T72" fmla="*/ 527 w 993"/>
                  <a:gd name="T73" fmla="*/ 961 h 1086"/>
                  <a:gd name="T74" fmla="*/ 589 w 993"/>
                  <a:gd name="T75" fmla="*/ 992 h 1086"/>
                  <a:gd name="T76" fmla="*/ 589 w 993"/>
                  <a:gd name="T77" fmla="*/ 992 h 1086"/>
                  <a:gd name="T78" fmla="*/ 619 w 993"/>
                  <a:gd name="T79" fmla="*/ 992 h 1086"/>
                  <a:gd name="T80" fmla="*/ 651 w 993"/>
                  <a:gd name="T81" fmla="*/ 992 h 1086"/>
                  <a:gd name="T82" fmla="*/ 713 w 993"/>
                  <a:gd name="T83" fmla="*/ 1054 h 1086"/>
                  <a:gd name="T84" fmla="*/ 775 w 993"/>
                  <a:gd name="T85" fmla="*/ 1023 h 1086"/>
                  <a:gd name="T86" fmla="*/ 806 w 993"/>
                  <a:gd name="T87" fmla="*/ 1054 h 1086"/>
                  <a:gd name="T88" fmla="*/ 837 w 993"/>
                  <a:gd name="T89" fmla="*/ 992 h 1086"/>
                  <a:gd name="T90" fmla="*/ 837 w 993"/>
                  <a:gd name="T91" fmla="*/ 930 h 1086"/>
                  <a:gd name="T92" fmla="*/ 868 w 993"/>
                  <a:gd name="T93" fmla="*/ 837 h 1086"/>
                  <a:gd name="T94" fmla="*/ 899 w 993"/>
                  <a:gd name="T95" fmla="*/ 775 h 10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993" h="1086">
                    <a:moveTo>
                      <a:pt x="899" y="744"/>
                    </a:moveTo>
                    <a:lnTo>
                      <a:pt x="899" y="744"/>
                    </a:lnTo>
                    <a:lnTo>
                      <a:pt x="868" y="713"/>
                    </a:lnTo>
                    <a:lnTo>
                      <a:pt x="868" y="682"/>
                    </a:lnTo>
                    <a:lnTo>
                      <a:pt x="868" y="682"/>
                    </a:lnTo>
                    <a:cubicBezTo>
                      <a:pt x="868" y="682"/>
                      <a:pt x="868" y="682"/>
                      <a:pt x="868" y="651"/>
                    </a:cubicBezTo>
                    <a:lnTo>
                      <a:pt x="868" y="651"/>
                    </a:lnTo>
                    <a:cubicBezTo>
                      <a:pt x="868" y="620"/>
                      <a:pt x="868" y="620"/>
                      <a:pt x="868" y="620"/>
                    </a:cubicBezTo>
                    <a:lnTo>
                      <a:pt x="868" y="620"/>
                    </a:lnTo>
                    <a:cubicBezTo>
                      <a:pt x="868" y="589"/>
                      <a:pt x="868" y="589"/>
                      <a:pt x="868" y="589"/>
                    </a:cubicBezTo>
                    <a:lnTo>
                      <a:pt x="868" y="589"/>
                    </a:lnTo>
                    <a:lnTo>
                      <a:pt x="868" y="589"/>
                    </a:lnTo>
                    <a:cubicBezTo>
                      <a:pt x="868" y="558"/>
                      <a:pt x="868" y="558"/>
                      <a:pt x="868" y="558"/>
                    </a:cubicBezTo>
                    <a:cubicBezTo>
                      <a:pt x="868" y="527"/>
                      <a:pt x="868" y="527"/>
                      <a:pt x="868" y="527"/>
                    </a:cubicBezTo>
                    <a:lnTo>
                      <a:pt x="868" y="527"/>
                    </a:lnTo>
                    <a:lnTo>
                      <a:pt x="868" y="527"/>
                    </a:lnTo>
                    <a:lnTo>
                      <a:pt x="868" y="527"/>
                    </a:lnTo>
                    <a:lnTo>
                      <a:pt x="868" y="527"/>
                    </a:lnTo>
                    <a:lnTo>
                      <a:pt x="868" y="527"/>
                    </a:lnTo>
                    <a:cubicBezTo>
                      <a:pt x="868" y="496"/>
                      <a:pt x="868" y="496"/>
                      <a:pt x="868" y="496"/>
                    </a:cubicBezTo>
                    <a:lnTo>
                      <a:pt x="868" y="496"/>
                    </a:lnTo>
                    <a:lnTo>
                      <a:pt x="868" y="496"/>
                    </a:lnTo>
                    <a:lnTo>
                      <a:pt x="868" y="496"/>
                    </a:lnTo>
                    <a:lnTo>
                      <a:pt x="868" y="496"/>
                    </a:lnTo>
                    <a:lnTo>
                      <a:pt x="868" y="496"/>
                    </a:lnTo>
                    <a:cubicBezTo>
                      <a:pt x="837" y="496"/>
                      <a:pt x="837" y="496"/>
                      <a:pt x="837" y="465"/>
                    </a:cubicBezTo>
                    <a:lnTo>
                      <a:pt x="837" y="465"/>
                    </a:lnTo>
                    <a:lnTo>
                      <a:pt x="868" y="434"/>
                    </a:lnTo>
                    <a:lnTo>
                      <a:pt x="868" y="434"/>
                    </a:lnTo>
                    <a:lnTo>
                      <a:pt x="868" y="434"/>
                    </a:lnTo>
                    <a:lnTo>
                      <a:pt x="868" y="403"/>
                    </a:lnTo>
                    <a:lnTo>
                      <a:pt x="868" y="403"/>
                    </a:lnTo>
                    <a:lnTo>
                      <a:pt x="868" y="403"/>
                    </a:lnTo>
                    <a:lnTo>
                      <a:pt x="868" y="403"/>
                    </a:lnTo>
                    <a:cubicBezTo>
                      <a:pt x="868" y="372"/>
                      <a:pt x="868" y="372"/>
                      <a:pt x="899" y="372"/>
                    </a:cubicBezTo>
                    <a:lnTo>
                      <a:pt x="899" y="372"/>
                    </a:lnTo>
                    <a:cubicBezTo>
                      <a:pt x="899" y="372"/>
                      <a:pt x="899" y="341"/>
                      <a:pt x="899" y="310"/>
                    </a:cubicBezTo>
                    <a:lnTo>
                      <a:pt x="899" y="310"/>
                    </a:lnTo>
                    <a:cubicBezTo>
                      <a:pt x="899" y="279"/>
                      <a:pt x="899" y="248"/>
                      <a:pt x="930" y="217"/>
                    </a:cubicBezTo>
                    <a:cubicBezTo>
                      <a:pt x="930" y="217"/>
                      <a:pt x="961" y="217"/>
                      <a:pt x="961" y="186"/>
                    </a:cubicBezTo>
                    <a:lnTo>
                      <a:pt x="961" y="186"/>
                    </a:lnTo>
                    <a:lnTo>
                      <a:pt x="992" y="186"/>
                    </a:lnTo>
                    <a:cubicBezTo>
                      <a:pt x="961" y="186"/>
                      <a:pt x="961" y="155"/>
                      <a:pt x="961" y="124"/>
                    </a:cubicBezTo>
                    <a:lnTo>
                      <a:pt x="961" y="124"/>
                    </a:lnTo>
                    <a:cubicBezTo>
                      <a:pt x="961" y="124"/>
                      <a:pt x="961" y="124"/>
                      <a:pt x="961" y="93"/>
                    </a:cubicBezTo>
                    <a:cubicBezTo>
                      <a:pt x="930" y="93"/>
                      <a:pt x="930" y="62"/>
                      <a:pt x="930" y="62"/>
                    </a:cubicBezTo>
                    <a:cubicBezTo>
                      <a:pt x="930" y="62"/>
                      <a:pt x="930" y="62"/>
                      <a:pt x="899" y="62"/>
                    </a:cubicBezTo>
                    <a:cubicBezTo>
                      <a:pt x="868" y="62"/>
                      <a:pt x="868" y="62"/>
                      <a:pt x="868" y="62"/>
                    </a:cubicBezTo>
                    <a:lnTo>
                      <a:pt x="868" y="62"/>
                    </a:lnTo>
                    <a:cubicBezTo>
                      <a:pt x="837" y="62"/>
                      <a:pt x="837" y="62"/>
                      <a:pt x="837" y="62"/>
                    </a:cubicBezTo>
                    <a:lnTo>
                      <a:pt x="837" y="62"/>
                    </a:lnTo>
                    <a:lnTo>
                      <a:pt x="837" y="62"/>
                    </a:lnTo>
                    <a:cubicBezTo>
                      <a:pt x="806" y="31"/>
                      <a:pt x="806" y="31"/>
                      <a:pt x="806" y="31"/>
                    </a:cubicBezTo>
                    <a:cubicBezTo>
                      <a:pt x="806" y="31"/>
                      <a:pt x="775" y="31"/>
                      <a:pt x="775" y="0"/>
                    </a:cubicBezTo>
                    <a:cubicBezTo>
                      <a:pt x="775" y="0"/>
                      <a:pt x="775" y="0"/>
                      <a:pt x="744" y="0"/>
                    </a:cubicBezTo>
                    <a:lnTo>
                      <a:pt x="744" y="0"/>
                    </a:lnTo>
                    <a:lnTo>
                      <a:pt x="713" y="0"/>
                    </a:lnTo>
                    <a:lnTo>
                      <a:pt x="682" y="0"/>
                    </a:lnTo>
                    <a:lnTo>
                      <a:pt x="682" y="0"/>
                    </a:lnTo>
                    <a:cubicBezTo>
                      <a:pt x="682" y="0"/>
                      <a:pt x="682" y="31"/>
                      <a:pt x="651" y="31"/>
                    </a:cubicBezTo>
                    <a:lnTo>
                      <a:pt x="651" y="31"/>
                    </a:lnTo>
                    <a:cubicBezTo>
                      <a:pt x="619" y="31"/>
                      <a:pt x="619" y="31"/>
                      <a:pt x="619" y="31"/>
                    </a:cubicBezTo>
                    <a:lnTo>
                      <a:pt x="619" y="31"/>
                    </a:lnTo>
                    <a:lnTo>
                      <a:pt x="619" y="31"/>
                    </a:lnTo>
                    <a:cubicBezTo>
                      <a:pt x="589" y="31"/>
                      <a:pt x="589" y="31"/>
                      <a:pt x="558" y="31"/>
                    </a:cubicBezTo>
                    <a:lnTo>
                      <a:pt x="558" y="31"/>
                    </a:lnTo>
                    <a:cubicBezTo>
                      <a:pt x="558" y="62"/>
                      <a:pt x="527" y="62"/>
                      <a:pt x="527" y="62"/>
                    </a:cubicBezTo>
                    <a:lnTo>
                      <a:pt x="527" y="62"/>
                    </a:lnTo>
                    <a:cubicBezTo>
                      <a:pt x="527" y="62"/>
                      <a:pt x="527" y="62"/>
                      <a:pt x="496" y="62"/>
                    </a:cubicBezTo>
                    <a:lnTo>
                      <a:pt x="465" y="62"/>
                    </a:lnTo>
                    <a:lnTo>
                      <a:pt x="434" y="62"/>
                    </a:lnTo>
                    <a:lnTo>
                      <a:pt x="434" y="62"/>
                    </a:lnTo>
                    <a:lnTo>
                      <a:pt x="434" y="62"/>
                    </a:lnTo>
                    <a:cubicBezTo>
                      <a:pt x="403" y="62"/>
                      <a:pt x="403" y="62"/>
                      <a:pt x="372" y="31"/>
                    </a:cubicBezTo>
                    <a:lnTo>
                      <a:pt x="372" y="31"/>
                    </a:lnTo>
                    <a:lnTo>
                      <a:pt x="372" y="31"/>
                    </a:lnTo>
                    <a:lnTo>
                      <a:pt x="372" y="0"/>
                    </a:lnTo>
                    <a:lnTo>
                      <a:pt x="372" y="0"/>
                    </a:lnTo>
                    <a:lnTo>
                      <a:pt x="341" y="0"/>
                    </a:lnTo>
                    <a:lnTo>
                      <a:pt x="341" y="31"/>
                    </a:lnTo>
                    <a:lnTo>
                      <a:pt x="341" y="31"/>
                    </a:lnTo>
                    <a:lnTo>
                      <a:pt x="341" y="31"/>
                    </a:lnTo>
                    <a:cubicBezTo>
                      <a:pt x="341" y="31"/>
                      <a:pt x="341" y="31"/>
                      <a:pt x="341" y="62"/>
                    </a:cubicBezTo>
                    <a:lnTo>
                      <a:pt x="341" y="62"/>
                    </a:lnTo>
                    <a:lnTo>
                      <a:pt x="341" y="62"/>
                    </a:lnTo>
                    <a:lnTo>
                      <a:pt x="341" y="62"/>
                    </a:lnTo>
                    <a:lnTo>
                      <a:pt x="341" y="62"/>
                    </a:lnTo>
                    <a:cubicBezTo>
                      <a:pt x="341" y="93"/>
                      <a:pt x="310" y="124"/>
                      <a:pt x="310" y="155"/>
                    </a:cubicBezTo>
                    <a:cubicBezTo>
                      <a:pt x="310" y="186"/>
                      <a:pt x="279" y="186"/>
                      <a:pt x="279" y="248"/>
                    </a:cubicBezTo>
                    <a:cubicBezTo>
                      <a:pt x="279" y="279"/>
                      <a:pt x="279" y="310"/>
                      <a:pt x="279" y="310"/>
                    </a:cubicBezTo>
                    <a:cubicBezTo>
                      <a:pt x="279" y="341"/>
                      <a:pt x="279" y="372"/>
                      <a:pt x="248" y="372"/>
                    </a:cubicBezTo>
                    <a:lnTo>
                      <a:pt x="248" y="372"/>
                    </a:lnTo>
                    <a:cubicBezTo>
                      <a:pt x="248" y="372"/>
                      <a:pt x="248" y="372"/>
                      <a:pt x="248" y="403"/>
                    </a:cubicBezTo>
                    <a:cubicBezTo>
                      <a:pt x="248" y="403"/>
                      <a:pt x="248" y="403"/>
                      <a:pt x="217" y="403"/>
                    </a:cubicBezTo>
                    <a:lnTo>
                      <a:pt x="217" y="403"/>
                    </a:lnTo>
                    <a:lnTo>
                      <a:pt x="217" y="403"/>
                    </a:lnTo>
                    <a:lnTo>
                      <a:pt x="217" y="434"/>
                    </a:lnTo>
                    <a:cubicBezTo>
                      <a:pt x="186" y="465"/>
                      <a:pt x="186" y="465"/>
                      <a:pt x="186" y="465"/>
                    </a:cubicBezTo>
                    <a:lnTo>
                      <a:pt x="186" y="465"/>
                    </a:lnTo>
                    <a:lnTo>
                      <a:pt x="186" y="496"/>
                    </a:lnTo>
                    <a:cubicBezTo>
                      <a:pt x="186" y="527"/>
                      <a:pt x="186" y="527"/>
                      <a:pt x="186" y="558"/>
                    </a:cubicBezTo>
                    <a:lnTo>
                      <a:pt x="186" y="558"/>
                    </a:lnTo>
                    <a:lnTo>
                      <a:pt x="186" y="558"/>
                    </a:lnTo>
                    <a:cubicBezTo>
                      <a:pt x="186" y="589"/>
                      <a:pt x="155" y="589"/>
                      <a:pt x="124" y="620"/>
                    </a:cubicBezTo>
                    <a:lnTo>
                      <a:pt x="124" y="620"/>
                    </a:lnTo>
                    <a:lnTo>
                      <a:pt x="124" y="620"/>
                    </a:lnTo>
                    <a:lnTo>
                      <a:pt x="124" y="620"/>
                    </a:lnTo>
                    <a:cubicBezTo>
                      <a:pt x="93" y="651"/>
                      <a:pt x="93" y="651"/>
                      <a:pt x="93" y="651"/>
                    </a:cubicBezTo>
                    <a:lnTo>
                      <a:pt x="93" y="651"/>
                    </a:lnTo>
                    <a:cubicBezTo>
                      <a:pt x="62" y="651"/>
                      <a:pt x="62" y="651"/>
                      <a:pt x="62" y="620"/>
                    </a:cubicBezTo>
                    <a:lnTo>
                      <a:pt x="62" y="620"/>
                    </a:lnTo>
                    <a:lnTo>
                      <a:pt x="62" y="620"/>
                    </a:lnTo>
                    <a:lnTo>
                      <a:pt x="62" y="620"/>
                    </a:lnTo>
                    <a:lnTo>
                      <a:pt x="62" y="620"/>
                    </a:lnTo>
                    <a:cubicBezTo>
                      <a:pt x="62" y="620"/>
                      <a:pt x="31" y="620"/>
                      <a:pt x="31" y="651"/>
                    </a:cubicBezTo>
                    <a:lnTo>
                      <a:pt x="31" y="651"/>
                    </a:lnTo>
                    <a:cubicBezTo>
                      <a:pt x="0" y="651"/>
                      <a:pt x="0" y="651"/>
                      <a:pt x="0" y="651"/>
                    </a:cubicBezTo>
                    <a:lnTo>
                      <a:pt x="0" y="651"/>
                    </a:lnTo>
                    <a:lnTo>
                      <a:pt x="0" y="651"/>
                    </a:lnTo>
                    <a:lnTo>
                      <a:pt x="0" y="651"/>
                    </a:lnTo>
                    <a:cubicBezTo>
                      <a:pt x="217" y="651"/>
                      <a:pt x="217" y="651"/>
                      <a:pt x="217" y="651"/>
                    </a:cubicBezTo>
                    <a:cubicBezTo>
                      <a:pt x="217" y="682"/>
                      <a:pt x="217" y="682"/>
                      <a:pt x="217" y="682"/>
                    </a:cubicBezTo>
                    <a:lnTo>
                      <a:pt x="217" y="713"/>
                    </a:lnTo>
                    <a:cubicBezTo>
                      <a:pt x="217" y="744"/>
                      <a:pt x="217" y="744"/>
                      <a:pt x="217" y="744"/>
                    </a:cubicBezTo>
                    <a:cubicBezTo>
                      <a:pt x="217" y="744"/>
                      <a:pt x="248" y="744"/>
                      <a:pt x="248" y="775"/>
                    </a:cubicBezTo>
                    <a:lnTo>
                      <a:pt x="248" y="775"/>
                    </a:lnTo>
                    <a:lnTo>
                      <a:pt x="248" y="806"/>
                    </a:lnTo>
                    <a:cubicBezTo>
                      <a:pt x="279" y="806"/>
                      <a:pt x="279" y="806"/>
                      <a:pt x="310" y="806"/>
                    </a:cubicBezTo>
                    <a:lnTo>
                      <a:pt x="310" y="806"/>
                    </a:lnTo>
                    <a:lnTo>
                      <a:pt x="310" y="806"/>
                    </a:lnTo>
                    <a:cubicBezTo>
                      <a:pt x="341" y="775"/>
                      <a:pt x="341" y="775"/>
                      <a:pt x="341" y="775"/>
                    </a:cubicBezTo>
                    <a:lnTo>
                      <a:pt x="341" y="775"/>
                    </a:lnTo>
                    <a:lnTo>
                      <a:pt x="341" y="775"/>
                    </a:lnTo>
                    <a:cubicBezTo>
                      <a:pt x="310" y="744"/>
                      <a:pt x="310" y="744"/>
                      <a:pt x="310" y="744"/>
                    </a:cubicBezTo>
                    <a:cubicBezTo>
                      <a:pt x="434" y="744"/>
                      <a:pt x="434" y="744"/>
                      <a:pt x="434" y="744"/>
                    </a:cubicBezTo>
                    <a:lnTo>
                      <a:pt x="434" y="744"/>
                    </a:lnTo>
                    <a:cubicBezTo>
                      <a:pt x="527" y="744"/>
                      <a:pt x="527" y="744"/>
                      <a:pt x="527" y="744"/>
                    </a:cubicBezTo>
                    <a:cubicBezTo>
                      <a:pt x="496" y="775"/>
                      <a:pt x="496" y="775"/>
                      <a:pt x="496" y="775"/>
                    </a:cubicBezTo>
                    <a:cubicBezTo>
                      <a:pt x="496" y="806"/>
                      <a:pt x="496" y="806"/>
                      <a:pt x="496" y="806"/>
                    </a:cubicBezTo>
                    <a:lnTo>
                      <a:pt x="496" y="806"/>
                    </a:lnTo>
                    <a:lnTo>
                      <a:pt x="496" y="806"/>
                    </a:lnTo>
                    <a:lnTo>
                      <a:pt x="496" y="837"/>
                    </a:lnTo>
                    <a:cubicBezTo>
                      <a:pt x="496" y="837"/>
                      <a:pt x="496" y="837"/>
                      <a:pt x="496" y="868"/>
                    </a:cubicBezTo>
                    <a:cubicBezTo>
                      <a:pt x="496" y="868"/>
                      <a:pt x="496" y="899"/>
                      <a:pt x="496" y="930"/>
                    </a:cubicBezTo>
                    <a:lnTo>
                      <a:pt x="496" y="930"/>
                    </a:lnTo>
                    <a:lnTo>
                      <a:pt x="496" y="930"/>
                    </a:lnTo>
                    <a:cubicBezTo>
                      <a:pt x="527" y="930"/>
                      <a:pt x="527" y="930"/>
                      <a:pt x="527" y="961"/>
                    </a:cubicBezTo>
                    <a:lnTo>
                      <a:pt x="527" y="961"/>
                    </a:lnTo>
                    <a:lnTo>
                      <a:pt x="527" y="961"/>
                    </a:lnTo>
                    <a:lnTo>
                      <a:pt x="527" y="961"/>
                    </a:lnTo>
                    <a:cubicBezTo>
                      <a:pt x="527" y="992"/>
                      <a:pt x="527" y="992"/>
                      <a:pt x="527" y="992"/>
                    </a:cubicBezTo>
                    <a:cubicBezTo>
                      <a:pt x="558" y="992"/>
                      <a:pt x="558" y="992"/>
                      <a:pt x="589" y="992"/>
                    </a:cubicBezTo>
                    <a:lnTo>
                      <a:pt x="589" y="992"/>
                    </a:lnTo>
                    <a:lnTo>
                      <a:pt x="589" y="992"/>
                    </a:lnTo>
                    <a:lnTo>
                      <a:pt x="589" y="992"/>
                    </a:lnTo>
                    <a:lnTo>
                      <a:pt x="589" y="992"/>
                    </a:lnTo>
                    <a:lnTo>
                      <a:pt x="619" y="992"/>
                    </a:lnTo>
                    <a:lnTo>
                      <a:pt x="619" y="992"/>
                    </a:lnTo>
                    <a:lnTo>
                      <a:pt x="619" y="992"/>
                    </a:lnTo>
                    <a:lnTo>
                      <a:pt x="619" y="992"/>
                    </a:lnTo>
                    <a:lnTo>
                      <a:pt x="619" y="992"/>
                    </a:lnTo>
                    <a:lnTo>
                      <a:pt x="651" y="1023"/>
                    </a:lnTo>
                    <a:lnTo>
                      <a:pt x="651" y="992"/>
                    </a:lnTo>
                    <a:lnTo>
                      <a:pt x="651" y="992"/>
                    </a:lnTo>
                    <a:cubicBezTo>
                      <a:pt x="682" y="992"/>
                      <a:pt x="682" y="1023"/>
                      <a:pt x="682" y="1023"/>
                    </a:cubicBezTo>
                    <a:lnTo>
                      <a:pt x="682" y="1023"/>
                    </a:lnTo>
                    <a:lnTo>
                      <a:pt x="682" y="1023"/>
                    </a:lnTo>
                    <a:cubicBezTo>
                      <a:pt x="713" y="1054"/>
                      <a:pt x="713" y="1054"/>
                      <a:pt x="713" y="1054"/>
                    </a:cubicBezTo>
                    <a:lnTo>
                      <a:pt x="744" y="1054"/>
                    </a:lnTo>
                    <a:lnTo>
                      <a:pt x="744" y="1054"/>
                    </a:lnTo>
                    <a:cubicBezTo>
                      <a:pt x="744" y="1054"/>
                      <a:pt x="744" y="1054"/>
                      <a:pt x="775" y="1023"/>
                    </a:cubicBezTo>
                    <a:lnTo>
                      <a:pt x="775" y="1023"/>
                    </a:lnTo>
                    <a:lnTo>
                      <a:pt x="775" y="1023"/>
                    </a:lnTo>
                    <a:lnTo>
                      <a:pt x="806" y="1054"/>
                    </a:lnTo>
                    <a:lnTo>
                      <a:pt x="806" y="1054"/>
                    </a:lnTo>
                    <a:lnTo>
                      <a:pt x="806" y="1054"/>
                    </a:lnTo>
                    <a:cubicBezTo>
                      <a:pt x="806" y="1054"/>
                      <a:pt x="806" y="1054"/>
                      <a:pt x="837" y="1085"/>
                    </a:cubicBezTo>
                    <a:cubicBezTo>
                      <a:pt x="806" y="1054"/>
                      <a:pt x="806" y="1054"/>
                      <a:pt x="806" y="1054"/>
                    </a:cubicBezTo>
                    <a:cubicBezTo>
                      <a:pt x="806" y="1023"/>
                      <a:pt x="837" y="1023"/>
                      <a:pt x="837" y="1023"/>
                    </a:cubicBezTo>
                    <a:cubicBezTo>
                      <a:pt x="837" y="992"/>
                      <a:pt x="837" y="992"/>
                      <a:pt x="837" y="992"/>
                    </a:cubicBezTo>
                    <a:cubicBezTo>
                      <a:pt x="837" y="992"/>
                      <a:pt x="837" y="992"/>
                      <a:pt x="837" y="961"/>
                    </a:cubicBezTo>
                    <a:cubicBezTo>
                      <a:pt x="837" y="961"/>
                      <a:pt x="837" y="961"/>
                      <a:pt x="837" y="930"/>
                    </a:cubicBezTo>
                    <a:lnTo>
                      <a:pt x="837" y="930"/>
                    </a:lnTo>
                    <a:lnTo>
                      <a:pt x="837" y="930"/>
                    </a:lnTo>
                    <a:cubicBezTo>
                      <a:pt x="837" y="930"/>
                      <a:pt x="806" y="930"/>
                      <a:pt x="806" y="899"/>
                    </a:cubicBezTo>
                    <a:lnTo>
                      <a:pt x="837" y="868"/>
                    </a:lnTo>
                    <a:lnTo>
                      <a:pt x="837" y="868"/>
                    </a:lnTo>
                    <a:cubicBezTo>
                      <a:pt x="837" y="837"/>
                      <a:pt x="868" y="837"/>
                      <a:pt x="868" y="837"/>
                    </a:cubicBezTo>
                    <a:cubicBezTo>
                      <a:pt x="868" y="837"/>
                      <a:pt x="868" y="837"/>
                      <a:pt x="899" y="837"/>
                    </a:cubicBezTo>
                    <a:cubicBezTo>
                      <a:pt x="899" y="806"/>
                      <a:pt x="930" y="806"/>
                      <a:pt x="930" y="806"/>
                    </a:cubicBezTo>
                    <a:lnTo>
                      <a:pt x="930" y="806"/>
                    </a:lnTo>
                    <a:cubicBezTo>
                      <a:pt x="930" y="775"/>
                      <a:pt x="930" y="775"/>
                      <a:pt x="899" y="775"/>
                    </a:cubicBezTo>
                    <a:cubicBezTo>
                      <a:pt x="899" y="744"/>
                      <a:pt x="899" y="744"/>
                      <a:pt x="899" y="74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70" name="Freeform 26"/>
              <p:cNvSpPr>
                <a:spLocks noChangeArrowheads="1"/>
              </p:cNvSpPr>
              <p:nvPr/>
            </p:nvSpPr>
            <p:spPr bwMode="auto">
              <a:xfrm>
                <a:off x="4248150" y="2695575"/>
                <a:ext cx="22225" cy="11113"/>
              </a:xfrm>
              <a:custGeom>
                <a:avLst/>
                <a:gdLst>
                  <a:gd name="T0" fmla="*/ 31 w 63"/>
                  <a:gd name="T1" fmla="*/ 0 h 32"/>
                  <a:gd name="T2" fmla="*/ 31 w 63"/>
                  <a:gd name="T3" fmla="*/ 0 h 32"/>
                  <a:gd name="T4" fmla="*/ 31 w 63"/>
                  <a:gd name="T5" fmla="*/ 0 h 32"/>
                  <a:gd name="T6" fmla="*/ 0 w 63"/>
                  <a:gd name="T7" fmla="*/ 0 h 32"/>
                  <a:gd name="T8" fmla="*/ 0 w 63"/>
                  <a:gd name="T9" fmla="*/ 0 h 32"/>
                  <a:gd name="T10" fmla="*/ 0 w 63"/>
                  <a:gd name="T11" fmla="*/ 0 h 32"/>
                  <a:gd name="T12" fmla="*/ 0 w 63"/>
                  <a:gd name="T13" fmla="*/ 0 h 32"/>
                  <a:gd name="T14" fmla="*/ 0 w 63"/>
                  <a:gd name="T15" fmla="*/ 0 h 32"/>
                  <a:gd name="T16" fmla="*/ 0 w 63"/>
                  <a:gd name="T17" fmla="*/ 31 h 32"/>
                  <a:gd name="T18" fmla="*/ 0 w 63"/>
                  <a:gd name="T19" fmla="*/ 31 h 32"/>
                  <a:gd name="T20" fmla="*/ 31 w 63"/>
                  <a:gd name="T21" fmla="*/ 0 h 32"/>
                  <a:gd name="T22" fmla="*/ 62 w 63"/>
                  <a:gd name="T23" fmla="*/ 0 h 32"/>
                  <a:gd name="T24" fmla="*/ 62 w 63"/>
                  <a:gd name="T25" fmla="*/ 0 h 32"/>
                  <a:gd name="T26" fmla="*/ 62 w 63"/>
                  <a:gd name="T27" fmla="*/ 0 h 32"/>
                  <a:gd name="T28" fmla="*/ 62 w 63"/>
                  <a:gd name="T29" fmla="*/ 0 h 32"/>
                  <a:gd name="T30" fmla="*/ 62 w 63"/>
                  <a:gd name="T31" fmla="*/ 0 h 32"/>
                  <a:gd name="T32" fmla="*/ 31 w 63"/>
                  <a:gd name="T33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3" h="32">
                    <a:moveTo>
                      <a:pt x="31" y="0"/>
                    </a:moveTo>
                    <a:lnTo>
                      <a:pt x="31" y="0"/>
                    </a:lnTo>
                    <a:lnTo>
                      <a:pt x="31" y="0"/>
                    </a:lnTo>
                    <a:cubicBezTo>
                      <a:pt x="31" y="0"/>
                      <a:pt x="31" y="0"/>
                      <a:pt x="0" y="0"/>
                    </a:cubicBez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ubicBezTo>
                      <a:pt x="0" y="31"/>
                      <a:pt x="0" y="31"/>
                      <a:pt x="0" y="31"/>
                    </a:cubicBezTo>
                    <a:lnTo>
                      <a:pt x="0" y="31"/>
                    </a:lnTo>
                    <a:cubicBezTo>
                      <a:pt x="31" y="0"/>
                      <a:pt x="31" y="0"/>
                      <a:pt x="31" y="0"/>
                    </a:cubicBezTo>
                    <a:cubicBezTo>
                      <a:pt x="62" y="0"/>
                      <a:pt x="62" y="0"/>
                      <a:pt x="62" y="0"/>
                    </a:cubicBez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cubicBezTo>
                      <a:pt x="31" y="0"/>
                      <a:pt x="31" y="0"/>
                      <a:pt x="31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71" name="Freeform 27"/>
              <p:cNvSpPr>
                <a:spLocks noChangeArrowheads="1"/>
              </p:cNvSpPr>
              <p:nvPr/>
            </p:nvSpPr>
            <p:spPr bwMode="auto">
              <a:xfrm>
                <a:off x="4248150" y="2717800"/>
                <a:ext cx="11113" cy="22225"/>
              </a:xfrm>
              <a:custGeom>
                <a:avLst/>
                <a:gdLst>
                  <a:gd name="T0" fmla="*/ 31 w 32"/>
                  <a:gd name="T1" fmla="*/ 62 h 63"/>
                  <a:gd name="T2" fmla="*/ 31 w 32"/>
                  <a:gd name="T3" fmla="*/ 62 h 63"/>
                  <a:gd name="T4" fmla="*/ 31 w 32"/>
                  <a:gd name="T5" fmla="*/ 31 h 63"/>
                  <a:gd name="T6" fmla="*/ 31 w 32"/>
                  <a:gd name="T7" fmla="*/ 31 h 63"/>
                  <a:gd name="T8" fmla="*/ 31 w 32"/>
                  <a:gd name="T9" fmla="*/ 31 h 63"/>
                  <a:gd name="T10" fmla="*/ 31 w 32"/>
                  <a:gd name="T11" fmla="*/ 31 h 63"/>
                  <a:gd name="T12" fmla="*/ 31 w 32"/>
                  <a:gd name="T13" fmla="*/ 31 h 63"/>
                  <a:gd name="T14" fmla="*/ 31 w 32"/>
                  <a:gd name="T15" fmla="*/ 0 h 63"/>
                  <a:gd name="T16" fmla="*/ 31 w 32"/>
                  <a:gd name="T17" fmla="*/ 0 h 63"/>
                  <a:gd name="T18" fmla="*/ 31 w 32"/>
                  <a:gd name="T19" fmla="*/ 0 h 63"/>
                  <a:gd name="T20" fmla="*/ 0 w 32"/>
                  <a:gd name="T21" fmla="*/ 31 h 63"/>
                  <a:gd name="T22" fmla="*/ 0 w 32"/>
                  <a:gd name="T23" fmla="*/ 31 h 63"/>
                  <a:gd name="T24" fmla="*/ 0 w 32"/>
                  <a:gd name="T25" fmla="*/ 31 h 63"/>
                  <a:gd name="T26" fmla="*/ 0 w 32"/>
                  <a:gd name="T27" fmla="*/ 31 h 63"/>
                  <a:gd name="T28" fmla="*/ 0 w 32"/>
                  <a:gd name="T29" fmla="*/ 62 h 63"/>
                  <a:gd name="T30" fmla="*/ 0 w 32"/>
                  <a:gd name="T31" fmla="*/ 62 h 63"/>
                  <a:gd name="T32" fmla="*/ 31 w 32"/>
                  <a:gd name="T33" fmla="*/ 62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2" h="63">
                    <a:moveTo>
                      <a:pt x="31" y="62"/>
                    </a:moveTo>
                    <a:lnTo>
                      <a:pt x="31" y="62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cubicBezTo>
                      <a:pt x="31" y="31"/>
                      <a:pt x="31" y="31"/>
                      <a:pt x="31" y="0"/>
                    </a:cubicBezTo>
                    <a:lnTo>
                      <a:pt x="31" y="0"/>
                    </a:lnTo>
                    <a:lnTo>
                      <a:pt x="31" y="0"/>
                    </a:lnTo>
                    <a:cubicBezTo>
                      <a:pt x="31" y="31"/>
                      <a:pt x="31" y="31"/>
                      <a:pt x="0" y="31"/>
                    </a:cubicBez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cubicBezTo>
                      <a:pt x="0" y="62"/>
                      <a:pt x="0" y="62"/>
                      <a:pt x="0" y="62"/>
                    </a:cubicBezTo>
                    <a:lnTo>
                      <a:pt x="0" y="62"/>
                    </a:lnTo>
                    <a:cubicBezTo>
                      <a:pt x="0" y="62"/>
                      <a:pt x="0" y="62"/>
                      <a:pt x="31" y="6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72" name="Freeform 28"/>
              <p:cNvSpPr>
                <a:spLocks noChangeArrowheads="1"/>
              </p:cNvSpPr>
              <p:nvPr/>
            </p:nvSpPr>
            <p:spPr bwMode="auto">
              <a:xfrm>
                <a:off x="4259263" y="2571750"/>
                <a:ext cx="88900" cy="100013"/>
              </a:xfrm>
              <a:custGeom>
                <a:avLst/>
                <a:gdLst>
                  <a:gd name="T0" fmla="*/ 186 w 249"/>
                  <a:gd name="T1" fmla="*/ 186 h 280"/>
                  <a:gd name="T2" fmla="*/ 186 w 249"/>
                  <a:gd name="T3" fmla="*/ 186 h 280"/>
                  <a:gd name="T4" fmla="*/ 186 w 249"/>
                  <a:gd name="T5" fmla="*/ 186 h 280"/>
                  <a:gd name="T6" fmla="*/ 217 w 249"/>
                  <a:gd name="T7" fmla="*/ 124 h 280"/>
                  <a:gd name="T8" fmla="*/ 248 w 249"/>
                  <a:gd name="T9" fmla="*/ 124 h 280"/>
                  <a:gd name="T10" fmla="*/ 248 w 249"/>
                  <a:gd name="T11" fmla="*/ 93 h 280"/>
                  <a:gd name="T12" fmla="*/ 248 w 249"/>
                  <a:gd name="T13" fmla="*/ 62 h 280"/>
                  <a:gd name="T14" fmla="*/ 217 w 249"/>
                  <a:gd name="T15" fmla="*/ 0 h 280"/>
                  <a:gd name="T16" fmla="*/ 217 w 249"/>
                  <a:gd name="T17" fmla="*/ 0 h 280"/>
                  <a:gd name="T18" fmla="*/ 217 w 249"/>
                  <a:gd name="T19" fmla="*/ 0 h 280"/>
                  <a:gd name="T20" fmla="*/ 186 w 249"/>
                  <a:gd name="T21" fmla="*/ 0 h 280"/>
                  <a:gd name="T22" fmla="*/ 186 w 249"/>
                  <a:gd name="T23" fmla="*/ 0 h 280"/>
                  <a:gd name="T24" fmla="*/ 155 w 249"/>
                  <a:gd name="T25" fmla="*/ 0 h 280"/>
                  <a:gd name="T26" fmla="*/ 155 w 249"/>
                  <a:gd name="T27" fmla="*/ 0 h 280"/>
                  <a:gd name="T28" fmla="*/ 155 w 249"/>
                  <a:gd name="T29" fmla="*/ 0 h 280"/>
                  <a:gd name="T30" fmla="*/ 155 w 249"/>
                  <a:gd name="T31" fmla="*/ 0 h 280"/>
                  <a:gd name="T32" fmla="*/ 124 w 249"/>
                  <a:gd name="T33" fmla="*/ 0 h 280"/>
                  <a:gd name="T34" fmla="*/ 124 w 249"/>
                  <a:gd name="T35" fmla="*/ 0 h 280"/>
                  <a:gd name="T36" fmla="*/ 93 w 249"/>
                  <a:gd name="T37" fmla="*/ 0 h 280"/>
                  <a:gd name="T38" fmla="*/ 62 w 249"/>
                  <a:gd name="T39" fmla="*/ 0 h 280"/>
                  <a:gd name="T40" fmla="*/ 62 w 249"/>
                  <a:gd name="T41" fmla="*/ 0 h 280"/>
                  <a:gd name="T42" fmla="*/ 62 w 249"/>
                  <a:gd name="T43" fmla="*/ 0 h 280"/>
                  <a:gd name="T44" fmla="*/ 62 w 249"/>
                  <a:gd name="T45" fmla="*/ 31 h 280"/>
                  <a:gd name="T46" fmla="*/ 93 w 249"/>
                  <a:gd name="T47" fmla="*/ 62 h 280"/>
                  <a:gd name="T48" fmla="*/ 93 w 249"/>
                  <a:gd name="T49" fmla="*/ 62 h 280"/>
                  <a:gd name="T50" fmla="*/ 93 w 249"/>
                  <a:gd name="T51" fmla="*/ 93 h 280"/>
                  <a:gd name="T52" fmla="*/ 93 w 249"/>
                  <a:gd name="T53" fmla="*/ 93 h 280"/>
                  <a:gd name="T54" fmla="*/ 62 w 249"/>
                  <a:gd name="T55" fmla="*/ 155 h 280"/>
                  <a:gd name="T56" fmla="*/ 62 w 249"/>
                  <a:gd name="T57" fmla="*/ 155 h 280"/>
                  <a:gd name="T58" fmla="*/ 31 w 249"/>
                  <a:gd name="T59" fmla="*/ 186 h 280"/>
                  <a:gd name="T60" fmla="*/ 0 w 249"/>
                  <a:gd name="T61" fmla="*/ 217 h 280"/>
                  <a:gd name="T62" fmla="*/ 0 w 249"/>
                  <a:gd name="T63" fmla="*/ 248 h 280"/>
                  <a:gd name="T64" fmla="*/ 0 w 249"/>
                  <a:gd name="T65" fmla="*/ 279 h 280"/>
                  <a:gd name="T66" fmla="*/ 0 w 249"/>
                  <a:gd name="T67" fmla="*/ 279 h 280"/>
                  <a:gd name="T68" fmla="*/ 0 w 249"/>
                  <a:gd name="T69" fmla="*/ 279 h 280"/>
                  <a:gd name="T70" fmla="*/ 31 w 249"/>
                  <a:gd name="T71" fmla="*/ 248 h 280"/>
                  <a:gd name="T72" fmla="*/ 31 w 249"/>
                  <a:gd name="T73" fmla="*/ 248 h 280"/>
                  <a:gd name="T74" fmla="*/ 186 w 249"/>
                  <a:gd name="T75" fmla="*/ 248 h 280"/>
                  <a:gd name="T76" fmla="*/ 186 w 249"/>
                  <a:gd name="T77" fmla="*/ 186 h 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49" h="280">
                    <a:moveTo>
                      <a:pt x="186" y="186"/>
                    </a:moveTo>
                    <a:lnTo>
                      <a:pt x="186" y="186"/>
                    </a:lnTo>
                    <a:lnTo>
                      <a:pt x="186" y="186"/>
                    </a:lnTo>
                    <a:cubicBezTo>
                      <a:pt x="186" y="186"/>
                      <a:pt x="217" y="155"/>
                      <a:pt x="217" y="124"/>
                    </a:cubicBezTo>
                    <a:cubicBezTo>
                      <a:pt x="248" y="124"/>
                      <a:pt x="248" y="124"/>
                      <a:pt x="248" y="124"/>
                    </a:cubicBezTo>
                    <a:lnTo>
                      <a:pt x="248" y="93"/>
                    </a:lnTo>
                    <a:lnTo>
                      <a:pt x="248" y="62"/>
                    </a:lnTo>
                    <a:cubicBezTo>
                      <a:pt x="217" y="31"/>
                      <a:pt x="217" y="0"/>
                      <a:pt x="217" y="0"/>
                    </a:cubicBezTo>
                    <a:lnTo>
                      <a:pt x="217" y="0"/>
                    </a:lnTo>
                    <a:lnTo>
                      <a:pt x="217" y="0"/>
                    </a:lnTo>
                    <a:cubicBezTo>
                      <a:pt x="217" y="0"/>
                      <a:pt x="217" y="0"/>
                      <a:pt x="186" y="0"/>
                    </a:cubicBezTo>
                    <a:lnTo>
                      <a:pt x="186" y="0"/>
                    </a:lnTo>
                    <a:cubicBezTo>
                      <a:pt x="186" y="0"/>
                      <a:pt x="186" y="0"/>
                      <a:pt x="155" y="0"/>
                    </a:cubicBezTo>
                    <a:lnTo>
                      <a:pt x="155" y="0"/>
                    </a:lnTo>
                    <a:lnTo>
                      <a:pt x="155" y="0"/>
                    </a:lnTo>
                    <a:lnTo>
                      <a:pt x="155" y="0"/>
                    </a:lnTo>
                    <a:lnTo>
                      <a:pt x="124" y="0"/>
                    </a:lnTo>
                    <a:lnTo>
                      <a:pt x="124" y="0"/>
                    </a:lnTo>
                    <a:cubicBezTo>
                      <a:pt x="93" y="0"/>
                      <a:pt x="93" y="0"/>
                      <a:pt x="93" y="0"/>
                    </a:cubicBezTo>
                    <a:cubicBezTo>
                      <a:pt x="93" y="0"/>
                      <a:pt x="93" y="0"/>
                      <a:pt x="62" y="0"/>
                    </a:cubicBezTo>
                    <a:lnTo>
                      <a:pt x="62" y="0"/>
                    </a:lnTo>
                    <a:lnTo>
                      <a:pt x="62" y="0"/>
                    </a:lnTo>
                    <a:cubicBezTo>
                      <a:pt x="62" y="31"/>
                      <a:pt x="62" y="31"/>
                      <a:pt x="62" y="31"/>
                    </a:cubicBezTo>
                    <a:cubicBezTo>
                      <a:pt x="93" y="31"/>
                      <a:pt x="93" y="62"/>
                      <a:pt x="93" y="62"/>
                    </a:cubicBezTo>
                    <a:lnTo>
                      <a:pt x="93" y="62"/>
                    </a:lnTo>
                    <a:lnTo>
                      <a:pt x="93" y="93"/>
                    </a:lnTo>
                    <a:lnTo>
                      <a:pt x="93" y="93"/>
                    </a:lnTo>
                    <a:cubicBezTo>
                      <a:pt x="93" y="93"/>
                      <a:pt x="93" y="124"/>
                      <a:pt x="62" y="155"/>
                    </a:cubicBezTo>
                    <a:lnTo>
                      <a:pt x="62" y="155"/>
                    </a:lnTo>
                    <a:cubicBezTo>
                      <a:pt x="31" y="155"/>
                      <a:pt x="31" y="155"/>
                      <a:pt x="31" y="186"/>
                    </a:cubicBezTo>
                    <a:lnTo>
                      <a:pt x="0" y="217"/>
                    </a:lnTo>
                    <a:lnTo>
                      <a:pt x="0" y="248"/>
                    </a:lnTo>
                    <a:cubicBezTo>
                      <a:pt x="0" y="248"/>
                      <a:pt x="0" y="248"/>
                      <a:pt x="0" y="279"/>
                    </a:cubicBezTo>
                    <a:lnTo>
                      <a:pt x="0" y="279"/>
                    </a:lnTo>
                    <a:lnTo>
                      <a:pt x="0" y="279"/>
                    </a:lnTo>
                    <a:cubicBezTo>
                      <a:pt x="31" y="248"/>
                      <a:pt x="31" y="248"/>
                      <a:pt x="31" y="248"/>
                    </a:cubicBezTo>
                    <a:lnTo>
                      <a:pt x="31" y="248"/>
                    </a:lnTo>
                    <a:cubicBezTo>
                      <a:pt x="186" y="248"/>
                      <a:pt x="186" y="248"/>
                      <a:pt x="186" y="248"/>
                    </a:cubicBezTo>
                    <a:cubicBezTo>
                      <a:pt x="186" y="217"/>
                      <a:pt x="186" y="217"/>
                      <a:pt x="186" y="18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73" name="Freeform 29"/>
              <p:cNvSpPr>
                <a:spLocks noChangeArrowheads="1"/>
              </p:cNvSpPr>
              <p:nvPr/>
            </p:nvSpPr>
            <p:spPr bwMode="auto">
              <a:xfrm>
                <a:off x="4159250" y="1925638"/>
                <a:ext cx="201613" cy="212725"/>
              </a:xfrm>
              <a:custGeom>
                <a:avLst/>
                <a:gdLst>
                  <a:gd name="T0" fmla="*/ 434 w 559"/>
                  <a:gd name="T1" fmla="*/ 93 h 590"/>
                  <a:gd name="T2" fmla="*/ 496 w 559"/>
                  <a:gd name="T3" fmla="*/ 185 h 590"/>
                  <a:gd name="T4" fmla="*/ 496 w 559"/>
                  <a:gd name="T5" fmla="*/ 185 h 590"/>
                  <a:gd name="T6" fmla="*/ 527 w 559"/>
                  <a:gd name="T7" fmla="*/ 185 h 590"/>
                  <a:gd name="T8" fmla="*/ 527 w 559"/>
                  <a:gd name="T9" fmla="*/ 124 h 590"/>
                  <a:gd name="T10" fmla="*/ 496 w 559"/>
                  <a:gd name="T11" fmla="*/ 61 h 590"/>
                  <a:gd name="T12" fmla="*/ 496 w 559"/>
                  <a:gd name="T13" fmla="*/ 30 h 590"/>
                  <a:gd name="T14" fmla="*/ 465 w 559"/>
                  <a:gd name="T15" fmla="*/ 30 h 590"/>
                  <a:gd name="T16" fmla="*/ 403 w 559"/>
                  <a:gd name="T17" fmla="*/ 30 h 590"/>
                  <a:gd name="T18" fmla="*/ 341 w 559"/>
                  <a:gd name="T19" fmla="*/ 0 h 590"/>
                  <a:gd name="T20" fmla="*/ 310 w 559"/>
                  <a:gd name="T21" fmla="*/ 30 h 590"/>
                  <a:gd name="T22" fmla="*/ 217 w 559"/>
                  <a:gd name="T23" fmla="*/ 61 h 590"/>
                  <a:gd name="T24" fmla="*/ 62 w 559"/>
                  <a:gd name="T25" fmla="*/ 30 h 590"/>
                  <a:gd name="T26" fmla="*/ 62 w 559"/>
                  <a:gd name="T27" fmla="*/ 30 h 590"/>
                  <a:gd name="T28" fmla="*/ 31 w 559"/>
                  <a:gd name="T29" fmla="*/ 30 h 590"/>
                  <a:gd name="T30" fmla="*/ 31 w 559"/>
                  <a:gd name="T31" fmla="*/ 30 h 590"/>
                  <a:gd name="T32" fmla="*/ 31 w 559"/>
                  <a:gd name="T33" fmla="*/ 93 h 590"/>
                  <a:gd name="T34" fmla="*/ 0 w 559"/>
                  <a:gd name="T35" fmla="*/ 93 h 590"/>
                  <a:gd name="T36" fmla="*/ 31 w 559"/>
                  <a:gd name="T37" fmla="*/ 124 h 590"/>
                  <a:gd name="T38" fmla="*/ 31 w 559"/>
                  <a:gd name="T39" fmla="*/ 185 h 590"/>
                  <a:gd name="T40" fmla="*/ 31 w 559"/>
                  <a:gd name="T41" fmla="*/ 341 h 590"/>
                  <a:gd name="T42" fmla="*/ 341 w 559"/>
                  <a:gd name="T43" fmla="*/ 589 h 590"/>
                  <a:gd name="T44" fmla="*/ 372 w 559"/>
                  <a:gd name="T45" fmla="*/ 557 h 590"/>
                  <a:gd name="T46" fmla="*/ 403 w 559"/>
                  <a:gd name="T47" fmla="*/ 589 h 590"/>
                  <a:gd name="T48" fmla="*/ 496 w 559"/>
                  <a:gd name="T49" fmla="*/ 589 h 590"/>
                  <a:gd name="T50" fmla="*/ 527 w 559"/>
                  <a:gd name="T51" fmla="*/ 557 h 590"/>
                  <a:gd name="T52" fmla="*/ 527 w 559"/>
                  <a:gd name="T53" fmla="*/ 557 h 590"/>
                  <a:gd name="T54" fmla="*/ 558 w 559"/>
                  <a:gd name="T55" fmla="*/ 526 h 590"/>
                  <a:gd name="T56" fmla="*/ 558 w 559"/>
                  <a:gd name="T57" fmla="*/ 526 h 590"/>
                  <a:gd name="T58" fmla="*/ 465 w 559"/>
                  <a:gd name="T59" fmla="*/ 309 h 590"/>
                  <a:gd name="T60" fmla="*/ 465 w 559"/>
                  <a:gd name="T61" fmla="*/ 217 h 590"/>
                  <a:gd name="T62" fmla="*/ 372 w 559"/>
                  <a:gd name="T63" fmla="*/ 154 h 590"/>
                  <a:gd name="T64" fmla="*/ 434 w 559"/>
                  <a:gd name="T65" fmla="*/ 93 h 5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59" h="590">
                    <a:moveTo>
                      <a:pt x="434" y="93"/>
                    </a:moveTo>
                    <a:lnTo>
                      <a:pt x="434" y="93"/>
                    </a:lnTo>
                    <a:cubicBezTo>
                      <a:pt x="434" y="93"/>
                      <a:pt x="465" y="124"/>
                      <a:pt x="465" y="154"/>
                    </a:cubicBezTo>
                    <a:cubicBezTo>
                      <a:pt x="465" y="185"/>
                      <a:pt x="496" y="185"/>
                      <a:pt x="496" y="185"/>
                    </a:cubicBezTo>
                    <a:lnTo>
                      <a:pt x="496" y="185"/>
                    </a:lnTo>
                    <a:lnTo>
                      <a:pt x="496" y="185"/>
                    </a:lnTo>
                    <a:lnTo>
                      <a:pt x="496" y="185"/>
                    </a:lnTo>
                    <a:lnTo>
                      <a:pt x="527" y="185"/>
                    </a:lnTo>
                    <a:cubicBezTo>
                      <a:pt x="527" y="154"/>
                      <a:pt x="527" y="154"/>
                      <a:pt x="527" y="124"/>
                    </a:cubicBezTo>
                    <a:lnTo>
                      <a:pt x="527" y="124"/>
                    </a:lnTo>
                    <a:cubicBezTo>
                      <a:pt x="527" y="93"/>
                      <a:pt x="527" y="93"/>
                      <a:pt x="527" y="93"/>
                    </a:cubicBezTo>
                    <a:cubicBezTo>
                      <a:pt x="496" y="93"/>
                      <a:pt x="496" y="61"/>
                      <a:pt x="496" y="61"/>
                    </a:cubicBezTo>
                    <a:cubicBezTo>
                      <a:pt x="496" y="61"/>
                      <a:pt x="496" y="61"/>
                      <a:pt x="496" y="30"/>
                    </a:cubicBezTo>
                    <a:lnTo>
                      <a:pt x="496" y="30"/>
                    </a:lnTo>
                    <a:lnTo>
                      <a:pt x="496" y="30"/>
                    </a:lnTo>
                    <a:lnTo>
                      <a:pt x="465" y="30"/>
                    </a:lnTo>
                    <a:lnTo>
                      <a:pt x="465" y="30"/>
                    </a:lnTo>
                    <a:cubicBezTo>
                      <a:pt x="434" y="30"/>
                      <a:pt x="403" y="30"/>
                      <a:pt x="403" y="30"/>
                    </a:cubicBezTo>
                    <a:lnTo>
                      <a:pt x="372" y="30"/>
                    </a:lnTo>
                    <a:cubicBezTo>
                      <a:pt x="372" y="30"/>
                      <a:pt x="341" y="30"/>
                      <a:pt x="341" y="0"/>
                    </a:cubicBezTo>
                    <a:lnTo>
                      <a:pt x="341" y="0"/>
                    </a:lnTo>
                    <a:cubicBezTo>
                      <a:pt x="341" y="0"/>
                      <a:pt x="341" y="30"/>
                      <a:pt x="310" y="30"/>
                    </a:cubicBezTo>
                    <a:lnTo>
                      <a:pt x="310" y="30"/>
                    </a:lnTo>
                    <a:cubicBezTo>
                      <a:pt x="279" y="30"/>
                      <a:pt x="248" y="61"/>
                      <a:pt x="217" y="61"/>
                    </a:cubicBezTo>
                    <a:lnTo>
                      <a:pt x="217" y="61"/>
                    </a:lnTo>
                    <a:lnTo>
                      <a:pt x="62" y="30"/>
                    </a:lnTo>
                    <a:lnTo>
                      <a:pt x="62" y="30"/>
                    </a:lnTo>
                    <a:lnTo>
                      <a:pt x="62" y="30"/>
                    </a:lnTo>
                    <a:lnTo>
                      <a:pt x="31" y="30"/>
                    </a:lnTo>
                    <a:lnTo>
                      <a:pt x="31" y="30"/>
                    </a:lnTo>
                    <a:lnTo>
                      <a:pt x="31" y="30"/>
                    </a:lnTo>
                    <a:lnTo>
                      <a:pt x="31" y="30"/>
                    </a:lnTo>
                    <a:lnTo>
                      <a:pt x="31" y="30"/>
                    </a:lnTo>
                    <a:cubicBezTo>
                      <a:pt x="31" y="61"/>
                      <a:pt x="31" y="61"/>
                      <a:pt x="31" y="93"/>
                    </a:cubicBezTo>
                    <a:lnTo>
                      <a:pt x="31" y="93"/>
                    </a:ln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31" y="93"/>
                      <a:pt x="31" y="124"/>
                    </a:cubicBezTo>
                    <a:lnTo>
                      <a:pt x="31" y="124"/>
                    </a:lnTo>
                    <a:lnTo>
                      <a:pt x="31" y="124"/>
                    </a:lnTo>
                    <a:cubicBezTo>
                      <a:pt x="31" y="154"/>
                      <a:pt x="31" y="154"/>
                      <a:pt x="31" y="185"/>
                    </a:cubicBezTo>
                    <a:lnTo>
                      <a:pt x="31" y="185"/>
                    </a:lnTo>
                    <a:cubicBezTo>
                      <a:pt x="31" y="217"/>
                      <a:pt x="31" y="248"/>
                      <a:pt x="31" y="341"/>
                    </a:cubicBezTo>
                    <a:cubicBezTo>
                      <a:pt x="31" y="433"/>
                      <a:pt x="31" y="526"/>
                      <a:pt x="31" y="589"/>
                    </a:cubicBezTo>
                    <a:cubicBezTo>
                      <a:pt x="341" y="589"/>
                      <a:pt x="341" y="589"/>
                      <a:pt x="341" y="589"/>
                    </a:cubicBezTo>
                    <a:cubicBezTo>
                      <a:pt x="341" y="557"/>
                      <a:pt x="341" y="557"/>
                      <a:pt x="372" y="557"/>
                    </a:cubicBezTo>
                    <a:lnTo>
                      <a:pt x="372" y="557"/>
                    </a:lnTo>
                    <a:lnTo>
                      <a:pt x="372" y="557"/>
                    </a:lnTo>
                    <a:cubicBezTo>
                      <a:pt x="372" y="557"/>
                      <a:pt x="372" y="589"/>
                      <a:pt x="403" y="589"/>
                    </a:cubicBezTo>
                    <a:cubicBezTo>
                      <a:pt x="496" y="589"/>
                      <a:pt x="496" y="589"/>
                      <a:pt x="496" y="589"/>
                    </a:cubicBezTo>
                    <a:lnTo>
                      <a:pt x="496" y="589"/>
                    </a:lnTo>
                    <a:lnTo>
                      <a:pt x="496" y="589"/>
                    </a:lnTo>
                    <a:cubicBezTo>
                      <a:pt x="496" y="557"/>
                      <a:pt x="496" y="557"/>
                      <a:pt x="527" y="557"/>
                    </a:cubicBezTo>
                    <a:lnTo>
                      <a:pt x="527" y="557"/>
                    </a:lnTo>
                    <a:lnTo>
                      <a:pt x="527" y="557"/>
                    </a:lnTo>
                    <a:cubicBezTo>
                      <a:pt x="527" y="557"/>
                      <a:pt x="527" y="557"/>
                      <a:pt x="527" y="526"/>
                    </a:cubicBezTo>
                    <a:cubicBezTo>
                      <a:pt x="527" y="526"/>
                      <a:pt x="527" y="526"/>
                      <a:pt x="558" y="526"/>
                    </a:cubicBezTo>
                    <a:lnTo>
                      <a:pt x="558" y="526"/>
                    </a:lnTo>
                    <a:lnTo>
                      <a:pt x="558" y="526"/>
                    </a:lnTo>
                    <a:cubicBezTo>
                      <a:pt x="527" y="465"/>
                      <a:pt x="496" y="372"/>
                      <a:pt x="496" y="372"/>
                    </a:cubicBezTo>
                    <a:cubicBezTo>
                      <a:pt x="496" y="341"/>
                      <a:pt x="496" y="341"/>
                      <a:pt x="465" y="309"/>
                    </a:cubicBezTo>
                    <a:lnTo>
                      <a:pt x="465" y="309"/>
                    </a:lnTo>
                    <a:cubicBezTo>
                      <a:pt x="465" y="278"/>
                      <a:pt x="465" y="248"/>
                      <a:pt x="465" y="217"/>
                    </a:cubicBezTo>
                    <a:cubicBezTo>
                      <a:pt x="434" y="217"/>
                      <a:pt x="403" y="185"/>
                      <a:pt x="403" y="154"/>
                    </a:cubicBezTo>
                    <a:cubicBezTo>
                      <a:pt x="372" y="154"/>
                      <a:pt x="372" y="154"/>
                      <a:pt x="372" y="154"/>
                    </a:cubicBezTo>
                    <a:cubicBezTo>
                      <a:pt x="403" y="30"/>
                      <a:pt x="403" y="30"/>
                      <a:pt x="403" y="30"/>
                    </a:cubicBezTo>
                    <a:lnTo>
                      <a:pt x="434" y="93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74" name="Freeform 30"/>
              <p:cNvSpPr>
                <a:spLocks noChangeArrowheads="1"/>
              </p:cNvSpPr>
              <p:nvPr/>
            </p:nvSpPr>
            <p:spPr bwMode="auto">
              <a:xfrm>
                <a:off x="3859213" y="1903413"/>
                <a:ext cx="290512" cy="279400"/>
              </a:xfrm>
              <a:custGeom>
                <a:avLst/>
                <a:gdLst>
                  <a:gd name="T0" fmla="*/ 804 w 805"/>
                  <a:gd name="T1" fmla="*/ 187 h 777"/>
                  <a:gd name="T2" fmla="*/ 804 w 805"/>
                  <a:gd name="T3" fmla="*/ 156 h 777"/>
                  <a:gd name="T4" fmla="*/ 804 w 805"/>
                  <a:gd name="T5" fmla="*/ 124 h 777"/>
                  <a:gd name="T6" fmla="*/ 804 w 805"/>
                  <a:gd name="T7" fmla="*/ 93 h 777"/>
                  <a:gd name="T8" fmla="*/ 804 w 805"/>
                  <a:gd name="T9" fmla="*/ 93 h 777"/>
                  <a:gd name="T10" fmla="*/ 774 w 805"/>
                  <a:gd name="T11" fmla="*/ 32 h 777"/>
                  <a:gd name="T12" fmla="*/ 743 w 805"/>
                  <a:gd name="T13" fmla="*/ 32 h 777"/>
                  <a:gd name="T14" fmla="*/ 712 w 805"/>
                  <a:gd name="T15" fmla="*/ 0 h 777"/>
                  <a:gd name="T16" fmla="*/ 650 w 805"/>
                  <a:gd name="T17" fmla="*/ 0 h 777"/>
                  <a:gd name="T18" fmla="*/ 588 w 805"/>
                  <a:gd name="T19" fmla="*/ 32 h 777"/>
                  <a:gd name="T20" fmla="*/ 588 w 805"/>
                  <a:gd name="T21" fmla="*/ 63 h 777"/>
                  <a:gd name="T22" fmla="*/ 495 w 805"/>
                  <a:gd name="T23" fmla="*/ 156 h 777"/>
                  <a:gd name="T24" fmla="*/ 433 w 805"/>
                  <a:gd name="T25" fmla="*/ 124 h 777"/>
                  <a:gd name="T26" fmla="*/ 371 w 805"/>
                  <a:gd name="T27" fmla="*/ 93 h 777"/>
                  <a:gd name="T28" fmla="*/ 309 w 805"/>
                  <a:gd name="T29" fmla="*/ 63 h 777"/>
                  <a:gd name="T30" fmla="*/ 278 w 805"/>
                  <a:gd name="T31" fmla="*/ 32 h 777"/>
                  <a:gd name="T32" fmla="*/ 278 w 805"/>
                  <a:gd name="T33" fmla="*/ 32 h 777"/>
                  <a:gd name="T34" fmla="*/ 247 w 805"/>
                  <a:gd name="T35" fmla="*/ 0 h 777"/>
                  <a:gd name="T36" fmla="*/ 216 w 805"/>
                  <a:gd name="T37" fmla="*/ 0 h 777"/>
                  <a:gd name="T38" fmla="*/ 185 w 805"/>
                  <a:gd name="T39" fmla="*/ 0 h 777"/>
                  <a:gd name="T40" fmla="*/ 154 w 805"/>
                  <a:gd name="T41" fmla="*/ 0 h 777"/>
                  <a:gd name="T42" fmla="*/ 123 w 805"/>
                  <a:gd name="T43" fmla="*/ 0 h 777"/>
                  <a:gd name="T44" fmla="*/ 31 w 805"/>
                  <a:gd name="T45" fmla="*/ 63 h 777"/>
                  <a:gd name="T46" fmla="*/ 31 w 805"/>
                  <a:gd name="T47" fmla="*/ 93 h 777"/>
                  <a:gd name="T48" fmla="*/ 31 w 805"/>
                  <a:gd name="T49" fmla="*/ 124 h 777"/>
                  <a:gd name="T50" fmla="*/ 31 w 805"/>
                  <a:gd name="T51" fmla="*/ 187 h 777"/>
                  <a:gd name="T52" fmla="*/ 31 w 805"/>
                  <a:gd name="T53" fmla="*/ 187 h 777"/>
                  <a:gd name="T54" fmla="*/ 31 w 805"/>
                  <a:gd name="T55" fmla="*/ 248 h 777"/>
                  <a:gd name="T56" fmla="*/ 31 w 805"/>
                  <a:gd name="T57" fmla="*/ 311 h 777"/>
                  <a:gd name="T58" fmla="*/ 31 w 805"/>
                  <a:gd name="T59" fmla="*/ 341 h 777"/>
                  <a:gd name="T60" fmla="*/ 31 w 805"/>
                  <a:gd name="T61" fmla="*/ 372 h 777"/>
                  <a:gd name="T62" fmla="*/ 31 w 805"/>
                  <a:gd name="T63" fmla="*/ 372 h 777"/>
                  <a:gd name="T64" fmla="*/ 0 w 805"/>
                  <a:gd name="T65" fmla="*/ 404 h 777"/>
                  <a:gd name="T66" fmla="*/ 31 w 805"/>
                  <a:gd name="T67" fmla="*/ 465 h 777"/>
                  <a:gd name="T68" fmla="*/ 63 w 805"/>
                  <a:gd name="T69" fmla="*/ 465 h 777"/>
                  <a:gd name="T70" fmla="*/ 123 w 805"/>
                  <a:gd name="T71" fmla="*/ 496 h 777"/>
                  <a:gd name="T72" fmla="*/ 216 w 805"/>
                  <a:gd name="T73" fmla="*/ 558 h 777"/>
                  <a:gd name="T74" fmla="*/ 278 w 805"/>
                  <a:gd name="T75" fmla="*/ 589 h 777"/>
                  <a:gd name="T76" fmla="*/ 278 w 805"/>
                  <a:gd name="T77" fmla="*/ 589 h 777"/>
                  <a:gd name="T78" fmla="*/ 309 w 805"/>
                  <a:gd name="T79" fmla="*/ 558 h 777"/>
                  <a:gd name="T80" fmla="*/ 340 w 805"/>
                  <a:gd name="T81" fmla="*/ 528 h 777"/>
                  <a:gd name="T82" fmla="*/ 743 w 805"/>
                  <a:gd name="T83" fmla="*/ 776 h 777"/>
                  <a:gd name="T84" fmla="*/ 804 w 805"/>
                  <a:gd name="T85" fmla="*/ 682 h 777"/>
                  <a:gd name="T86" fmla="*/ 804 w 805"/>
                  <a:gd name="T87" fmla="*/ 404 h 777"/>
                  <a:gd name="T88" fmla="*/ 804 w 805"/>
                  <a:gd name="T89" fmla="*/ 248 h 777"/>
                  <a:gd name="T90" fmla="*/ 804 w 805"/>
                  <a:gd name="T91" fmla="*/ 187 h 7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805" h="777">
                    <a:moveTo>
                      <a:pt x="804" y="187"/>
                    </a:moveTo>
                    <a:lnTo>
                      <a:pt x="804" y="187"/>
                    </a:lnTo>
                    <a:lnTo>
                      <a:pt x="804" y="187"/>
                    </a:lnTo>
                    <a:cubicBezTo>
                      <a:pt x="804" y="187"/>
                      <a:pt x="804" y="187"/>
                      <a:pt x="804" y="156"/>
                    </a:cubicBezTo>
                    <a:cubicBezTo>
                      <a:pt x="804" y="156"/>
                      <a:pt x="804" y="156"/>
                      <a:pt x="804" y="124"/>
                    </a:cubicBezTo>
                    <a:lnTo>
                      <a:pt x="804" y="124"/>
                    </a:lnTo>
                    <a:lnTo>
                      <a:pt x="804" y="93"/>
                    </a:lnTo>
                    <a:lnTo>
                      <a:pt x="804" y="93"/>
                    </a:lnTo>
                    <a:lnTo>
                      <a:pt x="804" y="93"/>
                    </a:lnTo>
                    <a:lnTo>
                      <a:pt x="804" y="93"/>
                    </a:lnTo>
                    <a:cubicBezTo>
                      <a:pt x="804" y="63"/>
                      <a:pt x="804" y="63"/>
                      <a:pt x="804" y="63"/>
                    </a:cubicBezTo>
                    <a:cubicBezTo>
                      <a:pt x="804" y="63"/>
                      <a:pt x="774" y="63"/>
                      <a:pt x="774" y="32"/>
                    </a:cubicBezTo>
                    <a:cubicBezTo>
                      <a:pt x="774" y="32"/>
                      <a:pt x="774" y="32"/>
                      <a:pt x="743" y="32"/>
                    </a:cubicBezTo>
                    <a:lnTo>
                      <a:pt x="743" y="32"/>
                    </a:lnTo>
                    <a:cubicBezTo>
                      <a:pt x="743" y="32"/>
                      <a:pt x="712" y="32"/>
                      <a:pt x="712" y="0"/>
                    </a:cubicBezTo>
                    <a:lnTo>
                      <a:pt x="712" y="0"/>
                    </a:lnTo>
                    <a:lnTo>
                      <a:pt x="681" y="0"/>
                    </a:lnTo>
                    <a:lnTo>
                      <a:pt x="650" y="0"/>
                    </a:lnTo>
                    <a:cubicBezTo>
                      <a:pt x="650" y="0"/>
                      <a:pt x="588" y="0"/>
                      <a:pt x="588" y="32"/>
                    </a:cubicBezTo>
                    <a:lnTo>
                      <a:pt x="588" y="32"/>
                    </a:lnTo>
                    <a:cubicBezTo>
                      <a:pt x="588" y="32"/>
                      <a:pt x="588" y="32"/>
                      <a:pt x="588" y="63"/>
                    </a:cubicBezTo>
                    <a:lnTo>
                      <a:pt x="588" y="63"/>
                    </a:lnTo>
                    <a:cubicBezTo>
                      <a:pt x="588" y="93"/>
                      <a:pt x="557" y="156"/>
                      <a:pt x="526" y="156"/>
                    </a:cubicBezTo>
                    <a:cubicBezTo>
                      <a:pt x="526" y="156"/>
                      <a:pt x="526" y="156"/>
                      <a:pt x="495" y="156"/>
                    </a:cubicBezTo>
                    <a:lnTo>
                      <a:pt x="495" y="156"/>
                    </a:lnTo>
                    <a:cubicBezTo>
                      <a:pt x="495" y="156"/>
                      <a:pt x="464" y="156"/>
                      <a:pt x="433" y="124"/>
                    </a:cubicBezTo>
                    <a:lnTo>
                      <a:pt x="433" y="124"/>
                    </a:lnTo>
                    <a:cubicBezTo>
                      <a:pt x="402" y="93"/>
                      <a:pt x="402" y="93"/>
                      <a:pt x="371" y="93"/>
                    </a:cubicBezTo>
                    <a:lnTo>
                      <a:pt x="371" y="93"/>
                    </a:lnTo>
                    <a:cubicBezTo>
                      <a:pt x="340" y="93"/>
                      <a:pt x="309" y="93"/>
                      <a:pt x="309" y="63"/>
                    </a:cubicBezTo>
                    <a:lnTo>
                      <a:pt x="309" y="63"/>
                    </a:lnTo>
                    <a:lnTo>
                      <a:pt x="278" y="32"/>
                    </a:lnTo>
                    <a:lnTo>
                      <a:pt x="278" y="32"/>
                    </a:lnTo>
                    <a:lnTo>
                      <a:pt x="278" y="32"/>
                    </a:lnTo>
                    <a:lnTo>
                      <a:pt x="247" y="0"/>
                    </a:lnTo>
                    <a:lnTo>
                      <a:pt x="247" y="0"/>
                    </a:lnTo>
                    <a:cubicBezTo>
                      <a:pt x="216" y="0"/>
                      <a:pt x="216" y="0"/>
                      <a:pt x="216" y="0"/>
                    </a:cubicBezTo>
                    <a:lnTo>
                      <a:pt x="216" y="0"/>
                    </a:lnTo>
                    <a:lnTo>
                      <a:pt x="216" y="0"/>
                    </a:lnTo>
                    <a:cubicBezTo>
                      <a:pt x="185" y="0"/>
                      <a:pt x="185" y="0"/>
                      <a:pt x="185" y="0"/>
                    </a:cubicBezTo>
                    <a:lnTo>
                      <a:pt x="185" y="0"/>
                    </a:lnTo>
                    <a:cubicBezTo>
                      <a:pt x="154" y="0"/>
                      <a:pt x="154" y="0"/>
                      <a:pt x="154" y="0"/>
                    </a:cubicBezTo>
                    <a:cubicBezTo>
                      <a:pt x="123" y="0"/>
                      <a:pt x="123" y="0"/>
                      <a:pt x="123" y="0"/>
                    </a:cubicBezTo>
                    <a:lnTo>
                      <a:pt x="123" y="0"/>
                    </a:lnTo>
                    <a:cubicBezTo>
                      <a:pt x="123" y="32"/>
                      <a:pt x="92" y="32"/>
                      <a:pt x="92" y="32"/>
                    </a:cubicBezTo>
                    <a:cubicBezTo>
                      <a:pt x="62" y="32"/>
                      <a:pt x="63" y="63"/>
                      <a:pt x="31" y="63"/>
                    </a:cubicBezTo>
                    <a:cubicBezTo>
                      <a:pt x="31" y="63"/>
                      <a:pt x="31" y="63"/>
                      <a:pt x="31" y="93"/>
                    </a:cubicBezTo>
                    <a:lnTo>
                      <a:pt x="31" y="93"/>
                    </a:lnTo>
                    <a:cubicBezTo>
                      <a:pt x="31" y="124"/>
                      <a:pt x="31" y="124"/>
                      <a:pt x="31" y="124"/>
                    </a:cubicBezTo>
                    <a:lnTo>
                      <a:pt x="31" y="124"/>
                    </a:lnTo>
                    <a:cubicBezTo>
                      <a:pt x="31" y="156"/>
                      <a:pt x="31" y="156"/>
                      <a:pt x="0" y="156"/>
                    </a:cubicBezTo>
                    <a:lnTo>
                      <a:pt x="31" y="187"/>
                    </a:lnTo>
                    <a:lnTo>
                      <a:pt x="31" y="187"/>
                    </a:lnTo>
                    <a:lnTo>
                      <a:pt x="31" y="187"/>
                    </a:lnTo>
                    <a:cubicBezTo>
                      <a:pt x="31" y="217"/>
                      <a:pt x="31" y="217"/>
                      <a:pt x="31" y="217"/>
                    </a:cubicBezTo>
                    <a:lnTo>
                      <a:pt x="31" y="248"/>
                    </a:lnTo>
                    <a:lnTo>
                      <a:pt x="31" y="280"/>
                    </a:lnTo>
                    <a:cubicBezTo>
                      <a:pt x="31" y="311"/>
                      <a:pt x="31" y="311"/>
                      <a:pt x="31" y="311"/>
                    </a:cubicBezTo>
                    <a:lnTo>
                      <a:pt x="31" y="311"/>
                    </a:lnTo>
                    <a:cubicBezTo>
                      <a:pt x="31" y="311"/>
                      <a:pt x="31" y="311"/>
                      <a:pt x="31" y="341"/>
                    </a:cubicBezTo>
                    <a:cubicBezTo>
                      <a:pt x="31" y="341"/>
                      <a:pt x="31" y="341"/>
                      <a:pt x="31" y="372"/>
                    </a:cubicBezTo>
                    <a:lnTo>
                      <a:pt x="31" y="372"/>
                    </a:lnTo>
                    <a:lnTo>
                      <a:pt x="31" y="372"/>
                    </a:lnTo>
                    <a:lnTo>
                      <a:pt x="31" y="372"/>
                    </a:lnTo>
                    <a:lnTo>
                      <a:pt x="31" y="372"/>
                    </a:lnTo>
                    <a:cubicBezTo>
                      <a:pt x="31" y="372"/>
                      <a:pt x="31" y="404"/>
                      <a:pt x="0" y="404"/>
                    </a:cubicBezTo>
                    <a:cubicBezTo>
                      <a:pt x="31" y="404"/>
                      <a:pt x="31" y="404"/>
                      <a:pt x="31" y="435"/>
                    </a:cubicBezTo>
                    <a:cubicBezTo>
                      <a:pt x="31" y="435"/>
                      <a:pt x="31" y="435"/>
                      <a:pt x="31" y="465"/>
                    </a:cubicBezTo>
                    <a:lnTo>
                      <a:pt x="31" y="465"/>
                    </a:lnTo>
                    <a:lnTo>
                      <a:pt x="63" y="465"/>
                    </a:lnTo>
                    <a:cubicBezTo>
                      <a:pt x="63" y="465"/>
                      <a:pt x="92" y="496"/>
                      <a:pt x="123" y="496"/>
                    </a:cubicBezTo>
                    <a:lnTo>
                      <a:pt x="123" y="496"/>
                    </a:lnTo>
                    <a:cubicBezTo>
                      <a:pt x="123" y="496"/>
                      <a:pt x="123" y="528"/>
                      <a:pt x="154" y="558"/>
                    </a:cubicBezTo>
                    <a:cubicBezTo>
                      <a:pt x="185" y="558"/>
                      <a:pt x="185" y="558"/>
                      <a:pt x="216" y="558"/>
                    </a:cubicBezTo>
                    <a:lnTo>
                      <a:pt x="247" y="589"/>
                    </a:lnTo>
                    <a:cubicBezTo>
                      <a:pt x="247" y="589"/>
                      <a:pt x="247" y="589"/>
                      <a:pt x="278" y="589"/>
                    </a:cubicBezTo>
                    <a:lnTo>
                      <a:pt x="278" y="589"/>
                    </a:lnTo>
                    <a:lnTo>
                      <a:pt x="278" y="589"/>
                    </a:lnTo>
                    <a:lnTo>
                      <a:pt x="278" y="589"/>
                    </a:lnTo>
                    <a:cubicBezTo>
                      <a:pt x="278" y="558"/>
                      <a:pt x="278" y="558"/>
                      <a:pt x="309" y="558"/>
                    </a:cubicBezTo>
                    <a:lnTo>
                      <a:pt x="340" y="558"/>
                    </a:lnTo>
                    <a:cubicBezTo>
                      <a:pt x="340" y="528"/>
                      <a:pt x="340" y="528"/>
                      <a:pt x="340" y="528"/>
                    </a:cubicBezTo>
                    <a:cubicBezTo>
                      <a:pt x="743" y="776"/>
                      <a:pt x="743" y="776"/>
                      <a:pt x="743" y="776"/>
                    </a:cubicBezTo>
                    <a:lnTo>
                      <a:pt x="743" y="776"/>
                    </a:lnTo>
                    <a:cubicBezTo>
                      <a:pt x="804" y="776"/>
                      <a:pt x="804" y="776"/>
                      <a:pt x="804" y="776"/>
                    </a:cubicBezTo>
                    <a:cubicBezTo>
                      <a:pt x="804" y="744"/>
                      <a:pt x="804" y="713"/>
                      <a:pt x="804" y="682"/>
                    </a:cubicBezTo>
                    <a:lnTo>
                      <a:pt x="804" y="682"/>
                    </a:lnTo>
                    <a:cubicBezTo>
                      <a:pt x="804" y="589"/>
                      <a:pt x="804" y="496"/>
                      <a:pt x="804" y="404"/>
                    </a:cubicBezTo>
                    <a:cubicBezTo>
                      <a:pt x="804" y="311"/>
                      <a:pt x="804" y="280"/>
                      <a:pt x="804" y="248"/>
                    </a:cubicBezTo>
                    <a:lnTo>
                      <a:pt x="804" y="248"/>
                    </a:lnTo>
                    <a:cubicBezTo>
                      <a:pt x="804" y="217"/>
                      <a:pt x="804" y="217"/>
                      <a:pt x="804" y="217"/>
                    </a:cubicBezTo>
                    <a:lnTo>
                      <a:pt x="804" y="187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75" name="Freeform 31"/>
              <p:cNvSpPr>
                <a:spLocks noChangeArrowheads="1"/>
              </p:cNvSpPr>
              <p:nvPr/>
            </p:nvSpPr>
            <p:spPr bwMode="auto">
              <a:xfrm>
                <a:off x="4114800" y="2138363"/>
                <a:ext cx="301625" cy="423862"/>
              </a:xfrm>
              <a:custGeom>
                <a:avLst/>
                <a:gdLst>
                  <a:gd name="T0" fmla="*/ 651 w 838"/>
                  <a:gd name="T1" fmla="*/ 1083 h 1177"/>
                  <a:gd name="T2" fmla="*/ 651 w 838"/>
                  <a:gd name="T3" fmla="*/ 1083 h 1177"/>
                  <a:gd name="T4" fmla="*/ 682 w 838"/>
                  <a:gd name="T5" fmla="*/ 1083 h 1177"/>
                  <a:gd name="T6" fmla="*/ 651 w 838"/>
                  <a:gd name="T7" fmla="*/ 1052 h 1177"/>
                  <a:gd name="T8" fmla="*/ 651 w 838"/>
                  <a:gd name="T9" fmla="*/ 1021 h 1177"/>
                  <a:gd name="T10" fmla="*/ 620 w 838"/>
                  <a:gd name="T11" fmla="*/ 959 h 1177"/>
                  <a:gd name="T12" fmla="*/ 589 w 838"/>
                  <a:gd name="T13" fmla="*/ 959 h 1177"/>
                  <a:gd name="T14" fmla="*/ 558 w 838"/>
                  <a:gd name="T15" fmla="*/ 928 h 1177"/>
                  <a:gd name="T16" fmla="*/ 558 w 838"/>
                  <a:gd name="T17" fmla="*/ 867 h 1177"/>
                  <a:gd name="T18" fmla="*/ 589 w 838"/>
                  <a:gd name="T19" fmla="*/ 835 h 1177"/>
                  <a:gd name="T20" fmla="*/ 620 w 838"/>
                  <a:gd name="T21" fmla="*/ 835 h 1177"/>
                  <a:gd name="T22" fmla="*/ 620 w 838"/>
                  <a:gd name="T23" fmla="*/ 773 h 1177"/>
                  <a:gd name="T24" fmla="*/ 620 w 838"/>
                  <a:gd name="T25" fmla="*/ 743 h 1177"/>
                  <a:gd name="T26" fmla="*/ 651 w 838"/>
                  <a:gd name="T27" fmla="*/ 711 h 1177"/>
                  <a:gd name="T28" fmla="*/ 682 w 838"/>
                  <a:gd name="T29" fmla="*/ 619 h 1177"/>
                  <a:gd name="T30" fmla="*/ 713 w 838"/>
                  <a:gd name="T31" fmla="*/ 587 h 1177"/>
                  <a:gd name="T32" fmla="*/ 744 w 838"/>
                  <a:gd name="T33" fmla="*/ 495 h 1177"/>
                  <a:gd name="T34" fmla="*/ 744 w 838"/>
                  <a:gd name="T35" fmla="*/ 402 h 1177"/>
                  <a:gd name="T36" fmla="*/ 775 w 838"/>
                  <a:gd name="T37" fmla="*/ 372 h 1177"/>
                  <a:gd name="T38" fmla="*/ 775 w 838"/>
                  <a:gd name="T39" fmla="*/ 340 h 1177"/>
                  <a:gd name="T40" fmla="*/ 837 w 838"/>
                  <a:gd name="T41" fmla="*/ 278 h 1177"/>
                  <a:gd name="T42" fmla="*/ 775 w 838"/>
                  <a:gd name="T43" fmla="*/ 124 h 1177"/>
                  <a:gd name="T44" fmla="*/ 775 w 838"/>
                  <a:gd name="T45" fmla="*/ 61 h 1177"/>
                  <a:gd name="T46" fmla="*/ 775 w 838"/>
                  <a:gd name="T47" fmla="*/ 30 h 1177"/>
                  <a:gd name="T48" fmla="*/ 713 w 838"/>
                  <a:gd name="T49" fmla="*/ 0 h 1177"/>
                  <a:gd name="T50" fmla="*/ 682 w 838"/>
                  <a:gd name="T51" fmla="*/ 0 h 1177"/>
                  <a:gd name="T52" fmla="*/ 651 w 838"/>
                  <a:gd name="T53" fmla="*/ 30 h 1177"/>
                  <a:gd name="T54" fmla="*/ 651 w 838"/>
                  <a:gd name="T55" fmla="*/ 61 h 1177"/>
                  <a:gd name="T56" fmla="*/ 620 w 838"/>
                  <a:gd name="T57" fmla="*/ 61 h 1177"/>
                  <a:gd name="T58" fmla="*/ 589 w 838"/>
                  <a:gd name="T59" fmla="*/ 61 h 1177"/>
                  <a:gd name="T60" fmla="*/ 496 w 838"/>
                  <a:gd name="T61" fmla="*/ 61 h 1177"/>
                  <a:gd name="T62" fmla="*/ 155 w 838"/>
                  <a:gd name="T63" fmla="*/ 185 h 1177"/>
                  <a:gd name="T64" fmla="*/ 31 w 838"/>
                  <a:gd name="T65" fmla="*/ 433 h 1177"/>
                  <a:gd name="T66" fmla="*/ 0 w 838"/>
                  <a:gd name="T67" fmla="*/ 525 h 1177"/>
                  <a:gd name="T68" fmla="*/ 0 w 838"/>
                  <a:gd name="T69" fmla="*/ 525 h 1177"/>
                  <a:gd name="T70" fmla="*/ 0 w 838"/>
                  <a:gd name="T71" fmla="*/ 556 h 1177"/>
                  <a:gd name="T72" fmla="*/ 0 w 838"/>
                  <a:gd name="T73" fmla="*/ 619 h 1177"/>
                  <a:gd name="T74" fmla="*/ 31 w 838"/>
                  <a:gd name="T75" fmla="*/ 649 h 1177"/>
                  <a:gd name="T76" fmla="*/ 31 w 838"/>
                  <a:gd name="T77" fmla="*/ 649 h 1177"/>
                  <a:gd name="T78" fmla="*/ 31 w 838"/>
                  <a:gd name="T79" fmla="*/ 680 h 1177"/>
                  <a:gd name="T80" fmla="*/ 62 w 838"/>
                  <a:gd name="T81" fmla="*/ 743 h 1177"/>
                  <a:gd name="T82" fmla="*/ 92 w 838"/>
                  <a:gd name="T83" fmla="*/ 804 h 1177"/>
                  <a:gd name="T84" fmla="*/ 62 w 838"/>
                  <a:gd name="T85" fmla="*/ 835 h 1177"/>
                  <a:gd name="T86" fmla="*/ 92 w 838"/>
                  <a:gd name="T87" fmla="*/ 867 h 1177"/>
                  <a:gd name="T88" fmla="*/ 124 w 838"/>
                  <a:gd name="T89" fmla="*/ 897 h 1177"/>
                  <a:gd name="T90" fmla="*/ 155 w 838"/>
                  <a:gd name="T91" fmla="*/ 928 h 1177"/>
                  <a:gd name="T92" fmla="*/ 186 w 838"/>
                  <a:gd name="T93" fmla="*/ 928 h 1177"/>
                  <a:gd name="T94" fmla="*/ 217 w 838"/>
                  <a:gd name="T95" fmla="*/ 959 h 1177"/>
                  <a:gd name="T96" fmla="*/ 248 w 838"/>
                  <a:gd name="T97" fmla="*/ 1021 h 1177"/>
                  <a:gd name="T98" fmla="*/ 279 w 838"/>
                  <a:gd name="T99" fmla="*/ 1021 h 1177"/>
                  <a:gd name="T100" fmla="*/ 279 w 838"/>
                  <a:gd name="T101" fmla="*/ 1083 h 1177"/>
                  <a:gd name="T102" fmla="*/ 279 w 838"/>
                  <a:gd name="T103" fmla="*/ 1083 h 1177"/>
                  <a:gd name="T104" fmla="*/ 310 w 838"/>
                  <a:gd name="T105" fmla="*/ 1114 h 1177"/>
                  <a:gd name="T106" fmla="*/ 403 w 838"/>
                  <a:gd name="T107" fmla="*/ 1083 h 1177"/>
                  <a:gd name="T108" fmla="*/ 465 w 838"/>
                  <a:gd name="T109" fmla="*/ 1176 h 1177"/>
                  <a:gd name="T110" fmla="*/ 465 w 838"/>
                  <a:gd name="T111" fmla="*/ 1145 h 1177"/>
                  <a:gd name="T112" fmla="*/ 527 w 838"/>
                  <a:gd name="T113" fmla="*/ 1145 h 1177"/>
                  <a:gd name="T114" fmla="*/ 589 w 838"/>
                  <a:gd name="T115" fmla="*/ 1145 h 1177"/>
                  <a:gd name="T116" fmla="*/ 589 w 838"/>
                  <a:gd name="T117" fmla="*/ 1145 h 1177"/>
                  <a:gd name="T118" fmla="*/ 620 w 838"/>
                  <a:gd name="T119" fmla="*/ 1114 h 1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38" h="1177">
                    <a:moveTo>
                      <a:pt x="651" y="1083"/>
                    </a:moveTo>
                    <a:lnTo>
                      <a:pt x="651" y="1083"/>
                    </a:lnTo>
                    <a:lnTo>
                      <a:pt x="651" y="1083"/>
                    </a:lnTo>
                    <a:lnTo>
                      <a:pt x="651" y="1083"/>
                    </a:lnTo>
                    <a:lnTo>
                      <a:pt x="651" y="1083"/>
                    </a:lnTo>
                    <a:lnTo>
                      <a:pt x="651" y="1083"/>
                    </a:lnTo>
                    <a:cubicBezTo>
                      <a:pt x="682" y="1083"/>
                      <a:pt x="682" y="1083"/>
                      <a:pt x="682" y="1083"/>
                    </a:cubicBezTo>
                    <a:lnTo>
                      <a:pt x="682" y="1083"/>
                    </a:lnTo>
                    <a:lnTo>
                      <a:pt x="682" y="1083"/>
                    </a:lnTo>
                    <a:cubicBezTo>
                      <a:pt x="682" y="1083"/>
                      <a:pt x="682" y="1083"/>
                      <a:pt x="682" y="1052"/>
                    </a:cubicBezTo>
                    <a:cubicBezTo>
                      <a:pt x="682" y="1052"/>
                      <a:pt x="682" y="1052"/>
                      <a:pt x="651" y="1052"/>
                    </a:cubicBezTo>
                    <a:lnTo>
                      <a:pt x="651" y="1052"/>
                    </a:lnTo>
                    <a:lnTo>
                      <a:pt x="651" y="1052"/>
                    </a:lnTo>
                    <a:lnTo>
                      <a:pt x="651" y="1021"/>
                    </a:lnTo>
                    <a:lnTo>
                      <a:pt x="651" y="1021"/>
                    </a:lnTo>
                    <a:cubicBezTo>
                      <a:pt x="651" y="1021"/>
                      <a:pt x="651" y="1021"/>
                      <a:pt x="651" y="991"/>
                    </a:cubicBezTo>
                    <a:lnTo>
                      <a:pt x="620" y="991"/>
                    </a:lnTo>
                    <a:lnTo>
                      <a:pt x="620" y="959"/>
                    </a:lnTo>
                    <a:cubicBezTo>
                      <a:pt x="589" y="959"/>
                      <a:pt x="589" y="959"/>
                      <a:pt x="589" y="959"/>
                    </a:cubicBezTo>
                    <a:lnTo>
                      <a:pt x="589" y="959"/>
                    </a:lnTo>
                    <a:lnTo>
                      <a:pt x="589" y="959"/>
                    </a:lnTo>
                    <a:cubicBezTo>
                      <a:pt x="558" y="959"/>
                      <a:pt x="558" y="959"/>
                      <a:pt x="558" y="928"/>
                    </a:cubicBezTo>
                    <a:lnTo>
                      <a:pt x="558" y="928"/>
                    </a:lnTo>
                    <a:lnTo>
                      <a:pt x="558" y="928"/>
                    </a:lnTo>
                    <a:lnTo>
                      <a:pt x="558" y="928"/>
                    </a:lnTo>
                    <a:cubicBezTo>
                      <a:pt x="558" y="897"/>
                      <a:pt x="558" y="897"/>
                      <a:pt x="558" y="897"/>
                    </a:cubicBezTo>
                    <a:cubicBezTo>
                      <a:pt x="558" y="867"/>
                      <a:pt x="558" y="867"/>
                      <a:pt x="558" y="867"/>
                    </a:cubicBezTo>
                    <a:lnTo>
                      <a:pt x="558" y="867"/>
                    </a:lnTo>
                    <a:cubicBezTo>
                      <a:pt x="558" y="867"/>
                      <a:pt x="558" y="835"/>
                      <a:pt x="589" y="835"/>
                    </a:cubicBezTo>
                    <a:lnTo>
                      <a:pt x="589" y="835"/>
                    </a:lnTo>
                    <a:cubicBezTo>
                      <a:pt x="589" y="835"/>
                      <a:pt x="589" y="867"/>
                      <a:pt x="620" y="867"/>
                    </a:cubicBezTo>
                    <a:cubicBezTo>
                      <a:pt x="620" y="835"/>
                      <a:pt x="620" y="835"/>
                      <a:pt x="620" y="835"/>
                    </a:cubicBezTo>
                    <a:lnTo>
                      <a:pt x="620" y="835"/>
                    </a:lnTo>
                    <a:cubicBezTo>
                      <a:pt x="620" y="835"/>
                      <a:pt x="620" y="835"/>
                      <a:pt x="620" y="804"/>
                    </a:cubicBezTo>
                    <a:lnTo>
                      <a:pt x="620" y="804"/>
                    </a:lnTo>
                    <a:lnTo>
                      <a:pt x="620" y="773"/>
                    </a:lnTo>
                    <a:lnTo>
                      <a:pt x="620" y="773"/>
                    </a:lnTo>
                    <a:lnTo>
                      <a:pt x="620" y="743"/>
                    </a:lnTo>
                    <a:lnTo>
                      <a:pt x="620" y="743"/>
                    </a:lnTo>
                    <a:cubicBezTo>
                      <a:pt x="620" y="743"/>
                      <a:pt x="620" y="711"/>
                      <a:pt x="651" y="711"/>
                    </a:cubicBezTo>
                    <a:lnTo>
                      <a:pt x="651" y="711"/>
                    </a:lnTo>
                    <a:lnTo>
                      <a:pt x="651" y="711"/>
                    </a:lnTo>
                    <a:cubicBezTo>
                      <a:pt x="651" y="680"/>
                      <a:pt x="651" y="680"/>
                      <a:pt x="651" y="649"/>
                    </a:cubicBezTo>
                    <a:lnTo>
                      <a:pt x="651" y="649"/>
                    </a:lnTo>
                    <a:lnTo>
                      <a:pt x="682" y="619"/>
                    </a:lnTo>
                    <a:cubicBezTo>
                      <a:pt x="682" y="619"/>
                      <a:pt x="682" y="619"/>
                      <a:pt x="713" y="587"/>
                    </a:cubicBezTo>
                    <a:lnTo>
                      <a:pt x="713" y="587"/>
                    </a:lnTo>
                    <a:lnTo>
                      <a:pt x="713" y="587"/>
                    </a:lnTo>
                    <a:lnTo>
                      <a:pt x="713" y="556"/>
                    </a:lnTo>
                    <a:cubicBezTo>
                      <a:pt x="713" y="556"/>
                      <a:pt x="744" y="556"/>
                      <a:pt x="744" y="525"/>
                    </a:cubicBezTo>
                    <a:cubicBezTo>
                      <a:pt x="744" y="525"/>
                      <a:pt x="744" y="525"/>
                      <a:pt x="744" y="495"/>
                    </a:cubicBezTo>
                    <a:lnTo>
                      <a:pt x="744" y="463"/>
                    </a:lnTo>
                    <a:cubicBezTo>
                      <a:pt x="744" y="433"/>
                      <a:pt x="744" y="433"/>
                      <a:pt x="744" y="402"/>
                    </a:cubicBezTo>
                    <a:lnTo>
                      <a:pt x="744" y="402"/>
                    </a:lnTo>
                    <a:lnTo>
                      <a:pt x="744" y="402"/>
                    </a:lnTo>
                    <a:cubicBezTo>
                      <a:pt x="775" y="402"/>
                      <a:pt x="775" y="402"/>
                      <a:pt x="775" y="372"/>
                    </a:cubicBezTo>
                    <a:lnTo>
                      <a:pt x="775" y="372"/>
                    </a:lnTo>
                    <a:lnTo>
                      <a:pt x="775" y="372"/>
                    </a:lnTo>
                    <a:cubicBezTo>
                      <a:pt x="775" y="372"/>
                      <a:pt x="775" y="372"/>
                      <a:pt x="775" y="340"/>
                    </a:cubicBezTo>
                    <a:lnTo>
                      <a:pt x="775" y="340"/>
                    </a:lnTo>
                    <a:cubicBezTo>
                      <a:pt x="775" y="309"/>
                      <a:pt x="775" y="309"/>
                      <a:pt x="806" y="309"/>
                    </a:cubicBezTo>
                    <a:cubicBezTo>
                      <a:pt x="806" y="278"/>
                      <a:pt x="837" y="278"/>
                      <a:pt x="837" y="278"/>
                    </a:cubicBezTo>
                    <a:lnTo>
                      <a:pt x="837" y="278"/>
                    </a:lnTo>
                    <a:lnTo>
                      <a:pt x="837" y="278"/>
                    </a:lnTo>
                    <a:lnTo>
                      <a:pt x="806" y="248"/>
                    </a:lnTo>
                    <a:cubicBezTo>
                      <a:pt x="806" y="216"/>
                      <a:pt x="775" y="154"/>
                      <a:pt x="775" y="124"/>
                    </a:cubicBezTo>
                    <a:lnTo>
                      <a:pt x="775" y="92"/>
                    </a:lnTo>
                    <a:lnTo>
                      <a:pt x="775" y="92"/>
                    </a:lnTo>
                    <a:cubicBezTo>
                      <a:pt x="775" y="92"/>
                      <a:pt x="775" y="92"/>
                      <a:pt x="775" y="61"/>
                    </a:cubicBezTo>
                    <a:lnTo>
                      <a:pt x="775" y="61"/>
                    </a:lnTo>
                    <a:cubicBezTo>
                      <a:pt x="775" y="30"/>
                      <a:pt x="775" y="30"/>
                      <a:pt x="775" y="30"/>
                    </a:cubicBezTo>
                    <a:lnTo>
                      <a:pt x="775" y="30"/>
                    </a:lnTo>
                    <a:lnTo>
                      <a:pt x="744" y="30"/>
                    </a:lnTo>
                    <a:lnTo>
                      <a:pt x="744" y="30"/>
                    </a:lnTo>
                    <a:cubicBezTo>
                      <a:pt x="744" y="0"/>
                      <a:pt x="713" y="0"/>
                      <a:pt x="713" y="0"/>
                    </a:cubicBezTo>
                    <a:cubicBezTo>
                      <a:pt x="713" y="0"/>
                      <a:pt x="713" y="0"/>
                      <a:pt x="682" y="0"/>
                    </a:cubicBezTo>
                    <a:lnTo>
                      <a:pt x="682" y="0"/>
                    </a:lnTo>
                    <a:lnTo>
                      <a:pt x="682" y="0"/>
                    </a:lnTo>
                    <a:lnTo>
                      <a:pt x="682" y="0"/>
                    </a:lnTo>
                    <a:cubicBezTo>
                      <a:pt x="682" y="0"/>
                      <a:pt x="682" y="30"/>
                      <a:pt x="651" y="30"/>
                    </a:cubicBezTo>
                    <a:lnTo>
                      <a:pt x="651" y="30"/>
                    </a:lnTo>
                    <a:lnTo>
                      <a:pt x="651" y="30"/>
                    </a:lnTo>
                    <a:lnTo>
                      <a:pt x="651" y="30"/>
                    </a:lnTo>
                    <a:lnTo>
                      <a:pt x="651" y="61"/>
                    </a:lnTo>
                    <a:cubicBezTo>
                      <a:pt x="620" y="61"/>
                      <a:pt x="620" y="61"/>
                      <a:pt x="620" y="61"/>
                    </a:cubicBezTo>
                    <a:lnTo>
                      <a:pt x="620" y="61"/>
                    </a:lnTo>
                    <a:lnTo>
                      <a:pt x="620" y="61"/>
                    </a:lnTo>
                    <a:lnTo>
                      <a:pt x="620" y="61"/>
                    </a:lnTo>
                    <a:cubicBezTo>
                      <a:pt x="589" y="61"/>
                      <a:pt x="589" y="61"/>
                      <a:pt x="589" y="61"/>
                    </a:cubicBezTo>
                    <a:lnTo>
                      <a:pt x="589" y="61"/>
                    </a:lnTo>
                    <a:lnTo>
                      <a:pt x="589" y="61"/>
                    </a:lnTo>
                    <a:cubicBezTo>
                      <a:pt x="496" y="61"/>
                      <a:pt x="496" y="61"/>
                      <a:pt x="496" y="61"/>
                    </a:cubicBezTo>
                    <a:lnTo>
                      <a:pt x="496" y="61"/>
                    </a:lnTo>
                    <a:cubicBezTo>
                      <a:pt x="155" y="61"/>
                      <a:pt x="155" y="61"/>
                      <a:pt x="155" y="61"/>
                    </a:cubicBezTo>
                    <a:cubicBezTo>
                      <a:pt x="155" y="61"/>
                      <a:pt x="155" y="92"/>
                      <a:pt x="155" y="124"/>
                    </a:cubicBezTo>
                    <a:cubicBezTo>
                      <a:pt x="155" y="185"/>
                      <a:pt x="155" y="185"/>
                      <a:pt x="155" y="185"/>
                    </a:cubicBezTo>
                    <a:cubicBezTo>
                      <a:pt x="92" y="185"/>
                      <a:pt x="92" y="185"/>
                      <a:pt x="92" y="185"/>
                    </a:cubicBezTo>
                    <a:cubicBezTo>
                      <a:pt x="92" y="433"/>
                      <a:pt x="92" y="433"/>
                      <a:pt x="92" y="433"/>
                    </a:cubicBezTo>
                    <a:cubicBezTo>
                      <a:pt x="31" y="433"/>
                      <a:pt x="31" y="433"/>
                      <a:pt x="31" y="433"/>
                    </a:cubicBezTo>
                    <a:cubicBezTo>
                      <a:pt x="31" y="463"/>
                      <a:pt x="31" y="463"/>
                      <a:pt x="31" y="463"/>
                    </a:cubicBezTo>
                    <a:cubicBezTo>
                      <a:pt x="31" y="463"/>
                      <a:pt x="31" y="463"/>
                      <a:pt x="31" y="495"/>
                    </a:cubicBezTo>
                    <a:cubicBezTo>
                      <a:pt x="31" y="495"/>
                      <a:pt x="31" y="495"/>
                      <a:pt x="0" y="525"/>
                    </a:cubicBezTo>
                    <a:lnTo>
                      <a:pt x="0" y="525"/>
                    </a:lnTo>
                    <a:lnTo>
                      <a:pt x="0" y="525"/>
                    </a:lnTo>
                    <a:lnTo>
                      <a:pt x="0" y="525"/>
                    </a:lnTo>
                    <a:lnTo>
                      <a:pt x="0" y="556"/>
                    </a:lnTo>
                    <a:lnTo>
                      <a:pt x="0" y="556"/>
                    </a:lnTo>
                    <a:lnTo>
                      <a:pt x="0" y="556"/>
                    </a:lnTo>
                    <a:lnTo>
                      <a:pt x="0" y="556"/>
                    </a:lnTo>
                    <a:cubicBezTo>
                      <a:pt x="0" y="587"/>
                      <a:pt x="0" y="587"/>
                      <a:pt x="0" y="587"/>
                    </a:cubicBezTo>
                    <a:lnTo>
                      <a:pt x="0" y="619"/>
                    </a:lnTo>
                    <a:lnTo>
                      <a:pt x="0" y="619"/>
                    </a:lnTo>
                    <a:cubicBezTo>
                      <a:pt x="0" y="619"/>
                      <a:pt x="31" y="619"/>
                      <a:pt x="31" y="649"/>
                    </a:cubicBezTo>
                    <a:lnTo>
                      <a:pt x="31" y="649"/>
                    </a:lnTo>
                    <a:lnTo>
                      <a:pt x="31" y="649"/>
                    </a:lnTo>
                    <a:lnTo>
                      <a:pt x="31" y="649"/>
                    </a:lnTo>
                    <a:lnTo>
                      <a:pt x="31" y="649"/>
                    </a:lnTo>
                    <a:lnTo>
                      <a:pt x="31" y="680"/>
                    </a:lnTo>
                    <a:lnTo>
                      <a:pt x="31" y="680"/>
                    </a:lnTo>
                    <a:lnTo>
                      <a:pt x="31" y="680"/>
                    </a:lnTo>
                    <a:lnTo>
                      <a:pt x="31" y="711"/>
                    </a:lnTo>
                    <a:lnTo>
                      <a:pt x="31" y="711"/>
                    </a:lnTo>
                    <a:cubicBezTo>
                      <a:pt x="31" y="711"/>
                      <a:pt x="62" y="711"/>
                      <a:pt x="62" y="743"/>
                    </a:cubicBezTo>
                    <a:lnTo>
                      <a:pt x="62" y="743"/>
                    </a:lnTo>
                    <a:lnTo>
                      <a:pt x="62" y="743"/>
                    </a:lnTo>
                    <a:cubicBezTo>
                      <a:pt x="62" y="773"/>
                      <a:pt x="92" y="773"/>
                      <a:pt x="92" y="804"/>
                    </a:cubicBezTo>
                    <a:lnTo>
                      <a:pt x="92" y="804"/>
                    </a:lnTo>
                    <a:cubicBezTo>
                      <a:pt x="62" y="804"/>
                      <a:pt x="62" y="835"/>
                      <a:pt x="62" y="835"/>
                    </a:cubicBezTo>
                    <a:lnTo>
                      <a:pt x="62" y="835"/>
                    </a:lnTo>
                    <a:cubicBezTo>
                      <a:pt x="92" y="835"/>
                      <a:pt x="92" y="835"/>
                      <a:pt x="92" y="835"/>
                    </a:cubicBezTo>
                    <a:lnTo>
                      <a:pt x="92" y="835"/>
                    </a:lnTo>
                    <a:lnTo>
                      <a:pt x="92" y="867"/>
                    </a:lnTo>
                    <a:cubicBezTo>
                      <a:pt x="124" y="867"/>
                      <a:pt x="124" y="867"/>
                      <a:pt x="124" y="867"/>
                    </a:cubicBezTo>
                    <a:lnTo>
                      <a:pt x="124" y="897"/>
                    </a:lnTo>
                    <a:lnTo>
                      <a:pt x="124" y="897"/>
                    </a:lnTo>
                    <a:cubicBezTo>
                      <a:pt x="124" y="897"/>
                      <a:pt x="124" y="897"/>
                      <a:pt x="155" y="897"/>
                    </a:cubicBezTo>
                    <a:lnTo>
                      <a:pt x="155" y="897"/>
                    </a:lnTo>
                    <a:cubicBezTo>
                      <a:pt x="155" y="897"/>
                      <a:pt x="155" y="897"/>
                      <a:pt x="155" y="928"/>
                    </a:cubicBezTo>
                    <a:lnTo>
                      <a:pt x="186" y="928"/>
                    </a:lnTo>
                    <a:lnTo>
                      <a:pt x="186" y="928"/>
                    </a:lnTo>
                    <a:lnTo>
                      <a:pt x="186" y="928"/>
                    </a:lnTo>
                    <a:lnTo>
                      <a:pt x="186" y="928"/>
                    </a:lnTo>
                    <a:lnTo>
                      <a:pt x="186" y="928"/>
                    </a:lnTo>
                    <a:cubicBezTo>
                      <a:pt x="217" y="959"/>
                      <a:pt x="217" y="959"/>
                      <a:pt x="217" y="959"/>
                    </a:cubicBezTo>
                    <a:cubicBezTo>
                      <a:pt x="217" y="991"/>
                      <a:pt x="248" y="991"/>
                      <a:pt x="248" y="1021"/>
                    </a:cubicBezTo>
                    <a:lnTo>
                      <a:pt x="248" y="1021"/>
                    </a:lnTo>
                    <a:lnTo>
                      <a:pt x="248" y="1021"/>
                    </a:lnTo>
                    <a:lnTo>
                      <a:pt x="248" y="1021"/>
                    </a:lnTo>
                    <a:lnTo>
                      <a:pt x="248" y="1021"/>
                    </a:lnTo>
                    <a:cubicBezTo>
                      <a:pt x="279" y="1021"/>
                      <a:pt x="279" y="1021"/>
                      <a:pt x="279" y="1021"/>
                    </a:cubicBezTo>
                    <a:cubicBezTo>
                      <a:pt x="279" y="1052"/>
                      <a:pt x="279" y="1052"/>
                      <a:pt x="279" y="1052"/>
                    </a:cubicBezTo>
                    <a:lnTo>
                      <a:pt x="279" y="1052"/>
                    </a:lnTo>
                    <a:cubicBezTo>
                      <a:pt x="279" y="1083"/>
                      <a:pt x="279" y="1083"/>
                      <a:pt x="279" y="1083"/>
                    </a:cubicBezTo>
                    <a:lnTo>
                      <a:pt x="279" y="1083"/>
                    </a:lnTo>
                    <a:lnTo>
                      <a:pt x="279" y="1083"/>
                    </a:lnTo>
                    <a:lnTo>
                      <a:pt x="279" y="1083"/>
                    </a:lnTo>
                    <a:lnTo>
                      <a:pt x="279" y="1083"/>
                    </a:lnTo>
                    <a:cubicBezTo>
                      <a:pt x="279" y="1083"/>
                      <a:pt x="279" y="1083"/>
                      <a:pt x="279" y="1114"/>
                    </a:cubicBezTo>
                    <a:cubicBezTo>
                      <a:pt x="310" y="1114"/>
                      <a:pt x="310" y="1114"/>
                      <a:pt x="310" y="1114"/>
                    </a:cubicBezTo>
                    <a:cubicBezTo>
                      <a:pt x="341" y="1114"/>
                      <a:pt x="341" y="1114"/>
                      <a:pt x="341" y="1114"/>
                    </a:cubicBezTo>
                    <a:cubicBezTo>
                      <a:pt x="372" y="1114"/>
                      <a:pt x="372" y="1114"/>
                      <a:pt x="372" y="1114"/>
                    </a:cubicBezTo>
                    <a:cubicBezTo>
                      <a:pt x="403" y="1083"/>
                      <a:pt x="403" y="1083"/>
                      <a:pt x="403" y="1083"/>
                    </a:cubicBezTo>
                    <a:cubicBezTo>
                      <a:pt x="403" y="1114"/>
                      <a:pt x="403" y="1114"/>
                      <a:pt x="403" y="1114"/>
                    </a:cubicBezTo>
                    <a:lnTo>
                      <a:pt x="434" y="1145"/>
                    </a:lnTo>
                    <a:cubicBezTo>
                      <a:pt x="434" y="1145"/>
                      <a:pt x="434" y="1145"/>
                      <a:pt x="465" y="1176"/>
                    </a:cubicBezTo>
                    <a:cubicBezTo>
                      <a:pt x="465" y="1176"/>
                      <a:pt x="465" y="1176"/>
                      <a:pt x="465" y="1145"/>
                    </a:cubicBezTo>
                    <a:lnTo>
                      <a:pt x="465" y="1145"/>
                    </a:lnTo>
                    <a:lnTo>
                      <a:pt x="465" y="1145"/>
                    </a:lnTo>
                    <a:lnTo>
                      <a:pt x="465" y="1145"/>
                    </a:lnTo>
                    <a:cubicBezTo>
                      <a:pt x="496" y="1145"/>
                      <a:pt x="496" y="1145"/>
                      <a:pt x="496" y="1145"/>
                    </a:cubicBezTo>
                    <a:lnTo>
                      <a:pt x="527" y="1145"/>
                    </a:lnTo>
                    <a:lnTo>
                      <a:pt x="558" y="1145"/>
                    </a:lnTo>
                    <a:lnTo>
                      <a:pt x="558" y="1145"/>
                    </a:lnTo>
                    <a:cubicBezTo>
                      <a:pt x="589" y="1145"/>
                      <a:pt x="589" y="1145"/>
                      <a:pt x="589" y="1145"/>
                    </a:cubicBezTo>
                    <a:lnTo>
                      <a:pt x="589" y="1145"/>
                    </a:lnTo>
                    <a:lnTo>
                      <a:pt x="589" y="1145"/>
                    </a:lnTo>
                    <a:lnTo>
                      <a:pt x="589" y="1145"/>
                    </a:lnTo>
                    <a:cubicBezTo>
                      <a:pt x="620" y="1145"/>
                      <a:pt x="620" y="1145"/>
                      <a:pt x="620" y="1145"/>
                    </a:cubicBezTo>
                    <a:lnTo>
                      <a:pt x="620" y="1145"/>
                    </a:lnTo>
                    <a:cubicBezTo>
                      <a:pt x="620" y="1114"/>
                      <a:pt x="620" y="1114"/>
                      <a:pt x="620" y="1114"/>
                    </a:cubicBezTo>
                    <a:lnTo>
                      <a:pt x="620" y="1114"/>
                    </a:lnTo>
                    <a:cubicBezTo>
                      <a:pt x="620" y="1114"/>
                      <a:pt x="620" y="1114"/>
                      <a:pt x="651" y="108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76" name="Freeform 32"/>
              <p:cNvSpPr>
                <a:spLocks noChangeArrowheads="1"/>
              </p:cNvSpPr>
              <p:nvPr/>
            </p:nvSpPr>
            <p:spPr bwMode="auto">
              <a:xfrm>
                <a:off x="3824288" y="1801813"/>
                <a:ext cx="57150" cy="123825"/>
              </a:xfrm>
              <a:custGeom>
                <a:avLst/>
                <a:gdLst>
                  <a:gd name="T0" fmla="*/ 32 w 157"/>
                  <a:gd name="T1" fmla="*/ 248 h 343"/>
                  <a:gd name="T2" fmla="*/ 32 w 157"/>
                  <a:gd name="T3" fmla="*/ 248 h 343"/>
                  <a:gd name="T4" fmla="*/ 32 w 157"/>
                  <a:gd name="T5" fmla="*/ 248 h 343"/>
                  <a:gd name="T6" fmla="*/ 32 w 157"/>
                  <a:gd name="T7" fmla="*/ 248 h 343"/>
                  <a:gd name="T8" fmla="*/ 32 w 157"/>
                  <a:gd name="T9" fmla="*/ 279 h 343"/>
                  <a:gd name="T10" fmla="*/ 62 w 157"/>
                  <a:gd name="T11" fmla="*/ 279 h 343"/>
                  <a:gd name="T12" fmla="*/ 93 w 157"/>
                  <a:gd name="T13" fmla="*/ 342 h 343"/>
                  <a:gd name="T14" fmla="*/ 93 w 157"/>
                  <a:gd name="T15" fmla="*/ 311 h 343"/>
                  <a:gd name="T16" fmla="*/ 156 w 157"/>
                  <a:gd name="T17" fmla="*/ 279 h 343"/>
                  <a:gd name="T18" fmla="*/ 156 w 157"/>
                  <a:gd name="T19" fmla="*/ 279 h 343"/>
                  <a:gd name="T20" fmla="*/ 156 w 157"/>
                  <a:gd name="T21" fmla="*/ 248 h 343"/>
                  <a:gd name="T22" fmla="*/ 156 w 157"/>
                  <a:gd name="T23" fmla="*/ 218 h 343"/>
                  <a:gd name="T24" fmla="*/ 124 w 157"/>
                  <a:gd name="T25" fmla="*/ 218 h 343"/>
                  <a:gd name="T26" fmla="*/ 124 w 157"/>
                  <a:gd name="T27" fmla="*/ 218 h 343"/>
                  <a:gd name="T28" fmla="*/ 93 w 157"/>
                  <a:gd name="T29" fmla="*/ 187 h 343"/>
                  <a:gd name="T30" fmla="*/ 124 w 157"/>
                  <a:gd name="T31" fmla="*/ 94 h 343"/>
                  <a:gd name="T32" fmla="*/ 156 w 157"/>
                  <a:gd name="T33" fmla="*/ 94 h 343"/>
                  <a:gd name="T34" fmla="*/ 156 w 157"/>
                  <a:gd name="T35" fmla="*/ 94 h 343"/>
                  <a:gd name="T36" fmla="*/ 156 w 157"/>
                  <a:gd name="T37" fmla="*/ 94 h 343"/>
                  <a:gd name="T38" fmla="*/ 124 w 157"/>
                  <a:gd name="T39" fmla="*/ 63 h 343"/>
                  <a:gd name="T40" fmla="*/ 124 w 157"/>
                  <a:gd name="T41" fmla="*/ 63 h 343"/>
                  <a:gd name="T42" fmla="*/ 124 w 157"/>
                  <a:gd name="T43" fmla="*/ 63 h 343"/>
                  <a:gd name="T44" fmla="*/ 124 w 157"/>
                  <a:gd name="T45" fmla="*/ 31 h 343"/>
                  <a:gd name="T46" fmla="*/ 93 w 157"/>
                  <a:gd name="T47" fmla="*/ 0 h 343"/>
                  <a:gd name="T48" fmla="*/ 62 w 157"/>
                  <a:gd name="T49" fmla="*/ 0 h 343"/>
                  <a:gd name="T50" fmla="*/ 32 w 157"/>
                  <a:gd name="T51" fmla="*/ 0 h 343"/>
                  <a:gd name="T52" fmla="*/ 32 w 157"/>
                  <a:gd name="T53" fmla="*/ 31 h 343"/>
                  <a:gd name="T54" fmla="*/ 32 w 157"/>
                  <a:gd name="T55" fmla="*/ 31 h 343"/>
                  <a:gd name="T56" fmla="*/ 32 w 157"/>
                  <a:gd name="T57" fmla="*/ 31 h 343"/>
                  <a:gd name="T58" fmla="*/ 32 w 157"/>
                  <a:gd name="T59" fmla="*/ 63 h 343"/>
                  <a:gd name="T60" fmla="*/ 32 w 157"/>
                  <a:gd name="T61" fmla="*/ 94 h 343"/>
                  <a:gd name="T62" fmla="*/ 32 w 157"/>
                  <a:gd name="T63" fmla="*/ 94 h 343"/>
                  <a:gd name="T64" fmla="*/ 32 w 157"/>
                  <a:gd name="T65" fmla="*/ 94 h 343"/>
                  <a:gd name="T66" fmla="*/ 32 w 157"/>
                  <a:gd name="T67" fmla="*/ 94 h 343"/>
                  <a:gd name="T68" fmla="*/ 32 w 157"/>
                  <a:gd name="T69" fmla="*/ 94 h 343"/>
                  <a:gd name="T70" fmla="*/ 32 w 157"/>
                  <a:gd name="T71" fmla="*/ 94 h 343"/>
                  <a:gd name="T72" fmla="*/ 32 w 157"/>
                  <a:gd name="T73" fmla="*/ 94 h 343"/>
                  <a:gd name="T74" fmla="*/ 0 w 157"/>
                  <a:gd name="T75" fmla="*/ 187 h 343"/>
                  <a:gd name="T76" fmla="*/ 0 w 157"/>
                  <a:gd name="T77" fmla="*/ 187 h 343"/>
                  <a:gd name="T78" fmla="*/ 0 w 157"/>
                  <a:gd name="T79" fmla="*/ 187 h 343"/>
                  <a:gd name="T80" fmla="*/ 0 w 157"/>
                  <a:gd name="T81" fmla="*/ 218 h 343"/>
                  <a:gd name="T82" fmla="*/ 0 w 157"/>
                  <a:gd name="T83" fmla="*/ 218 h 343"/>
                  <a:gd name="T84" fmla="*/ 0 w 157"/>
                  <a:gd name="T85" fmla="*/ 218 h 343"/>
                  <a:gd name="T86" fmla="*/ 32 w 157"/>
                  <a:gd name="T87" fmla="*/ 248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57" h="343">
                    <a:moveTo>
                      <a:pt x="32" y="248"/>
                    </a:moveTo>
                    <a:lnTo>
                      <a:pt x="32" y="248"/>
                    </a:lnTo>
                    <a:lnTo>
                      <a:pt x="32" y="248"/>
                    </a:lnTo>
                    <a:lnTo>
                      <a:pt x="32" y="248"/>
                    </a:lnTo>
                    <a:cubicBezTo>
                      <a:pt x="32" y="279"/>
                      <a:pt x="32" y="279"/>
                      <a:pt x="32" y="279"/>
                    </a:cubicBezTo>
                    <a:cubicBezTo>
                      <a:pt x="62" y="279"/>
                      <a:pt x="62" y="279"/>
                      <a:pt x="62" y="279"/>
                    </a:cubicBezTo>
                    <a:cubicBezTo>
                      <a:pt x="93" y="311"/>
                      <a:pt x="93" y="311"/>
                      <a:pt x="93" y="342"/>
                    </a:cubicBezTo>
                    <a:cubicBezTo>
                      <a:pt x="93" y="311"/>
                      <a:pt x="93" y="311"/>
                      <a:pt x="93" y="311"/>
                    </a:cubicBezTo>
                    <a:cubicBezTo>
                      <a:pt x="124" y="311"/>
                      <a:pt x="156" y="279"/>
                      <a:pt x="156" y="279"/>
                    </a:cubicBezTo>
                    <a:lnTo>
                      <a:pt x="156" y="279"/>
                    </a:lnTo>
                    <a:cubicBezTo>
                      <a:pt x="156" y="248"/>
                      <a:pt x="156" y="248"/>
                      <a:pt x="156" y="248"/>
                    </a:cubicBezTo>
                    <a:lnTo>
                      <a:pt x="156" y="218"/>
                    </a:lnTo>
                    <a:lnTo>
                      <a:pt x="124" y="218"/>
                    </a:lnTo>
                    <a:lnTo>
                      <a:pt x="124" y="218"/>
                    </a:lnTo>
                    <a:cubicBezTo>
                      <a:pt x="124" y="218"/>
                      <a:pt x="93" y="218"/>
                      <a:pt x="93" y="187"/>
                    </a:cubicBezTo>
                    <a:cubicBezTo>
                      <a:pt x="93" y="155"/>
                      <a:pt x="93" y="124"/>
                      <a:pt x="124" y="94"/>
                    </a:cubicBezTo>
                    <a:cubicBezTo>
                      <a:pt x="124" y="94"/>
                      <a:pt x="124" y="94"/>
                      <a:pt x="156" y="94"/>
                    </a:cubicBezTo>
                    <a:lnTo>
                      <a:pt x="156" y="94"/>
                    </a:lnTo>
                    <a:lnTo>
                      <a:pt x="156" y="94"/>
                    </a:lnTo>
                    <a:cubicBezTo>
                      <a:pt x="124" y="94"/>
                      <a:pt x="124" y="63"/>
                      <a:pt x="124" y="63"/>
                    </a:cubicBezTo>
                    <a:lnTo>
                      <a:pt x="124" y="63"/>
                    </a:lnTo>
                    <a:lnTo>
                      <a:pt x="124" y="63"/>
                    </a:lnTo>
                    <a:cubicBezTo>
                      <a:pt x="124" y="31"/>
                      <a:pt x="124" y="31"/>
                      <a:pt x="124" y="31"/>
                    </a:cubicBezTo>
                    <a:cubicBezTo>
                      <a:pt x="124" y="0"/>
                      <a:pt x="93" y="0"/>
                      <a:pt x="93" y="0"/>
                    </a:cubicBezTo>
                    <a:lnTo>
                      <a:pt x="62" y="0"/>
                    </a:lnTo>
                    <a:lnTo>
                      <a:pt x="32" y="0"/>
                    </a:lnTo>
                    <a:lnTo>
                      <a:pt x="32" y="31"/>
                    </a:lnTo>
                    <a:lnTo>
                      <a:pt x="32" y="31"/>
                    </a:lnTo>
                    <a:lnTo>
                      <a:pt x="32" y="31"/>
                    </a:lnTo>
                    <a:lnTo>
                      <a:pt x="32" y="63"/>
                    </a:lnTo>
                    <a:cubicBezTo>
                      <a:pt x="32" y="63"/>
                      <a:pt x="32" y="63"/>
                      <a:pt x="32" y="94"/>
                    </a:cubicBezTo>
                    <a:lnTo>
                      <a:pt x="32" y="94"/>
                    </a:lnTo>
                    <a:lnTo>
                      <a:pt x="32" y="94"/>
                    </a:lnTo>
                    <a:lnTo>
                      <a:pt x="32" y="94"/>
                    </a:lnTo>
                    <a:lnTo>
                      <a:pt x="32" y="94"/>
                    </a:lnTo>
                    <a:lnTo>
                      <a:pt x="32" y="94"/>
                    </a:lnTo>
                    <a:lnTo>
                      <a:pt x="32" y="94"/>
                    </a:lnTo>
                    <a:cubicBezTo>
                      <a:pt x="32" y="124"/>
                      <a:pt x="0" y="155"/>
                      <a:pt x="0" y="187"/>
                    </a:cubicBezTo>
                    <a:lnTo>
                      <a:pt x="0" y="187"/>
                    </a:lnTo>
                    <a:lnTo>
                      <a:pt x="0" y="187"/>
                    </a:lnTo>
                    <a:cubicBezTo>
                      <a:pt x="0" y="187"/>
                      <a:pt x="0" y="187"/>
                      <a:pt x="0" y="218"/>
                    </a:cubicBezTo>
                    <a:lnTo>
                      <a:pt x="0" y="218"/>
                    </a:lnTo>
                    <a:lnTo>
                      <a:pt x="0" y="218"/>
                    </a:lnTo>
                    <a:cubicBezTo>
                      <a:pt x="0" y="218"/>
                      <a:pt x="32" y="218"/>
                      <a:pt x="32" y="24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77" name="Freeform 33"/>
              <p:cNvSpPr>
                <a:spLocks noChangeArrowheads="1"/>
              </p:cNvSpPr>
              <p:nvPr/>
            </p:nvSpPr>
            <p:spPr bwMode="auto">
              <a:xfrm>
                <a:off x="4806950" y="3119438"/>
                <a:ext cx="1588" cy="1587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78" name="Freeform 34"/>
              <p:cNvSpPr>
                <a:spLocks noChangeArrowheads="1"/>
              </p:cNvSpPr>
              <p:nvPr/>
            </p:nvSpPr>
            <p:spPr bwMode="auto">
              <a:xfrm>
                <a:off x="4806950" y="3119438"/>
                <a:ext cx="1588" cy="1587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79" name="Freeform 35"/>
              <p:cNvSpPr>
                <a:spLocks noChangeArrowheads="1"/>
              </p:cNvSpPr>
              <p:nvPr/>
            </p:nvSpPr>
            <p:spPr bwMode="auto">
              <a:xfrm>
                <a:off x="4706938" y="2092325"/>
                <a:ext cx="134937" cy="155575"/>
              </a:xfrm>
              <a:custGeom>
                <a:avLst/>
                <a:gdLst>
                  <a:gd name="T0" fmla="*/ 217 w 373"/>
                  <a:gd name="T1" fmla="*/ 0 h 434"/>
                  <a:gd name="T2" fmla="*/ 217 w 373"/>
                  <a:gd name="T3" fmla="*/ 0 h 434"/>
                  <a:gd name="T4" fmla="*/ 217 w 373"/>
                  <a:gd name="T5" fmla="*/ 30 h 434"/>
                  <a:gd name="T6" fmla="*/ 217 w 373"/>
                  <a:gd name="T7" fmla="*/ 30 h 434"/>
                  <a:gd name="T8" fmla="*/ 217 w 373"/>
                  <a:gd name="T9" fmla="*/ 30 h 434"/>
                  <a:gd name="T10" fmla="*/ 186 w 373"/>
                  <a:gd name="T11" fmla="*/ 30 h 434"/>
                  <a:gd name="T12" fmla="*/ 186 w 373"/>
                  <a:gd name="T13" fmla="*/ 61 h 434"/>
                  <a:gd name="T14" fmla="*/ 186 w 373"/>
                  <a:gd name="T15" fmla="*/ 92 h 434"/>
                  <a:gd name="T16" fmla="*/ 186 w 373"/>
                  <a:gd name="T17" fmla="*/ 92 h 434"/>
                  <a:gd name="T18" fmla="*/ 186 w 373"/>
                  <a:gd name="T19" fmla="*/ 92 h 434"/>
                  <a:gd name="T20" fmla="*/ 217 w 373"/>
                  <a:gd name="T21" fmla="*/ 92 h 434"/>
                  <a:gd name="T22" fmla="*/ 154 w 373"/>
                  <a:gd name="T23" fmla="*/ 278 h 434"/>
                  <a:gd name="T24" fmla="*/ 154 w 373"/>
                  <a:gd name="T25" fmla="*/ 309 h 434"/>
                  <a:gd name="T26" fmla="*/ 124 w 373"/>
                  <a:gd name="T27" fmla="*/ 309 h 434"/>
                  <a:gd name="T28" fmla="*/ 62 w 373"/>
                  <a:gd name="T29" fmla="*/ 309 h 434"/>
                  <a:gd name="T30" fmla="*/ 30 w 373"/>
                  <a:gd name="T31" fmla="*/ 340 h 434"/>
                  <a:gd name="T32" fmla="*/ 0 w 373"/>
                  <a:gd name="T33" fmla="*/ 372 h 434"/>
                  <a:gd name="T34" fmla="*/ 0 w 373"/>
                  <a:gd name="T35" fmla="*/ 372 h 434"/>
                  <a:gd name="T36" fmla="*/ 0 w 373"/>
                  <a:gd name="T37" fmla="*/ 372 h 434"/>
                  <a:gd name="T38" fmla="*/ 0 w 373"/>
                  <a:gd name="T39" fmla="*/ 372 h 434"/>
                  <a:gd name="T40" fmla="*/ 30 w 373"/>
                  <a:gd name="T41" fmla="*/ 433 h 434"/>
                  <a:gd name="T42" fmla="*/ 30 w 373"/>
                  <a:gd name="T43" fmla="*/ 433 h 434"/>
                  <a:gd name="T44" fmla="*/ 30 w 373"/>
                  <a:gd name="T45" fmla="*/ 433 h 434"/>
                  <a:gd name="T46" fmla="*/ 30 w 373"/>
                  <a:gd name="T47" fmla="*/ 433 h 434"/>
                  <a:gd name="T48" fmla="*/ 30 w 373"/>
                  <a:gd name="T49" fmla="*/ 433 h 434"/>
                  <a:gd name="T50" fmla="*/ 124 w 373"/>
                  <a:gd name="T51" fmla="*/ 433 h 434"/>
                  <a:gd name="T52" fmla="*/ 124 w 373"/>
                  <a:gd name="T53" fmla="*/ 433 h 434"/>
                  <a:gd name="T54" fmla="*/ 124 w 373"/>
                  <a:gd name="T55" fmla="*/ 433 h 434"/>
                  <a:gd name="T56" fmla="*/ 124 w 373"/>
                  <a:gd name="T57" fmla="*/ 433 h 434"/>
                  <a:gd name="T58" fmla="*/ 124 w 373"/>
                  <a:gd name="T59" fmla="*/ 433 h 434"/>
                  <a:gd name="T60" fmla="*/ 186 w 373"/>
                  <a:gd name="T61" fmla="*/ 372 h 434"/>
                  <a:gd name="T62" fmla="*/ 217 w 373"/>
                  <a:gd name="T63" fmla="*/ 372 h 434"/>
                  <a:gd name="T64" fmla="*/ 217 w 373"/>
                  <a:gd name="T65" fmla="*/ 372 h 434"/>
                  <a:gd name="T66" fmla="*/ 217 w 373"/>
                  <a:gd name="T67" fmla="*/ 372 h 434"/>
                  <a:gd name="T68" fmla="*/ 248 w 373"/>
                  <a:gd name="T69" fmla="*/ 309 h 434"/>
                  <a:gd name="T70" fmla="*/ 248 w 373"/>
                  <a:gd name="T71" fmla="*/ 309 h 434"/>
                  <a:gd name="T72" fmla="*/ 278 w 373"/>
                  <a:gd name="T73" fmla="*/ 309 h 434"/>
                  <a:gd name="T74" fmla="*/ 278 w 373"/>
                  <a:gd name="T75" fmla="*/ 309 h 434"/>
                  <a:gd name="T76" fmla="*/ 278 w 373"/>
                  <a:gd name="T77" fmla="*/ 248 h 434"/>
                  <a:gd name="T78" fmla="*/ 310 w 373"/>
                  <a:gd name="T79" fmla="*/ 216 h 434"/>
                  <a:gd name="T80" fmla="*/ 341 w 373"/>
                  <a:gd name="T81" fmla="*/ 216 h 434"/>
                  <a:gd name="T82" fmla="*/ 341 w 373"/>
                  <a:gd name="T83" fmla="*/ 185 h 434"/>
                  <a:gd name="T84" fmla="*/ 372 w 373"/>
                  <a:gd name="T85" fmla="*/ 124 h 434"/>
                  <a:gd name="T86" fmla="*/ 372 w 373"/>
                  <a:gd name="T87" fmla="*/ 124 h 434"/>
                  <a:gd name="T88" fmla="*/ 372 w 373"/>
                  <a:gd name="T89" fmla="*/ 92 h 434"/>
                  <a:gd name="T90" fmla="*/ 341 w 373"/>
                  <a:gd name="T91" fmla="*/ 61 h 434"/>
                  <a:gd name="T92" fmla="*/ 310 w 373"/>
                  <a:gd name="T93" fmla="*/ 61 h 434"/>
                  <a:gd name="T94" fmla="*/ 310 w 373"/>
                  <a:gd name="T95" fmla="*/ 61 h 434"/>
                  <a:gd name="T96" fmla="*/ 248 w 373"/>
                  <a:gd name="T97" fmla="*/ 30 h 434"/>
                  <a:gd name="T98" fmla="*/ 217 w 373"/>
                  <a:gd name="T99" fmla="*/ 30 h 434"/>
                  <a:gd name="T100" fmla="*/ 217 w 373"/>
                  <a:gd name="T101" fmla="*/ 0 h 4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73" h="434">
                    <a:moveTo>
                      <a:pt x="217" y="0"/>
                    </a:moveTo>
                    <a:lnTo>
                      <a:pt x="217" y="0"/>
                    </a:lnTo>
                    <a:cubicBezTo>
                      <a:pt x="217" y="0"/>
                      <a:pt x="217" y="0"/>
                      <a:pt x="217" y="30"/>
                    </a:cubicBezTo>
                    <a:lnTo>
                      <a:pt x="217" y="30"/>
                    </a:lnTo>
                    <a:lnTo>
                      <a:pt x="217" y="30"/>
                    </a:lnTo>
                    <a:cubicBezTo>
                      <a:pt x="186" y="30"/>
                      <a:pt x="186" y="30"/>
                      <a:pt x="186" y="30"/>
                    </a:cubicBezTo>
                    <a:lnTo>
                      <a:pt x="186" y="61"/>
                    </a:lnTo>
                    <a:cubicBezTo>
                      <a:pt x="186" y="61"/>
                      <a:pt x="186" y="61"/>
                      <a:pt x="186" y="92"/>
                    </a:cubicBezTo>
                    <a:lnTo>
                      <a:pt x="186" y="92"/>
                    </a:lnTo>
                    <a:lnTo>
                      <a:pt x="186" y="92"/>
                    </a:lnTo>
                    <a:cubicBezTo>
                      <a:pt x="217" y="92"/>
                      <a:pt x="217" y="92"/>
                      <a:pt x="217" y="92"/>
                    </a:cubicBezTo>
                    <a:cubicBezTo>
                      <a:pt x="154" y="278"/>
                      <a:pt x="154" y="278"/>
                      <a:pt x="154" y="278"/>
                    </a:cubicBezTo>
                    <a:cubicBezTo>
                      <a:pt x="154" y="309"/>
                      <a:pt x="154" y="309"/>
                      <a:pt x="154" y="309"/>
                    </a:cubicBezTo>
                    <a:lnTo>
                      <a:pt x="124" y="309"/>
                    </a:lnTo>
                    <a:cubicBezTo>
                      <a:pt x="93" y="309"/>
                      <a:pt x="93" y="309"/>
                      <a:pt x="62" y="309"/>
                    </a:cubicBezTo>
                    <a:cubicBezTo>
                      <a:pt x="62" y="309"/>
                      <a:pt x="62" y="340"/>
                      <a:pt x="30" y="340"/>
                    </a:cubicBezTo>
                    <a:cubicBezTo>
                      <a:pt x="0" y="340"/>
                      <a:pt x="0" y="340"/>
                      <a:pt x="0" y="372"/>
                    </a:cubicBezTo>
                    <a:lnTo>
                      <a:pt x="0" y="372"/>
                    </a:lnTo>
                    <a:lnTo>
                      <a:pt x="0" y="372"/>
                    </a:lnTo>
                    <a:lnTo>
                      <a:pt x="0" y="372"/>
                    </a:lnTo>
                    <a:cubicBezTo>
                      <a:pt x="30" y="402"/>
                      <a:pt x="30" y="402"/>
                      <a:pt x="30" y="433"/>
                    </a:cubicBezTo>
                    <a:lnTo>
                      <a:pt x="30" y="433"/>
                    </a:lnTo>
                    <a:lnTo>
                      <a:pt x="30" y="433"/>
                    </a:lnTo>
                    <a:lnTo>
                      <a:pt x="30" y="433"/>
                    </a:lnTo>
                    <a:lnTo>
                      <a:pt x="30" y="433"/>
                    </a:lnTo>
                    <a:cubicBezTo>
                      <a:pt x="62" y="433"/>
                      <a:pt x="93" y="433"/>
                      <a:pt x="124" y="433"/>
                    </a:cubicBezTo>
                    <a:lnTo>
                      <a:pt x="124" y="433"/>
                    </a:lnTo>
                    <a:lnTo>
                      <a:pt x="124" y="433"/>
                    </a:lnTo>
                    <a:lnTo>
                      <a:pt x="124" y="433"/>
                    </a:lnTo>
                    <a:lnTo>
                      <a:pt x="124" y="433"/>
                    </a:lnTo>
                    <a:cubicBezTo>
                      <a:pt x="154" y="372"/>
                      <a:pt x="186" y="372"/>
                      <a:pt x="186" y="372"/>
                    </a:cubicBezTo>
                    <a:lnTo>
                      <a:pt x="217" y="372"/>
                    </a:lnTo>
                    <a:lnTo>
                      <a:pt x="217" y="372"/>
                    </a:lnTo>
                    <a:lnTo>
                      <a:pt x="217" y="372"/>
                    </a:lnTo>
                    <a:cubicBezTo>
                      <a:pt x="217" y="340"/>
                      <a:pt x="217" y="340"/>
                      <a:pt x="248" y="309"/>
                    </a:cubicBezTo>
                    <a:lnTo>
                      <a:pt x="248" y="309"/>
                    </a:lnTo>
                    <a:cubicBezTo>
                      <a:pt x="278" y="309"/>
                      <a:pt x="278" y="309"/>
                      <a:pt x="278" y="309"/>
                    </a:cubicBezTo>
                    <a:lnTo>
                      <a:pt x="278" y="309"/>
                    </a:lnTo>
                    <a:cubicBezTo>
                      <a:pt x="278" y="309"/>
                      <a:pt x="278" y="278"/>
                      <a:pt x="278" y="248"/>
                    </a:cubicBezTo>
                    <a:cubicBezTo>
                      <a:pt x="310" y="248"/>
                      <a:pt x="310" y="216"/>
                      <a:pt x="310" y="216"/>
                    </a:cubicBezTo>
                    <a:cubicBezTo>
                      <a:pt x="310" y="216"/>
                      <a:pt x="310" y="216"/>
                      <a:pt x="341" y="216"/>
                    </a:cubicBezTo>
                    <a:cubicBezTo>
                      <a:pt x="341" y="185"/>
                      <a:pt x="341" y="185"/>
                      <a:pt x="341" y="185"/>
                    </a:cubicBezTo>
                    <a:cubicBezTo>
                      <a:pt x="372" y="154"/>
                      <a:pt x="372" y="124"/>
                      <a:pt x="372" y="124"/>
                    </a:cubicBezTo>
                    <a:lnTo>
                      <a:pt x="372" y="124"/>
                    </a:lnTo>
                    <a:cubicBezTo>
                      <a:pt x="372" y="92"/>
                      <a:pt x="372" y="92"/>
                      <a:pt x="372" y="92"/>
                    </a:cubicBezTo>
                    <a:cubicBezTo>
                      <a:pt x="341" y="61"/>
                      <a:pt x="341" y="61"/>
                      <a:pt x="341" y="61"/>
                    </a:cubicBezTo>
                    <a:cubicBezTo>
                      <a:pt x="310" y="61"/>
                      <a:pt x="310" y="61"/>
                      <a:pt x="310" y="61"/>
                    </a:cubicBezTo>
                    <a:lnTo>
                      <a:pt x="310" y="61"/>
                    </a:lnTo>
                    <a:cubicBezTo>
                      <a:pt x="278" y="61"/>
                      <a:pt x="248" y="30"/>
                      <a:pt x="248" y="30"/>
                    </a:cubicBezTo>
                    <a:lnTo>
                      <a:pt x="217" y="30"/>
                    </a:lnTo>
                    <a:cubicBezTo>
                      <a:pt x="217" y="30"/>
                      <a:pt x="217" y="30"/>
                      <a:pt x="217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80" name="Freeform 36"/>
              <p:cNvSpPr>
                <a:spLocks noChangeArrowheads="1"/>
              </p:cNvSpPr>
              <p:nvPr/>
            </p:nvSpPr>
            <p:spPr bwMode="auto">
              <a:xfrm>
                <a:off x="4483100" y="2382838"/>
                <a:ext cx="201613" cy="290512"/>
              </a:xfrm>
              <a:custGeom>
                <a:avLst/>
                <a:gdLst>
                  <a:gd name="T0" fmla="*/ 124 w 559"/>
                  <a:gd name="T1" fmla="*/ 93 h 807"/>
                  <a:gd name="T2" fmla="*/ 154 w 559"/>
                  <a:gd name="T3" fmla="*/ 155 h 807"/>
                  <a:gd name="T4" fmla="*/ 217 w 559"/>
                  <a:gd name="T5" fmla="*/ 155 h 807"/>
                  <a:gd name="T6" fmla="*/ 310 w 559"/>
                  <a:gd name="T7" fmla="*/ 217 h 807"/>
                  <a:gd name="T8" fmla="*/ 341 w 559"/>
                  <a:gd name="T9" fmla="*/ 217 h 807"/>
                  <a:gd name="T10" fmla="*/ 372 w 559"/>
                  <a:gd name="T11" fmla="*/ 217 h 807"/>
                  <a:gd name="T12" fmla="*/ 402 w 559"/>
                  <a:gd name="T13" fmla="*/ 217 h 807"/>
                  <a:gd name="T14" fmla="*/ 402 w 559"/>
                  <a:gd name="T15" fmla="*/ 248 h 807"/>
                  <a:gd name="T16" fmla="*/ 372 w 559"/>
                  <a:gd name="T17" fmla="*/ 279 h 807"/>
                  <a:gd name="T18" fmla="*/ 341 w 559"/>
                  <a:gd name="T19" fmla="*/ 279 h 807"/>
                  <a:gd name="T20" fmla="*/ 217 w 559"/>
                  <a:gd name="T21" fmla="*/ 465 h 807"/>
                  <a:gd name="T22" fmla="*/ 154 w 559"/>
                  <a:gd name="T23" fmla="*/ 465 h 807"/>
                  <a:gd name="T24" fmla="*/ 124 w 559"/>
                  <a:gd name="T25" fmla="*/ 465 h 807"/>
                  <a:gd name="T26" fmla="*/ 62 w 559"/>
                  <a:gd name="T27" fmla="*/ 496 h 807"/>
                  <a:gd name="T28" fmla="*/ 30 w 559"/>
                  <a:gd name="T29" fmla="*/ 558 h 807"/>
                  <a:gd name="T30" fmla="*/ 30 w 559"/>
                  <a:gd name="T31" fmla="*/ 589 h 807"/>
                  <a:gd name="T32" fmla="*/ 0 w 559"/>
                  <a:gd name="T33" fmla="*/ 620 h 807"/>
                  <a:gd name="T34" fmla="*/ 0 w 559"/>
                  <a:gd name="T35" fmla="*/ 775 h 807"/>
                  <a:gd name="T36" fmla="*/ 30 w 559"/>
                  <a:gd name="T37" fmla="*/ 775 h 807"/>
                  <a:gd name="T38" fmla="*/ 62 w 559"/>
                  <a:gd name="T39" fmla="*/ 744 h 807"/>
                  <a:gd name="T40" fmla="*/ 278 w 559"/>
                  <a:gd name="T41" fmla="*/ 558 h 807"/>
                  <a:gd name="T42" fmla="*/ 372 w 559"/>
                  <a:gd name="T43" fmla="*/ 434 h 807"/>
                  <a:gd name="T44" fmla="*/ 465 w 559"/>
                  <a:gd name="T45" fmla="*/ 248 h 807"/>
                  <a:gd name="T46" fmla="*/ 526 w 559"/>
                  <a:gd name="T47" fmla="*/ 124 h 807"/>
                  <a:gd name="T48" fmla="*/ 526 w 559"/>
                  <a:gd name="T49" fmla="*/ 0 h 807"/>
                  <a:gd name="T50" fmla="*/ 496 w 559"/>
                  <a:gd name="T51" fmla="*/ 31 h 807"/>
                  <a:gd name="T52" fmla="*/ 434 w 559"/>
                  <a:gd name="T53" fmla="*/ 31 h 807"/>
                  <a:gd name="T54" fmla="*/ 434 w 559"/>
                  <a:gd name="T55" fmla="*/ 31 h 807"/>
                  <a:gd name="T56" fmla="*/ 402 w 559"/>
                  <a:gd name="T57" fmla="*/ 63 h 807"/>
                  <a:gd name="T58" fmla="*/ 341 w 559"/>
                  <a:gd name="T59" fmla="*/ 63 h 807"/>
                  <a:gd name="T60" fmla="*/ 310 w 559"/>
                  <a:gd name="T61" fmla="*/ 93 h 807"/>
                  <a:gd name="T62" fmla="*/ 248 w 559"/>
                  <a:gd name="T63" fmla="*/ 93 h 807"/>
                  <a:gd name="T64" fmla="*/ 248 w 559"/>
                  <a:gd name="T65" fmla="*/ 93 h 807"/>
                  <a:gd name="T66" fmla="*/ 124 w 559"/>
                  <a:gd name="T67" fmla="*/ 63 h 807"/>
                  <a:gd name="T68" fmla="*/ 124 w 559"/>
                  <a:gd name="T69" fmla="*/ 63 h 8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59" h="807">
                    <a:moveTo>
                      <a:pt x="124" y="93"/>
                    </a:moveTo>
                    <a:lnTo>
                      <a:pt x="124" y="93"/>
                    </a:lnTo>
                    <a:cubicBezTo>
                      <a:pt x="124" y="124"/>
                      <a:pt x="154" y="124"/>
                      <a:pt x="154" y="155"/>
                    </a:cubicBezTo>
                    <a:lnTo>
                      <a:pt x="154" y="155"/>
                    </a:lnTo>
                    <a:lnTo>
                      <a:pt x="186" y="155"/>
                    </a:lnTo>
                    <a:lnTo>
                      <a:pt x="217" y="155"/>
                    </a:lnTo>
                    <a:cubicBezTo>
                      <a:pt x="248" y="155"/>
                      <a:pt x="278" y="187"/>
                      <a:pt x="278" y="187"/>
                    </a:cubicBezTo>
                    <a:cubicBezTo>
                      <a:pt x="310" y="187"/>
                      <a:pt x="310" y="217"/>
                      <a:pt x="310" y="217"/>
                    </a:cubicBezTo>
                    <a:lnTo>
                      <a:pt x="310" y="217"/>
                    </a:lnTo>
                    <a:cubicBezTo>
                      <a:pt x="341" y="217"/>
                      <a:pt x="341" y="217"/>
                      <a:pt x="341" y="217"/>
                    </a:cubicBezTo>
                    <a:cubicBezTo>
                      <a:pt x="341" y="217"/>
                      <a:pt x="341" y="217"/>
                      <a:pt x="372" y="217"/>
                    </a:cubicBezTo>
                    <a:lnTo>
                      <a:pt x="372" y="217"/>
                    </a:lnTo>
                    <a:lnTo>
                      <a:pt x="402" y="217"/>
                    </a:lnTo>
                    <a:lnTo>
                      <a:pt x="402" y="217"/>
                    </a:lnTo>
                    <a:lnTo>
                      <a:pt x="402" y="248"/>
                    </a:lnTo>
                    <a:lnTo>
                      <a:pt x="402" y="248"/>
                    </a:lnTo>
                    <a:cubicBezTo>
                      <a:pt x="402" y="248"/>
                      <a:pt x="402" y="248"/>
                      <a:pt x="372" y="279"/>
                    </a:cubicBezTo>
                    <a:lnTo>
                      <a:pt x="372" y="279"/>
                    </a:lnTo>
                    <a:lnTo>
                      <a:pt x="372" y="279"/>
                    </a:lnTo>
                    <a:cubicBezTo>
                      <a:pt x="372" y="279"/>
                      <a:pt x="372" y="279"/>
                      <a:pt x="341" y="279"/>
                    </a:cubicBezTo>
                    <a:cubicBezTo>
                      <a:pt x="217" y="465"/>
                      <a:pt x="217" y="465"/>
                      <a:pt x="217" y="465"/>
                    </a:cubicBezTo>
                    <a:lnTo>
                      <a:pt x="217" y="465"/>
                    </a:lnTo>
                    <a:lnTo>
                      <a:pt x="154" y="465"/>
                    </a:lnTo>
                    <a:lnTo>
                      <a:pt x="154" y="465"/>
                    </a:lnTo>
                    <a:lnTo>
                      <a:pt x="124" y="465"/>
                    </a:lnTo>
                    <a:lnTo>
                      <a:pt x="124" y="465"/>
                    </a:lnTo>
                    <a:cubicBezTo>
                      <a:pt x="124" y="496"/>
                      <a:pt x="124" y="496"/>
                      <a:pt x="93" y="496"/>
                    </a:cubicBezTo>
                    <a:cubicBezTo>
                      <a:pt x="93" y="496"/>
                      <a:pt x="93" y="496"/>
                      <a:pt x="62" y="496"/>
                    </a:cubicBezTo>
                    <a:lnTo>
                      <a:pt x="62" y="496"/>
                    </a:lnTo>
                    <a:cubicBezTo>
                      <a:pt x="30" y="558"/>
                      <a:pt x="30" y="558"/>
                      <a:pt x="30" y="558"/>
                    </a:cubicBezTo>
                    <a:lnTo>
                      <a:pt x="30" y="558"/>
                    </a:lnTo>
                    <a:cubicBezTo>
                      <a:pt x="30" y="558"/>
                      <a:pt x="30" y="558"/>
                      <a:pt x="30" y="589"/>
                    </a:cubicBezTo>
                    <a:cubicBezTo>
                      <a:pt x="0" y="589"/>
                      <a:pt x="0" y="589"/>
                      <a:pt x="0" y="589"/>
                    </a:cubicBezTo>
                    <a:cubicBezTo>
                      <a:pt x="0" y="589"/>
                      <a:pt x="0" y="589"/>
                      <a:pt x="0" y="620"/>
                    </a:cubicBezTo>
                    <a:cubicBezTo>
                      <a:pt x="0" y="651"/>
                      <a:pt x="0" y="682"/>
                      <a:pt x="0" y="744"/>
                    </a:cubicBezTo>
                    <a:lnTo>
                      <a:pt x="0" y="775"/>
                    </a:lnTo>
                    <a:cubicBezTo>
                      <a:pt x="30" y="806"/>
                      <a:pt x="30" y="806"/>
                      <a:pt x="30" y="806"/>
                    </a:cubicBezTo>
                    <a:lnTo>
                      <a:pt x="30" y="775"/>
                    </a:lnTo>
                    <a:cubicBezTo>
                      <a:pt x="62" y="775"/>
                      <a:pt x="62" y="775"/>
                      <a:pt x="62" y="744"/>
                    </a:cubicBezTo>
                    <a:lnTo>
                      <a:pt x="62" y="744"/>
                    </a:lnTo>
                    <a:cubicBezTo>
                      <a:pt x="93" y="713"/>
                      <a:pt x="154" y="651"/>
                      <a:pt x="154" y="620"/>
                    </a:cubicBezTo>
                    <a:cubicBezTo>
                      <a:pt x="186" y="620"/>
                      <a:pt x="248" y="558"/>
                      <a:pt x="278" y="558"/>
                    </a:cubicBezTo>
                    <a:cubicBezTo>
                      <a:pt x="278" y="558"/>
                      <a:pt x="310" y="527"/>
                      <a:pt x="310" y="496"/>
                    </a:cubicBezTo>
                    <a:cubicBezTo>
                      <a:pt x="341" y="465"/>
                      <a:pt x="341" y="434"/>
                      <a:pt x="372" y="434"/>
                    </a:cubicBezTo>
                    <a:cubicBezTo>
                      <a:pt x="372" y="434"/>
                      <a:pt x="372" y="403"/>
                      <a:pt x="402" y="403"/>
                    </a:cubicBezTo>
                    <a:cubicBezTo>
                      <a:pt x="402" y="372"/>
                      <a:pt x="434" y="311"/>
                      <a:pt x="465" y="248"/>
                    </a:cubicBezTo>
                    <a:cubicBezTo>
                      <a:pt x="526" y="155"/>
                      <a:pt x="526" y="124"/>
                      <a:pt x="526" y="124"/>
                    </a:cubicBezTo>
                    <a:lnTo>
                      <a:pt x="526" y="124"/>
                    </a:lnTo>
                    <a:cubicBezTo>
                      <a:pt x="526" y="63"/>
                      <a:pt x="526" y="63"/>
                      <a:pt x="558" y="63"/>
                    </a:cubicBezTo>
                    <a:cubicBezTo>
                      <a:pt x="558" y="31"/>
                      <a:pt x="526" y="0"/>
                      <a:pt x="526" y="0"/>
                    </a:cubicBezTo>
                    <a:lnTo>
                      <a:pt x="526" y="0"/>
                    </a:lnTo>
                    <a:cubicBezTo>
                      <a:pt x="526" y="0"/>
                      <a:pt x="526" y="0"/>
                      <a:pt x="496" y="31"/>
                    </a:cubicBezTo>
                    <a:lnTo>
                      <a:pt x="496" y="31"/>
                    </a:lnTo>
                    <a:cubicBezTo>
                      <a:pt x="465" y="31"/>
                      <a:pt x="434" y="31"/>
                      <a:pt x="434" y="31"/>
                    </a:cubicBezTo>
                    <a:lnTo>
                      <a:pt x="434" y="31"/>
                    </a:lnTo>
                    <a:lnTo>
                      <a:pt x="434" y="31"/>
                    </a:lnTo>
                    <a:cubicBezTo>
                      <a:pt x="402" y="63"/>
                      <a:pt x="402" y="63"/>
                      <a:pt x="402" y="63"/>
                    </a:cubicBezTo>
                    <a:lnTo>
                      <a:pt x="402" y="63"/>
                    </a:lnTo>
                    <a:cubicBezTo>
                      <a:pt x="372" y="63"/>
                      <a:pt x="372" y="63"/>
                      <a:pt x="341" y="63"/>
                    </a:cubicBezTo>
                    <a:lnTo>
                      <a:pt x="341" y="63"/>
                    </a:lnTo>
                    <a:lnTo>
                      <a:pt x="310" y="63"/>
                    </a:lnTo>
                    <a:cubicBezTo>
                      <a:pt x="310" y="93"/>
                      <a:pt x="310" y="93"/>
                      <a:pt x="310" y="93"/>
                    </a:cubicBezTo>
                    <a:cubicBezTo>
                      <a:pt x="278" y="93"/>
                      <a:pt x="278" y="93"/>
                      <a:pt x="278" y="93"/>
                    </a:cubicBezTo>
                    <a:lnTo>
                      <a:pt x="248" y="93"/>
                    </a:lnTo>
                    <a:lnTo>
                      <a:pt x="248" y="93"/>
                    </a:lnTo>
                    <a:lnTo>
                      <a:pt x="248" y="93"/>
                    </a:lnTo>
                    <a:cubicBezTo>
                      <a:pt x="217" y="93"/>
                      <a:pt x="217" y="93"/>
                      <a:pt x="186" y="93"/>
                    </a:cubicBezTo>
                    <a:cubicBezTo>
                      <a:pt x="154" y="93"/>
                      <a:pt x="154" y="93"/>
                      <a:pt x="124" y="63"/>
                    </a:cubicBezTo>
                    <a:lnTo>
                      <a:pt x="124" y="63"/>
                    </a:lnTo>
                    <a:lnTo>
                      <a:pt x="124" y="63"/>
                    </a:lnTo>
                    <a:lnTo>
                      <a:pt x="124" y="93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81" name="Freeform 37"/>
              <p:cNvSpPr>
                <a:spLocks noChangeArrowheads="1"/>
              </p:cNvSpPr>
              <p:nvPr/>
            </p:nvSpPr>
            <p:spPr bwMode="auto">
              <a:xfrm>
                <a:off x="4527550" y="2227263"/>
                <a:ext cx="179388" cy="122237"/>
              </a:xfrm>
              <a:custGeom>
                <a:avLst/>
                <a:gdLst>
                  <a:gd name="T0" fmla="*/ 496 w 497"/>
                  <a:gd name="T1" fmla="*/ 61 h 340"/>
                  <a:gd name="T2" fmla="*/ 496 w 497"/>
                  <a:gd name="T3" fmla="*/ 61 h 340"/>
                  <a:gd name="T4" fmla="*/ 465 w 497"/>
                  <a:gd name="T5" fmla="*/ 30 h 340"/>
                  <a:gd name="T6" fmla="*/ 465 w 497"/>
                  <a:gd name="T7" fmla="*/ 0 h 340"/>
                  <a:gd name="T8" fmla="*/ 402 w 497"/>
                  <a:gd name="T9" fmla="*/ 0 h 340"/>
                  <a:gd name="T10" fmla="*/ 341 w 497"/>
                  <a:gd name="T11" fmla="*/ 30 h 340"/>
                  <a:gd name="T12" fmla="*/ 341 w 497"/>
                  <a:gd name="T13" fmla="*/ 30 h 340"/>
                  <a:gd name="T14" fmla="*/ 310 w 497"/>
                  <a:gd name="T15" fmla="*/ 30 h 340"/>
                  <a:gd name="T16" fmla="*/ 248 w 497"/>
                  <a:gd name="T17" fmla="*/ 92 h 340"/>
                  <a:gd name="T18" fmla="*/ 217 w 497"/>
                  <a:gd name="T19" fmla="*/ 124 h 340"/>
                  <a:gd name="T20" fmla="*/ 186 w 497"/>
                  <a:gd name="T21" fmla="*/ 154 h 340"/>
                  <a:gd name="T22" fmla="*/ 186 w 497"/>
                  <a:gd name="T23" fmla="*/ 154 h 340"/>
                  <a:gd name="T24" fmla="*/ 124 w 497"/>
                  <a:gd name="T25" fmla="*/ 124 h 340"/>
                  <a:gd name="T26" fmla="*/ 62 w 497"/>
                  <a:gd name="T27" fmla="*/ 92 h 340"/>
                  <a:gd name="T28" fmla="*/ 0 w 497"/>
                  <a:gd name="T29" fmla="*/ 92 h 340"/>
                  <a:gd name="T30" fmla="*/ 0 w 497"/>
                  <a:gd name="T31" fmla="*/ 92 h 340"/>
                  <a:gd name="T32" fmla="*/ 0 w 497"/>
                  <a:gd name="T33" fmla="*/ 124 h 340"/>
                  <a:gd name="T34" fmla="*/ 0 w 497"/>
                  <a:gd name="T35" fmla="*/ 154 h 340"/>
                  <a:gd name="T36" fmla="*/ 0 w 497"/>
                  <a:gd name="T37" fmla="*/ 185 h 340"/>
                  <a:gd name="T38" fmla="*/ 0 w 497"/>
                  <a:gd name="T39" fmla="*/ 308 h 340"/>
                  <a:gd name="T40" fmla="*/ 30 w 497"/>
                  <a:gd name="T41" fmla="*/ 339 h 340"/>
                  <a:gd name="T42" fmla="*/ 93 w 497"/>
                  <a:gd name="T43" fmla="*/ 339 h 340"/>
                  <a:gd name="T44" fmla="*/ 93 w 497"/>
                  <a:gd name="T45" fmla="*/ 308 h 340"/>
                  <a:gd name="T46" fmla="*/ 124 w 497"/>
                  <a:gd name="T47" fmla="*/ 308 h 340"/>
                  <a:gd name="T48" fmla="*/ 154 w 497"/>
                  <a:gd name="T49" fmla="*/ 277 h 340"/>
                  <a:gd name="T50" fmla="*/ 248 w 497"/>
                  <a:gd name="T51" fmla="*/ 247 h 340"/>
                  <a:gd name="T52" fmla="*/ 278 w 497"/>
                  <a:gd name="T53" fmla="*/ 247 h 340"/>
                  <a:gd name="T54" fmla="*/ 372 w 497"/>
                  <a:gd name="T55" fmla="*/ 185 h 340"/>
                  <a:gd name="T56" fmla="*/ 402 w 497"/>
                  <a:gd name="T57" fmla="*/ 185 h 340"/>
                  <a:gd name="T58" fmla="*/ 465 w 497"/>
                  <a:gd name="T59" fmla="*/ 154 h 340"/>
                  <a:gd name="T60" fmla="*/ 465 w 497"/>
                  <a:gd name="T61" fmla="*/ 154 h 340"/>
                  <a:gd name="T62" fmla="*/ 496 w 497"/>
                  <a:gd name="T63" fmla="*/ 92 h 340"/>
                  <a:gd name="T64" fmla="*/ 496 w 497"/>
                  <a:gd name="T65" fmla="*/ 61 h 3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97" h="340">
                    <a:moveTo>
                      <a:pt x="496" y="61"/>
                    </a:moveTo>
                    <a:lnTo>
                      <a:pt x="496" y="61"/>
                    </a:lnTo>
                    <a:lnTo>
                      <a:pt x="496" y="61"/>
                    </a:lnTo>
                    <a:lnTo>
                      <a:pt x="496" y="61"/>
                    </a:lnTo>
                    <a:cubicBezTo>
                      <a:pt x="496" y="61"/>
                      <a:pt x="496" y="61"/>
                      <a:pt x="465" y="61"/>
                    </a:cubicBezTo>
                    <a:cubicBezTo>
                      <a:pt x="465" y="30"/>
                      <a:pt x="465" y="30"/>
                      <a:pt x="465" y="30"/>
                    </a:cubicBezTo>
                    <a:cubicBezTo>
                      <a:pt x="465" y="30"/>
                      <a:pt x="465" y="30"/>
                      <a:pt x="465" y="0"/>
                    </a:cubicBezTo>
                    <a:lnTo>
                      <a:pt x="465" y="0"/>
                    </a:lnTo>
                    <a:cubicBezTo>
                      <a:pt x="434" y="0"/>
                      <a:pt x="434" y="0"/>
                      <a:pt x="434" y="0"/>
                    </a:cubicBezTo>
                    <a:cubicBezTo>
                      <a:pt x="434" y="0"/>
                      <a:pt x="434" y="0"/>
                      <a:pt x="402" y="0"/>
                    </a:cubicBezTo>
                    <a:lnTo>
                      <a:pt x="402" y="0"/>
                    </a:lnTo>
                    <a:cubicBezTo>
                      <a:pt x="372" y="30"/>
                      <a:pt x="372" y="30"/>
                      <a:pt x="341" y="30"/>
                    </a:cubicBezTo>
                    <a:lnTo>
                      <a:pt x="341" y="30"/>
                    </a:lnTo>
                    <a:lnTo>
                      <a:pt x="341" y="30"/>
                    </a:lnTo>
                    <a:cubicBezTo>
                      <a:pt x="310" y="30"/>
                      <a:pt x="310" y="30"/>
                      <a:pt x="310" y="30"/>
                    </a:cubicBezTo>
                    <a:lnTo>
                      <a:pt x="310" y="30"/>
                    </a:lnTo>
                    <a:cubicBezTo>
                      <a:pt x="310" y="61"/>
                      <a:pt x="278" y="61"/>
                      <a:pt x="248" y="61"/>
                    </a:cubicBezTo>
                    <a:cubicBezTo>
                      <a:pt x="248" y="92"/>
                      <a:pt x="248" y="92"/>
                      <a:pt x="248" y="92"/>
                    </a:cubicBezTo>
                    <a:cubicBezTo>
                      <a:pt x="248" y="92"/>
                      <a:pt x="248" y="92"/>
                      <a:pt x="248" y="124"/>
                    </a:cubicBezTo>
                    <a:cubicBezTo>
                      <a:pt x="217" y="124"/>
                      <a:pt x="217" y="124"/>
                      <a:pt x="217" y="124"/>
                    </a:cubicBezTo>
                    <a:lnTo>
                      <a:pt x="217" y="124"/>
                    </a:lnTo>
                    <a:cubicBezTo>
                      <a:pt x="217" y="154"/>
                      <a:pt x="217" y="154"/>
                      <a:pt x="186" y="154"/>
                    </a:cubicBezTo>
                    <a:lnTo>
                      <a:pt x="186" y="154"/>
                    </a:lnTo>
                    <a:lnTo>
                      <a:pt x="186" y="154"/>
                    </a:lnTo>
                    <a:cubicBezTo>
                      <a:pt x="154" y="154"/>
                      <a:pt x="154" y="154"/>
                      <a:pt x="154" y="154"/>
                    </a:cubicBezTo>
                    <a:cubicBezTo>
                      <a:pt x="154" y="124"/>
                      <a:pt x="124" y="124"/>
                      <a:pt x="124" y="124"/>
                    </a:cubicBezTo>
                    <a:cubicBezTo>
                      <a:pt x="93" y="124"/>
                      <a:pt x="93" y="92"/>
                      <a:pt x="93" y="92"/>
                    </a:cubicBezTo>
                    <a:lnTo>
                      <a:pt x="62" y="92"/>
                    </a:lnTo>
                    <a:cubicBezTo>
                      <a:pt x="62" y="92"/>
                      <a:pt x="62" y="92"/>
                      <a:pt x="30" y="92"/>
                    </a:cubicBezTo>
                    <a:cubicBezTo>
                      <a:pt x="30" y="92"/>
                      <a:pt x="30" y="92"/>
                      <a:pt x="0" y="92"/>
                    </a:cubicBezTo>
                    <a:lnTo>
                      <a:pt x="0" y="92"/>
                    </a:lnTo>
                    <a:lnTo>
                      <a:pt x="0" y="92"/>
                    </a:lnTo>
                    <a:lnTo>
                      <a:pt x="0" y="92"/>
                    </a:lnTo>
                    <a:cubicBezTo>
                      <a:pt x="0" y="124"/>
                      <a:pt x="0" y="124"/>
                      <a:pt x="0" y="124"/>
                    </a:cubicBezTo>
                    <a:lnTo>
                      <a:pt x="0" y="124"/>
                    </a:lnTo>
                    <a:cubicBezTo>
                      <a:pt x="0" y="124"/>
                      <a:pt x="0" y="124"/>
                      <a:pt x="0" y="154"/>
                    </a:cubicBezTo>
                    <a:lnTo>
                      <a:pt x="0" y="185"/>
                    </a:lnTo>
                    <a:lnTo>
                      <a:pt x="0" y="185"/>
                    </a:lnTo>
                    <a:cubicBezTo>
                      <a:pt x="0" y="215"/>
                      <a:pt x="0" y="215"/>
                      <a:pt x="0" y="215"/>
                    </a:cubicBezTo>
                    <a:cubicBezTo>
                      <a:pt x="0" y="247"/>
                      <a:pt x="0" y="277"/>
                      <a:pt x="0" y="308"/>
                    </a:cubicBezTo>
                    <a:cubicBezTo>
                      <a:pt x="0" y="308"/>
                      <a:pt x="0" y="308"/>
                      <a:pt x="0" y="339"/>
                    </a:cubicBezTo>
                    <a:lnTo>
                      <a:pt x="30" y="339"/>
                    </a:lnTo>
                    <a:lnTo>
                      <a:pt x="30" y="339"/>
                    </a:lnTo>
                    <a:cubicBezTo>
                      <a:pt x="62" y="339"/>
                      <a:pt x="62" y="339"/>
                      <a:pt x="93" y="339"/>
                    </a:cubicBezTo>
                    <a:lnTo>
                      <a:pt x="93" y="339"/>
                    </a:lnTo>
                    <a:lnTo>
                      <a:pt x="93" y="308"/>
                    </a:lnTo>
                    <a:cubicBezTo>
                      <a:pt x="124" y="277"/>
                      <a:pt x="124" y="277"/>
                      <a:pt x="124" y="277"/>
                    </a:cubicBezTo>
                    <a:cubicBezTo>
                      <a:pt x="124" y="308"/>
                      <a:pt x="124" y="308"/>
                      <a:pt x="124" y="308"/>
                    </a:cubicBezTo>
                    <a:lnTo>
                      <a:pt x="124" y="308"/>
                    </a:lnTo>
                    <a:cubicBezTo>
                      <a:pt x="124" y="308"/>
                      <a:pt x="154" y="308"/>
                      <a:pt x="154" y="277"/>
                    </a:cubicBezTo>
                    <a:cubicBezTo>
                      <a:pt x="186" y="277"/>
                      <a:pt x="186" y="277"/>
                      <a:pt x="217" y="277"/>
                    </a:cubicBezTo>
                    <a:cubicBezTo>
                      <a:pt x="217" y="247"/>
                      <a:pt x="248" y="247"/>
                      <a:pt x="248" y="247"/>
                    </a:cubicBezTo>
                    <a:cubicBezTo>
                      <a:pt x="278" y="247"/>
                      <a:pt x="278" y="247"/>
                      <a:pt x="278" y="247"/>
                    </a:cubicBezTo>
                    <a:lnTo>
                      <a:pt x="278" y="247"/>
                    </a:lnTo>
                    <a:cubicBezTo>
                      <a:pt x="278" y="247"/>
                      <a:pt x="310" y="215"/>
                      <a:pt x="341" y="215"/>
                    </a:cubicBezTo>
                    <a:lnTo>
                      <a:pt x="372" y="185"/>
                    </a:lnTo>
                    <a:cubicBezTo>
                      <a:pt x="372" y="185"/>
                      <a:pt x="372" y="185"/>
                      <a:pt x="402" y="185"/>
                    </a:cubicBezTo>
                    <a:lnTo>
                      <a:pt x="402" y="185"/>
                    </a:lnTo>
                    <a:lnTo>
                      <a:pt x="402" y="185"/>
                    </a:lnTo>
                    <a:cubicBezTo>
                      <a:pt x="402" y="185"/>
                      <a:pt x="434" y="185"/>
                      <a:pt x="465" y="154"/>
                    </a:cubicBezTo>
                    <a:lnTo>
                      <a:pt x="465" y="154"/>
                    </a:lnTo>
                    <a:lnTo>
                      <a:pt x="465" y="154"/>
                    </a:lnTo>
                    <a:lnTo>
                      <a:pt x="465" y="124"/>
                    </a:lnTo>
                    <a:cubicBezTo>
                      <a:pt x="496" y="124"/>
                      <a:pt x="496" y="124"/>
                      <a:pt x="496" y="92"/>
                    </a:cubicBezTo>
                    <a:lnTo>
                      <a:pt x="496" y="92"/>
                    </a:lnTo>
                    <a:lnTo>
                      <a:pt x="496" y="61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82" name="Freeform 38"/>
              <p:cNvSpPr>
                <a:spLocks noChangeArrowheads="1"/>
              </p:cNvSpPr>
              <p:nvPr/>
            </p:nvSpPr>
            <p:spPr bwMode="auto">
              <a:xfrm>
                <a:off x="3322638" y="2271713"/>
                <a:ext cx="112712" cy="88900"/>
              </a:xfrm>
              <a:custGeom>
                <a:avLst/>
                <a:gdLst>
                  <a:gd name="T0" fmla="*/ 63 w 312"/>
                  <a:gd name="T1" fmla="*/ 153 h 248"/>
                  <a:gd name="T2" fmla="*/ 63 w 312"/>
                  <a:gd name="T3" fmla="*/ 153 h 248"/>
                  <a:gd name="T4" fmla="*/ 63 w 312"/>
                  <a:gd name="T5" fmla="*/ 153 h 248"/>
                  <a:gd name="T6" fmla="*/ 63 w 312"/>
                  <a:gd name="T7" fmla="*/ 153 h 248"/>
                  <a:gd name="T8" fmla="*/ 63 w 312"/>
                  <a:gd name="T9" fmla="*/ 153 h 248"/>
                  <a:gd name="T10" fmla="*/ 93 w 312"/>
                  <a:gd name="T11" fmla="*/ 123 h 248"/>
                  <a:gd name="T12" fmla="*/ 93 w 312"/>
                  <a:gd name="T13" fmla="*/ 123 h 248"/>
                  <a:gd name="T14" fmla="*/ 124 w 312"/>
                  <a:gd name="T15" fmla="*/ 123 h 248"/>
                  <a:gd name="T16" fmla="*/ 124 w 312"/>
                  <a:gd name="T17" fmla="*/ 123 h 248"/>
                  <a:gd name="T18" fmla="*/ 124 w 312"/>
                  <a:gd name="T19" fmla="*/ 123 h 248"/>
                  <a:gd name="T20" fmla="*/ 155 w 312"/>
                  <a:gd name="T21" fmla="*/ 153 h 248"/>
                  <a:gd name="T22" fmla="*/ 187 w 312"/>
                  <a:gd name="T23" fmla="*/ 153 h 248"/>
                  <a:gd name="T24" fmla="*/ 187 w 312"/>
                  <a:gd name="T25" fmla="*/ 153 h 248"/>
                  <a:gd name="T26" fmla="*/ 217 w 312"/>
                  <a:gd name="T27" fmla="*/ 184 h 248"/>
                  <a:gd name="T28" fmla="*/ 217 w 312"/>
                  <a:gd name="T29" fmla="*/ 184 h 248"/>
                  <a:gd name="T30" fmla="*/ 217 w 312"/>
                  <a:gd name="T31" fmla="*/ 184 h 248"/>
                  <a:gd name="T32" fmla="*/ 217 w 312"/>
                  <a:gd name="T33" fmla="*/ 184 h 248"/>
                  <a:gd name="T34" fmla="*/ 217 w 312"/>
                  <a:gd name="T35" fmla="*/ 184 h 248"/>
                  <a:gd name="T36" fmla="*/ 217 w 312"/>
                  <a:gd name="T37" fmla="*/ 184 h 248"/>
                  <a:gd name="T38" fmla="*/ 187 w 312"/>
                  <a:gd name="T39" fmla="*/ 215 h 248"/>
                  <a:gd name="T40" fmla="*/ 187 w 312"/>
                  <a:gd name="T41" fmla="*/ 215 h 248"/>
                  <a:gd name="T42" fmla="*/ 187 w 312"/>
                  <a:gd name="T43" fmla="*/ 215 h 248"/>
                  <a:gd name="T44" fmla="*/ 187 w 312"/>
                  <a:gd name="T45" fmla="*/ 215 h 248"/>
                  <a:gd name="T46" fmla="*/ 248 w 312"/>
                  <a:gd name="T47" fmla="*/ 215 h 248"/>
                  <a:gd name="T48" fmla="*/ 248 w 312"/>
                  <a:gd name="T49" fmla="*/ 247 h 248"/>
                  <a:gd name="T50" fmla="*/ 279 w 312"/>
                  <a:gd name="T51" fmla="*/ 247 h 248"/>
                  <a:gd name="T52" fmla="*/ 311 w 312"/>
                  <a:gd name="T53" fmla="*/ 247 h 248"/>
                  <a:gd name="T54" fmla="*/ 279 w 312"/>
                  <a:gd name="T55" fmla="*/ 215 h 248"/>
                  <a:gd name="T56" fmla="*/ 279 w 312"/>
                  <a:gd name="T57" fmla="*/ 215 h 248"/>
                  <a:gd name="T58" fmla="*/ 248 w 312"/>
                  <a:gd name="T59" fmla="*/ 184 h 248"/>
                  <a:gd name="T60" fmla="*/ 248 w 312"/>
                  <a:gd name="T61" fmla="*/ 184 h 248"/>
                  <a:gd name="T62" fmla="*/ 248 w 312"/>
                  <a:gd name="T63" fmla="*/ 153 h 248"/>
                  <a:gd name="T64" fmla="*/ 248 w 312"/>
                  <a:gd name="T65" fmla="*/ 153 h 248"/>
                  <a:gd name="T66" fmla="*/ 248 w 312"/>
                  <a:gd name="T67" fmla="*/ 153 h 248"/>
                  <a:gd name="T68" fmla="*/ 248 w 312"/>
                  <a:gd name="T69" fmla="*/ 123 h 248"/>
                  <a:gd name="T70" fmla="*/ 248 w 312"/>
                  <a:gd name="T71" fmla="*/ 123 h 248"/>
                  <a:gd name="T72" fmla="*/ 217 w 312"/>
                  <a:gd name="T73" fmla="*/ 91 h 248"/>
                  <a:gd name="T74" fmla="*/ 187 w 312"/>
                  <a:gd name="T75" fmla="*/ 61 h 248"/>
                  <a:gd name="T76" fmla="*/ 155 w 312"/>
                  <a:gd name="T77" fmla="*/ 30 h 248"/>
                  <a:gd name="T78" fmla="*/ 155 w 312"/>
                  <a:gd name="T79" fmla="*/ 30 h 248"/>
                  <a:gd name="T80" fmla="*/ 155 w 312"/>
                  <a:gd name="T81" fmla="*/ 30 h 248"/>
                  <a:gd name="T82" fmla="*/ 124 w 312"/>
                  <a:gd name="T83" fmla="*/ 0 h 248"/>
                  <a:gd name="T84" fmla="*/ 124 w 312"/>
                  <a:gd name="T85" fmla="*/ 30 h 248"/>
                  <a:gd name="T86" fmla="*/ 63 w 312"/>
                  <a:gd name="T87" fmla="*/ 30 h 248"/>
                  <a:gd name="T88" fmla="*/ 63 w 312"/>
                  <a:gd name="T89" fmla="*/ 30 h 248"/>
                  <a:gd name="T90" fmla="*/ 31 w 312"/>
                  <a:gd name="T91" fmla="*/ 61 h 248"/>
                  <a:gd name="T92" fmla="*/ 31 w 312"/>
                  <a:gd name="T93" fmla="*/ 61 h 248"/>
                  <a:gd name="T94" fmla="*/ 0 w 312"/>
                  <a:gd name="T95" fmla="*/ 123 h 248"/>
                  <a:gd name="T96" fmla="*/ 31 w 312"/>
                  <a:gd name="T97" fmla="*/ 123 h 248"/>
                  <a:gd name="T98" fmla="*/ 31 w 312"/>
                  <a:gd name="T99" fmla="*/ 123 h 248"/>
                  <a:gd name="T100" fmla="*/ 63 w 312"/>
                  <a:gd name="T101" fmla="*/ 153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12" h="248">
                    <a:moveTo>
                      <a:pt x="63" y="153"/>
                    </a:moveTo>
                    <a:lnTo>
                      <a:pt x="63" y="153"/>
                    </a:lnTo>
                    <a:lnTo>
                      <a:pt x="63" y="153"/>
                    </a:lnTo>
                    <a:lnTo>
                      <a:pt x="63" y="153"/>
                    </a:lnTo>
                    <a:lnTo>
                      <a:pt x="63" y="153"/>
                    </a:lnTo>
                    <a:cubicBezTo>
                      <a:pt x="93" y="153"/>
                      <a:pt x="93" y="123"/>
                      <a:pt x="93" y="123"/>
                    </a:cubicBezTo>
                    <a:lnTo>
                      <a:pt x="93" y="123"/>
                    </a:lnTo>
                    <a:lnTo>
                      <a:pt x="124" y="123"/>
                    </a:lnTo>
                    <a:lnTo>
                      <a:pt x="124" y="123"/>
                    </a:lnTo>
                    <a:lnTo>
                      <a:pt x="124" y="123"/>
                    </a:lnTo>
                    <a:cubicBezTo>
                      <a:pt x="155" y="123"/>
                      <a:pt x="155" y="153"/>
                      <a:pt x="155" y="153"/>
                    </a:cubicBezTo>
                    <a:cubicBezTo>
                      <a:pt x="187" y="153"/>
                      <a:pt x="187" y="153"/>
                      <a:pt x="187" y="153"/>
                    </a:cubicBezTo>
                    <a:lnTo>
                      <a:pt x="187" y="153"/>
                    </a:lnTo>
                    <a:cubicBezTo>
                      <a:pt x="187" y="153"/>
                      <a:pt x="187" y="184"/>
                      <a:pt x="217" y="184"/>
                    </a:cubicBezTo>
                    <a:lnTo>
                      <a:pt x="217" y="184"/>
                    </a:lnTo>
                    <a:lnTo>
                      <a:pt x="217" y="184"/>
                    </a:lnTo>
                    <a:lnTo>
                      <a:pt x="217" y="184"/>
                    </a:lnTo>
                    <a:lnTo>
                      <a:pt x="217" y="184"/>
                    </a:lnTo>
                    <a:lnTo>
                      <a:pt x="217" y="184"/>
                    </a:lnTo>
                    <a:cubicBezTo>
                      <a:pt x="217" y="184"/>
                      <a:pt x="217" y="215"/>
                      <a:pt x="187" y="215"/>
                    </a:cubicBezTo>
                    <a:lnTo>
                      <a:pt x="187" y="215"/>
                    </a:lnTo>
                    <a:lnTo>
                      <a:pt x="187" y="215"/>
                    </a:lnTo>
                    <a:lnTo>
                      <a:pt x="187" y="215"/>
                    </a:lnTo>
                    <a:cubicBezTo>
                      <a:pt x="217" y="215"/>
                      <a:pt x="217" y="215"/>
                      <a:pt x="248" y="215"/>
                    </a:cubicBezTo>
                    <a:cubicBezTo>
                      <a:pt x="248" y="247"/>
                      <a:pt x="248" y="247"/>
                      <a:pt x="248" y="247"/>
                    </a:cubicBezTo>
                    <a:lnTo>
                      <a:pt x="279" y="247"/>
                    </a:lnTo>
                    <a:cubicBezTo>
                      <a:pt x="279" y="247"/>
                      <a:pt x="279" y="247"/>
                      <a:pt x="311" y="247"/>
                    </a:cubicBezTo>
                    <a:cubicBezTo>
                      <a:pt x="279" y="247"/>
                      <a:pt x="279" y="247"/>
                      <a:pt x="279" y="215"/>
                    </a:cubicBezTo>
                    <a:lnTo>
                      <a:pt x="279" y="215"/>
                    </a:lnTo>
                    <a:cubicBezTo>
                      <a:pt x="279" y="215"/>
                      <a:pt x="248" y="215"/>
                      <a:pt x="248" y="184"/>
                    </a:cubicBezTo>
                    <a:lnTo>
                      <a:pt x="248" y="184"/>
                    </a:lnTo>
                    <a:lnTo>
                      <a:pt x="248" y="153"/>
                    </a:lnTo>
                    <a:lnTo>
                      <a:pt x="248" y="153"/>
                    </a:lnTo>
                    <a:lnTo>
                      <a:pt x="248" y="153"/>
                    </a:lnTo>
                    <a:lnTo>
                      <a:pt x="248" y="123"/>
                    </a:lnTo>
                    <a:lnTo>
                      <a:pt x="248" y="123"/>
                    </a:lnTo>
                    <a:cubicBezTo>
                      <a:pt x="248" y="123"/>
                      <a:pt x="217" y="123"/>
                      <a:pt x="217" y="91"/>
                    </a:cubicBezTo>
                    <a:lnTo>
                      <a:pt x="187" y="61"/>
                    </a:lnTo>
                    <a:cubicBezTo>
                      <a:pt x="187" y="61"/>
                      <a:pt x="187" y="61"/>
                      <a:pt x="155" y="30"/>
                    </a:cubicBezTo>
                    <a:lnTo>
                      <a:pt x="155" y="30"/>
                    </a:lnTo>
                    <a:lnTo>
                      <a:pt x="155" y="30"/>
                    </a:lnTo>
                    <a:lnTo>
                      <a:pt x="124" y="0"/>
                    </a:lnTo>
                    <a:cubicBezTo>
                      <a:pt x="124" y="0"/>
                      <a:pt x="124" y="0"/>
                      <a:pt x="124" y="30"/>
                    </a:cubicBezTo>
                    <a:cubicBezTo>
                      <a:pt x="93" y="30"/>
                      <a:pt x="93" y="30"/>
                      <a:pt x="63" y="30"/>
                    </a:cubicBezTo>
                    <a:lnTo>
                      <a:pt x="63" y="30"/>
                    </a:lnTo>
                    <a:lnTo>
                      <a:pt x="31" y="61"/>
                    </a:lnTo>
                    <a:lnTo>
                      <a:pt x="31" y="61"/>
                    </a:lnTo>
                    <a:cubicBezTo>
                      <a:pt x="31" y="91"/>
                      <a:pt x="31" y="91"/>
                      <a:pt x="0" y="123"/>
                    </a:cubicBezTo>
                    <a:cubicBezTo>
                      <a:pt x="31" y="123"/>
                      <a:pt x="31" y="123"/>
                      <a:pt x="31" y="123"/>
                    </a:cubicBezTo>
                    <a:lnTo>
                      <a:pt x="31" y="123"/>
                    </a:lnTo>
                    <a:cubicBezTo>
                      <a:pt x="31" y="123"/>
                      <a:pt x="31" y="153"/>
                      <a:pt x="63" y="15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83" name="Freeform 39"/>
              <p:cNvSpPr>
                <a:spLocks noChangeArrowheads="1"/>
              </p:cNvSpPr>
              <p:nvPr/>
            </p:nvSpPr>
            <p:spPr bwMode="auto">
              <a:xfrm>
                <a:off x="3411538" y="2427288"/>
                <a:ext cx="33337" cy="55562"/>
              </a:xfrm>
              <a:custGeom>
                <a:avLst/>
                <a:gdLst>
                  <a:gd name="T0" fmla="*/ 93 w 94"/>
                  <a:gd name="T1" fmla="*/ 93 h 156"/>
                  <a:gd name="T2" fmla="*/ 93 w 94"/>
                  <a:gd name="T3" fmla="*/ 93 h 156"/>
                  <a:gd name="T4" fmla="*/ 93 w 94"/>
                  <a:gd name="T5" fmla="*/ 93 h 156"/>
                  <a:gd name="T6" fmla="*/ 93 w 94"/>
                  <a:gd name="T7" fmla="*/ 63 h 156"/>
                  <a:gd name="T8" fmla="*/ 93 w 94"/>
                  <a:gd name="T9" fmla="*/ 63 h 156"/>
                  <a:gd name="T10" fmla="*/ 63 w 94"/>
                  <a:gd name="T11" fmla="*/ 0 h 156"/>
                  <a:gd name="T12" fmla="*/ 63 w 94"/>
                  <a:gd name="T13" fmla="*/ 0 h 156"/>
                  <a:gd name="T14" fmla="*/ 63 w 94"/>
                  <a:gd name="T15" fmla="*/ 0 h 156"/>
                  <a:gd name="T16" fmla="*/ 63 w 94"/>
                  <a:gd name="T17" fmla="*/ 0 h 156"/>
                  <a:gd name="T18" fmla="*/ 31 w 94"/>
                  <a:gd name="T19" fmla="*/ 31 h 156"/>
                  <a:gd name="T20" fmla="*/ 0 w 94"/>
                  <a:gd name="T21" fmla="*/ 63 h 156"/>
                  <a:gd name="T22" fmla="*/ 0 w 94"/>
                  <a:gd name="T23" fmla="*/ 63 h 156"/>
                  <a:gd name="T24" fmla="*/ 0 w 94"/>
                  <a:gd name="T25" fmla="*/ 93 h 156"/>
                  <a:gd name="T26" fmla="*/ 0 w 94"/>
                  <a:gd name="T27" fmla="*/ 93 h 156"/>
                  <a:gd name="T28" fmla="*/ 0 w 94"/>
                  <a:gd name="T29" fmla="*/ 93 h 156"/>
                  <a:gd name="T30" fmla="*/ 31 w 94"/>
                  <a:gd name="T31" fmla="*/ 124 h 156"/>
                  <a:gd name="T32" fmla="*/ 31 w 94"/>
                  <a:gd name="T33" fmla="*/ 124 h 156"/>
                  <a:gd name="T34" fmla="*/ 31 w 94"/>
                  <a:gd name="T35" fmla="*/ 155 h 156"/>
                  <a:gd name="T36" fmla="*/ 93 w 94"/>
                  <a:gd name="T37" fmla="*/ 124 h 156"/>
                  <a:gd name="T38" fmla="*/ 93 w 94"/>
                  <a:gd name="T39" fmla="*/ 93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94" h="156">
                    <a:moveTo>
                      <a:pt x="93" y="93"/>
                    </a:moveTo>
                    <a:lnTo>
                      <a:pt x="93" y="93"/>
                    </a:lnTo>
                    <a:lnTo>
                      <a:pt x="93" y="93"/>
                    </a:lnTo>
                    <a:cubicBezTo>
                      <a:pt x="93" y="63"/>
                      <a:pt x="93" y="63"/>
                      <a:pt x="93" y="63"/>
                    </a:cubicBezTo>
                    <a:lnTo>
                      <a:pt x="93" y="63"/>
                    </a:lnTo>
                    <a:cubicBezTo>
                      <a:pt x="93" y="63"/>
                      <a:pt x="63" y="31"/>
                      <a:pt x="63" y="0"/>
                    </a:cubicBezTo>
                    <a:lnTo>
                      <a:pt x="63" y="0"/>
                    </a:lnTo>
                    <a:lnTo>
                      <a:pt x="63" y="0"/>
                    </a:lnTo>
                    <a:lnTo>
                      <a:pt x="63" y="0"/>
                    </a:lnTo>
                    <a:cubicBezTo>
                      <a:pt x="31" y="0"/>
                      <a:pt x="31" y="31"/>
                      <a:pt x="31" y="31"/>
                    </a:cubicBezTo>
                    <a:cubicBezTo>
                      <a:pt x="31" y="31"/>
                      <a:pt x="0" y="31"/>
                      <a:pt x="0" y="63"/>
                    </a:cubicBezTo>
                    <a:lnTo>
                      <a:pt x="0" y="63"/>
                    </a:lnTo>
                    <a:cubicBezTo>
                      <a:pt x="0" y="63"/>
                      <a:pt x="0" y="63"/>
                      <a:pt x="0" y="93"/>
                    </a:cubicBezTo>
                    <a:lnTo>
                      <a:pt x="0" y="93"/>
                    </a:lnTo>
                    <a:lnTo>
                      <a:pt x="0" y="93"/>
                    </a:lnTo>
                    <a:lnTo>
                      <a:pt x="31" y="124"/>
                    </a:lnTo>
                    <a:lnTo>
                      <a:pt x="31" y="124"/>
                    </a:lnTo>
                    <a:cubicBezTo>
                      <a:pt x="31" y="124"/>
                      <a:pt x="31" y="124"/>
                      <a:pt x="31" y="155"/>
                    </a:cubicBezTo>
                    <a:cubicBezTo>
                      <a:pt x="63" y="124"/>
                      <a:pt x="63" y="124"/>
                      <a:pt x="93" y="124"/>
                    </a:cubicBezTo>
                    <a:lnTo>
                      <a:pt x="93" y="93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84" name="Freeform 40"/>
              <p:cNvSpPr>
                <a:spLocks noChangeArrowheads="1"/>
              </p:cNvSpPr>
              <p:nvPr/>
            </p:nvSpPr>
            <p:spPr bwMode="auto">
              <a:xfrm>
                <a:off x="3378200" y="2371725"/>
                <a:ext cx="123825" cy="100013"/>
              </a:xfrm>
              <a:custGeom>
                <a:avLst/>
                <a:gdLst>
                  <a:gd name="T0" fmla="*/ 93 w 342"/>
                  <a:gd name="T1" fmla="*/ 124 h 280"/>
                  <a:gd name="T2" fmla="*/ 124 w 342"/>
                  <a:gd name="T3" fmla="*/ 94 h 280"/>
                  <a:gd name="T4" fmla="*/ 156 w 342"/>
                  <a:gd name="T5" fmla="*/ 94 h 280"/>
                  <a:gd name="T6" fmla="*/ 217 w 342"/>
                  <a:gd name="T7" fmla="*/ 155 h 280"/>
                  <a:gd name="T8" fmla="*/ 248 w 342"/>
                  <a:gd name="T9" fmla="*/ 186 h 280"/>
                  <a:gd name="T10" fmla="*/ 280 w 342"/>
                  <a:gd name="T11" fmla="*/ 218 h 280"/>
                  <a:gd name="T12" fmla="*/ 280 w 342"/>
                  <a:gd name="T13" fmla="*/ 248 h 280"/>
                  <a:gd name="T14" fmla="*/ 310 w 342"/>
                  <a:gd name="T15" fmla="*/ 248 h 280"/>
                  <a:gd name="T16" fmla="*/ 310 w 342"/>
                  <a:gd name="T17" fmla="*/ 248 h 280"/>
                  <a:gd name="T18" fmla="*/ 310 w 342"/>
                  <a:gd name="T19" fmla="*/ 248 h 280"/>
                  <a:gd name="T20" fmla="*/ 310 w 342"/>
                  <a:gd name="T21" fmla="*/ 218 h 280"/>
                  <a:gd name="T22" fmla="*/ 341 w 342"/>
                  <a:gd name="T23" fmla="*/ 186 h 280"/>
                  <a:gd name="T24" fmla="*/ 310 w 342"/>
                  <a:gd name="T25" fmla="*/ 155 h 280"/>
                  <a:gd name="T26" fmla="*/ 310 w 342"/>
                  <a:gd name="T27" fmla="*/ 124 h 280"/>
                  <a:gd name="T28" fmla="*/ 310 w 342"/>
                  <a:gd name="T29" fmla="*/ 94 h 280"/>
                  <a:gd name="T30" fmla="*/ 310 w 342"/>
                  <a:gd name="T31" fmla="*/ 62 h 280"/>
                  <a:gd name="T32" fmla="*/ 310 w 342"/>
                  <a:gd name="T33" fmla="*/ 62 h 280"/>
                  <a:gd name="T34" fmla="*/ 280 w 342"/>
                  <a:gd name="T35" fmla="*/ 31 h 280"/>
                  <a:gd name="T36" fmla="*/ 280 w 342"/>
                  <a:gd name="T37" fmla="*/ 31 h 280"/>
                  <a:gd name="T38" fmla="*/ 217 w 342"/>
                  <a:gd name="T39" fmla="*/ 31 h 280"/>
                  <a:gd name="T40" fmla="*/ 217 w 342"/>
                  <a:gd name="T41" fmla="*/ 31 h 280"/>
                  <a:gd name="T42" fmla="*/ 186 w 342"/>
                  <a:gd name="T43" fmla="*/ 31 h 280"/>
                  <a:gd name="T44" fmla="*/ 186 w 342"/>
                  <a:gd name="T45" fmla="*/ 31 h 280"/>
                  <a:gd name="T46" fmla="*/ 156 w 342"/>
                  <a:gd name="T47" fmla="*/ 31 h 280"/>
                  <a:gd name="T48" fmla="*/ 124 w 342"/>
                  <a:gd name="T49" fmla="*/ 31 h 280"/>
                  <a:gd name="T50" fmla="*/ 62 w 342"/>
                  <a:gd name="T51" fmla="*/ 0 h 280"/>
                  <a:gd name="T52" fmla="*/ 62 w 342"/>
                  <a:gd name="T53" fmla="*/ 0 h 280"/>
                  <a:gd name="T54" fmla="*/ 62 w 342"/>
                  <a:gd name="T55" fmla="*/ 31 h 280"/>
                  <a:gd name="T56" fmla="*/ 62 w 342"/>
                  <a:gd name="T57" fmla="*/ 31 h 280"/>
                  <a:gd name="T58" fmla="*/ 32 w 342"/>
                  <a:gd name="T59" fmla="*/ 62 h 280"/>
                  <a:gd name="T60" fmla="*/ 0 w 342"/>
                  <a:gd name="T61" fmla="*/ 62 h 280"/>
                  <a:gd name="T62" fmla="*/ 0 w 342"/>
                  <a:gd name="T63" fmla="*/ 62 h 280"/>
                  <a:gd name="T64" fmla="*/ 62 w 342"/>
                  <a:gd name="T65" fmla="*/ 124 h 280"/>
                  <a:gd name="T66" fmla="*/ 62 w 342"/>
                  <a:gd name="T67" fmla="*/ 124 h 280"/>
                  <a:gd name="T68" fmla="*/ 62 w 342"/>
                  <a:gd name="T69" fmla="*/ 155 h 280"/>
                  <a:gd name="T70" fmla="*/ 62 w 342"/>
                  <a:gd name="T71" fmla="*/ 155 h 280"/>
                  <a:gd name="T72" fmla="*/ 93 w 342"/>
                  <a:gd name="T73" fmla="*/ 124 h 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42" h="280">
                    <a:moveTo>
                      <a:pt x="93" y="124"/>
                    </a:moveTo>
                    <a:lnTo>
                      <a:pt x="93" y="124"/>
                    </a:lnTo>
                    <a:cubicBezTo>
                      <a:pt x="93" y="124"/>
                      <a:pt x="93" y="124"/>
                      <a:pt x="124" y="124"/>
                    </a:cubicBezTo>
                    <a:lnTo>
                      <a:pt x="124" y="94"/>
                    </a:lnTo>
                    <a:cubicBezTo>
                      <a:pt x="124" y="94"/>
                      <a:pt x="124" y="94"/>
                      <a:pt x="156" y="94"/>
                    </a:cubicBezTo>
                    <a:lnTo>
                      <a:pt x="156" y="94"/>
                    </a:lnTo>
                    <a:cubicBezTo>
                      <a:pt x="186" y="94"/>
                      <a:pt x="186" y="124"/>
                      <a:pt x="217" y="124"/>
                    </a:cubicBezTo>
                    <a:cubicBezTo>
                      <a:pt x="217" y="155"/>
                      <a:pt x="217" y="155"/>
                      <a:pt x="217" y="155"/>
                    </a:cubicBezTo>
                    <a:cubicBezTo>
                      <a:pt x="217" y="155"/>
                      <a:pt x="217" y="186"/>
                      <a:pt x="217" y="218"/>
                    </a:cubicBezTo>
                    <a:cubicBezTo>
                      <a:pt x="248" y="186"/>
                      <a:pt x="248" y="186"/>
                      <a:pt x="248" y="186"/>
                    </a:cubicBezTo>
                    <a:lnTo>
                      <a:pt x="280" y="218"/>
                    </a:lnTo>
                    <a:lnTo>
                      <a:pt x="280" y="218"/>
                    </a:lnTo>
                    <a:lnTo>
                      <a:pt x="280" y="248"/>
                    </a:lnTo>
                    <a:lnTo>
                      <a:pt x="280" y="248"/>
                    </a:lnTo>
                    <a:lnTo>
                      <a:pt x="280" y="279"/>
                    </a:lnTo>
                    <a:cubicBezTo>
                      <a:pt x="310" y="248"/>
                      <a:pt x="310" y="248"/>
                      <a:pt x="310" y="248"/>
                    </a:cubicBezTo>
                    <a:lnTo>
                      <a:pt x="310" y="248"/>
                    </a:lnTo>
                    <a:lnTo>
                      <a:pt x="310" y="248"/>
                    </a:lnTo>
                    <a:lnTo>
                      <a:pt x="310" y="248"/>
                    </a:lnTo>
                    <a:lnTo>
                      <a:pt x="310" y="248"/>
                    </a:lnTo>
                    <a:cubicBezTo>
                      <a:pt x="310" y="248"/>
                      <a:pt x="310" y="248"/>
                      <a:pt x="310" y="218"/>
                    </a:cubicBezTo>
                    <a:lnTo>
                      <a:pt x="310" y="218"/>
                    </a:lnTo>
                    <a:cubicBezTo>
                      <a:pt x="310" y="218"/>
                      <a:pt x="310" y="218"/>
                      <a:pt x="341" y="218"/>
                    </a:cubicBezTo>
                    <a:cubicBezTo>
                      <a:pt x="341" y="218"/>
                      <a:pt x="341" y="218"/>
                      <a:pt x="341" y="186"/>
                    </a:cubicBezTo>
                    <a:lnTo>
                      <a:pt x="341" y="186"/>
                    </a:lnTo>
                    <a:cubicBezTo>
                      <a:pt x="310" y="186"/>
                      <a:pt x="310" y="155"/>
                      <a:pt x="310" y="155"/>
                    </a:cubicBezTo>
                    <a:lnTo>
                      <a:pt x="310" y="124"/>
                    </a:lnTo>
                    <a:lnTo>
                      <a:pt x="310" y="124"/>
                    </a:lnTo>
                    <a:cubicBezTo>
                      <a:pt x="310" y="94"/>
                      <a:pt x="310" y="94"/>
                      <a:pt x="310" y="94"/>
                    </a:cubicBezTo>
                    <a:lnTo>
                      <a:pt x="310" y="94"/>
                    </a:lnTo>
                    <a:lnTo>
                      <a:pt x="310" y="62"/>
                    </a:lnTo>
                    <a:lnTo>
                      <a:pt x="310" y="62"/>
                    </a:lnTo>
                    <a:lnTo>
                      <a:pt x="310" y="62"/>
                    </a:lnTo>
                    <a:lnTo>
                      <a:pt x="310" y="62"/>
                    </a:lnTo>
                    <a:cubicBezTo>
                      <a:pt x="280" y="31"/>
                      <a:pt x="280" y="31"/>
                      <a:pt x="280" y="0"/>
                    </a:cubicBezTo>
                    <a:cubicBezTo>
                      <a:pt x="280" y="31"/>
                      <a:pt x="280" y="31"/>
                      <a:pt x="280" y="31"/>
                    </a:cubicBezTo>
                    <a:lnTo>
                      <a:pt x="280" y="31"/>
                    </a:lnTo>
                    <a:lnTo>
                      <a:pt x="280" y="31"/>
                    </a:lnTo>
                    <a:cubicBezTo>
                      <a:pt x="248" y="31"/>
                      <a:pt x="248" y="31"/>
                      <a:pt x="248" y="31"/>
                    </a:cubicBezTo>
                    <a:cubicBezTo>
                      <a:pt x="217" y="31"/>
                      <a:pt x="217" y="31"/>
                      <a:pt x="217" y="31"/>
                    </a:cubicBezTo>
                    <a:lnTo>
                      <a:pt x="217" y="31"/>
                    </a:lnTo>
                    <a:lnTo>
                      <a:pt x="217" y="31"/>
                    </a:lnTo>
                    <a:cubicBezTo>
                      <a:pt x="217" y="31"/>
                      <a:pt x="217" y="31"/>
                      <a:pt x="186" y="31"/>
                    </a:cubicBezTo>
                    <a:lnTo>
                      <a:pt x="186" y="31"/>
                    </a:lnTo>
                    <a:lnTo>
                      <a:pt x="186" y="31"/>
                    </a:lnTo>
                    <a:lnTo>
                      <a:pt x="186" y="31"/>
                    </a:lnTo>
                    <a:cubicBezTo>
                      <a:pt x="186" y="31"/>
                      <a:pt x="186" y="31"/>
                      <a:pt x="156" y="31"/>
                    </a:cubicBezTo>
                    <a:lnTo>
                      <a:pt x="156" y="31"/>
                    </a:lnTo>
                    <a:cubicBezTo>
                      <a:pt x="156" y="31"/>
                      <a:pt x="156" y="31"/>
                      <a:pt x="124" y="31"/>
                    </a:cubicBezTo>
                    <a:lnTo>
                      <a:pt x="124" y="31"/>
                    </a:lnTo>
                    <a:cubicBezTo>
                      <a:pt x="124" y="31"/>
                      <a:pt x="93" y="31"/>
                      <a:pt x="93" y="0"/>
                    </a:cubicBezTo>
                    <a:cubicBezTo>
                      <a:pt x="93" y="0"/>
                      <a:pt x="93" y="0"/>
                      <a:pt x="62" y="0"/>
                    </a:cubicBez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cubicBezTo>
                      <a:pt x="62" y="0"/>
                      <a:pt x="62" y="0"/>
                      <a:pt x="62" y="31"/>
                    </a:cubicBezTo>
                    <a:lnTo>
                      <a:pt x="62" y="31"/>
                    </a:lnTo>
                    <a:lnTo>
                      <a:pt x="62" y="31"/>
                    </a:lnTo>
                    <a:cubicBezTo>
                      <a:pt x="62" y="62"/>
                      <a:pt x="32" y="62"/>
                      <a:pt x="32" y="62"/>
                    </a:cubicBezTo>
                    <a:lnTo>
                      <a:pt x="32" y="6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cubicBezTo>
                      <a:pt x="32" y="94"/>
                      <a:pt x="32" y="94"/>
                      <a:pt x="62" y="124"/>
                    </a:cubicBezTo>
                    <a:lnTo>
                      <a:pt x="62" y="124"/>
                    </a:lnTo>
                    <a:lnTo>
                      <a:pt x="62" y="124"/>
                    </a:lnTo>
                    <a:cubicBezTo>
                      <a:pt x="62" y="155"/>
                      <a:pt x="62" y="155"/>
                      <a:pt x="62" y="155"/>
                    </a:cubicBezTo>
                    <a:lnTo>
                      <a:pt x="62" y="155"/>
                    </a:lnTo>
                    <a:lnTo>
                      <a:pt x="62" y="155"/>
                    </a:lnTo>
                    <a:lnTo>
                      <a:pt x="62" y="155"/>
                    </a:lnTo>
                    <a:lnTo>
                      <a:pt x="62" y="124"/>
                    </a:lnTo>
                    <a:lnTo>
                      <a:pt x="93" y="124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85" name="Freeform 41"/>
              <p:cNvSpPr>
                <a:spLocks noChangeArrowheads="1"/>
              </p:cNvSpPr>
              <p:nvPr/>
            </p:nvSpPr>
            <p:spPr bwMode="auto">
              <a:xfrm>
                <a:off x="3344863" y="2371725"/>
                <a:ext cx="33337" cy="11113"/>
              </a:xfrm>
              <a:custGeom>
                <a:avLst/>
                <a:gdLst>
                  <a:gd name="T0" fmla="*/ 92 w 93"/>
                  <a:gd name="T1" fmla="*/ 0 h 32"/>
                  <a:gd name="T2" fmla="*/ 92 w 93"/>
                  <a:gd name="T3" fmla="*/ 0 h 32"/>
                  <a:gd name="T4" fmla="*/ 92 w 93"/>
                  <a:gd name="T5" fmla="*/ 0 h 32"/>
                  <a:gd name="T6" fmla="*/ 92 w 93"/>
                  <a:gd name="T7" fmla="*/ 0 h 32"/>
                  <a:gd name="T8" fmla="*/ 30 w 93"/>
                  <a:gd name="T9" fmla="*/ 0 h 32"/>
                  <a:gd name="T10" fmla="*/ 0 w 93"/>
                  <a:gd name="T11" fmla="*/ 0 h 32"/>
                  <a:gd name="T12" fmla="*/ 30 w 93"/>
                  <a:gd name="T13" fmla="*/ 0 h 32"/>
                  <a:gd name="T14" fmla="*/ 30 w 93"/>
                  <a:gd name="T15" fmla="*/ 31 h 32"/>
                  <a:gd name="T16" fmla="*/ 30 w 93"/>
                  <a:gd name="T17" fmla="*/ 31 h 32"/>
                  <a:gd name="T18" fmla="*/ 61 w 93"/>
                  <a:gd name="T19" fmla="*/ 31 h 32"/>
                  <a:gd name="T20" fmla="*/ 61 w 93"/>
                  <a:gd name="T21" fmla="*/ 31 h 32"/>
                  <a:gd name="T22" fmla="*/ 92 w 93"/>
                  <a:gd name="T23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3" h="32">
                    <a:moveTo>
                      <a:pt x="92" y="0"/>
                    </a:moveTo>
                    <a:lnTo>
                      <a:pt x="92" y="0"/>
                    </a:lnTo>
                    <a:lnTo>
                      <a:pt x="92" y="0"/>
                    </a:lnTo>
                    <a:lnTo>
                      <a:pt x="92" y="0"/>
                    </a:lnTo>
                    <a:cubicBezTo>
                      <a:pt x="61" y="0"/>
                      <a:pt x="30" y="0"/>
                      <a:pt x="30" y="0"/>
                    </a:cubicBezTo>
                    <a:lnTo>
                      <a:pt x="0" y="0"/>
                    </a:lnTo>
                    <a:lnTo>
                      <a:pt x="30" y="0"/>
                    </a:lnTo>
                    <a:lnTo>
                      <a:pt x="30" y="31"/>
                    </a:lnTo>
                    <a:lnTo>
                      <a:pt x="30" y="31"/>
                    </a:lnTo>
                    <a:cubicBezTo>
                      <a:pt x="61" y="31"/>
                      <a:pt x="61" y="31"/>
                      <a:pt x="61" y="31"/>
                    </a:cubicBezTo>
                    <a:lnTo>
                      <a:pt x="61" y="31"/>
                    </a:lnTo>
                    <a:cubicBezTo>
                      <a:pt x="61" y="0"/>
                      <a:pt x="92" y="0"/>
                      <a:pt x="92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86" name="Freeform 42"/>
              <p:cNvSpPr>
                <a:spLocks noChangeArrowheads="1"/>
              </p:cNvSpPr>
              <p:nvPr/>
            </p:nvSpPr>
            <p:spPr bwMode="auto">
              <a:xfrm>
                <a:off x="3602038" y="2405063"/>
                <a:ext cx="66675" cy="133350"/>
              </a:xfrm>
              <a:custGeom>
                <a:avLst/>
                <a:gdLst>
                  <a:gd name="T0" fmla="*/ 186 w 187"/>
                  <a:gd name="T1" fmla="*/ 248 h 372"/>
                  <a:gd name="T2" fmla="*/ 186 w 187"/>
                  <a:gd name="T3" fmla="*/ 248 h 372"/>
                  <a:gd name="T4" fmla="*/ 186 w 187"/>
                  <a:gd name="T5" fmla="*/ 248 h 372"/>
                  <a:gd name="T6" fmla="*/ 186 w 187"/>
                  <a:gd name="T7" fmla="*/ 216 h 372"/>
                  <a:gd name="T8" fmla="*/ 186 w 187"/>
                  <a:gd name="T9" fmla="*/ 216 h 372"/>
                  <a:gd name="T10" fmla="*/ 186 w 187"/>
                  <a:gd name="T11" fmla="*/ 185 h 372"/>
                  <a:gd name="T12" fmla="*/ 186 w 187"/>
                  <a:gd name="T13" fmla="*/ 185 h 372"/>
                  <a:gd name="T14" fmla="*/ 186 w 187"/>
                  <a:gd name="T15" fmla="*/ 154 h 372"/>
                  <a:gd name="T16" fmla="*/ 186 w 187"/>
                  <a:gd name="T17" fmla="*/ 154 h 372"/>
                  <a:gd name="T18" fmla="*/ 186 w 187"/>
                  <a:gd name="T19" fmla="*/ 92 h 372"/>
                  <a:gd name="T20" fmla="*/ 156 w 187"/>
                  <a:gd name="T21" fmla="*/ 92 h 372"/>
                  <a:gd name="T22" fmla="*/ 156 w 187"/>
                  <a:gd name="T23" fmla="*/ 92 h 372"/>
                  <a:gd name="T24" fmla="*/ 156 w 187"/>
                  <a:gd name="T25" fmla="*/ 61 h 372"/>
                  <a:gd name="T26" fmla="*/ 156 w 187"/>
                  <a:gd name="T27" fmla="*/ 30 h 372"/>
                  <a:gd name="T28" fmla="*/ 156 w 187"/>
                  <a:gd name="T29" fmla="*/ 0 h 372"/>
                  <a:gd name="T30" fmla="*/ 62 w 187"/>
                  <a:gd name="T31" fmla="*/ 0 h 372"/>
                  <a:gd name="T32" fmla="*/ 32 w 187"/>
                  <a:gd name="T33" fmla="*/ 0 h 372"/>
                  <a:gd name="T34" fmla="*/ 62 w 187"/>
                  <a:gd name="T35" fmla="*/ 30 h 372"/>
                  <a:gd name="T36" fmla="*/ 62 w 187"/>
                  <a:gd name="T37" fmla="*/ 30 h 372"/>
                  <a:gd name="T38" fmla="*/ 62 w 187"/>
                  <a:gd name="T39" fmla="*/ 61 h 372"/>
                  <a:gd name="T40" fmla="*/ 32 w 187"/>
                  <a:gd name="T41" fmla="*/ 61 h 372"/>
                  <a:gd name="T42" fmla="*/ 32 w 187"/>
                  <a:gd name="T43" fmla="*/ 92 h 372"/>
                  <a:gd name="T44" fmla="*/ 32 w 187"/>
                  <a:gd name="T45" fmla="*/ 92 h 372"/>
                  <a:gd name="T46" fmla="*/ 62 w 187"/>
                  <a:gd name="T47" fmla="*/ 124 h 372"/>
                  <a:gd name="T48" fmla="*/ 62 w 187"/>
                  <a:gd name="T49" fmla="*/ 124 h 372"/>
                  <a:gd name="T50" fmla="*/ 62 w 187"/>
                  <a:gd name="T51" fmla="*/ 124 h 372"/>
                  <a:gd name="T52" fmla="*/ 62 w 187"/>
                  <a:gd name="T53" fmla="*/ 154 h 372"/>
                  <a:gd name="T54" fmla="*/ 62 w 187"/>
                  <a:gd name="T55" fmla="*/ 154 h 372"/>
                  <a:gd name="T56" fmla="*/ 32 w 187"/>
                  <a:gd name="T57" fmla="*/ 216 h 372"/>
                  <a:gd name="T58" fmla="*/ 32 w 187"/>
                  <a:gd name="T59" fmla="*/ 216 h 372"/>
                  <a:gd name="T60" fmla="*/ 32 w 187"/>
                  <a:gd name="T61" fmla="*/ 216 h 372"/>
                  <a:gd name="T62" fmla="*/ 32 w 187"/>
                  <a:gd name="T63" fmla="*/ 216 h 372"/>
                  <a:gd name="T64" fmla="*/ 32 w 187"/>
                  <a:gd name="T65" fmla="*/ 216 h 372"/>
                  <a:gd name="T66" fmla="*/ 32 w 187"/>
                  <a:gd name="T67" fmla="*/ 216 h 372"/>
                  <a:gd name="T68" fmla="*/ 0 w 187"/>
                  <a:gd name="T69" fmla="*/ 278 h 372"/>
                  <a:gd name="T70" fmla="*/ 0 w 187"/>
                  <a:gd name="T71" fmla="*/ 278 h 372"/>
                  <a:gd name="T72" fmla="*/ 32 w 187"/>
                  <a:gd name="T73" fmla="*/ 278 h 372"/>
                  <a:gd name="T74" fmla="*/ 32 w 187"/>
                  <a:gd name="T75" fmla="*/ 309 h 372"/>
                  <a:gd name="T76" fmla="*/ 32 w 187"/>
                  <a:gd name="T77" fmla="*/ 309 h 372"/>
                  <a:gd name="T78" fmla="*/ 32 w 187"/>
                  <a:gd name="T79" fmla="*/ 340 h 372"/>
                  <a:gd name="T80" fmla="*/ 32 w 187"/>
                  <a:gd name="T81" fmla="*/ 340 h 372"/>
                  <a:gd name="T82" fmla="*/ 62 w 187"/>
                  <a:gd name="T83" fmla="*/ 371 h 372"/>
                  <a:gd name="T84" fmla="*/ 62 w 187"/>
                  <a:gd name="T85" fmla="*/ 371 h 372"/>
                  <a:gd name="T86" fmla="*/ 62 w 187"/>
                  <a:gd name="T87" fmla="*/ 340 h 372"/>
                  <a:gd name="T88" fmla="*/ 156 w 187"/>
                  <a:gd name="T89" fmla="*/ 309 h 372"/>
                  <a:gd name="T90" fmla="*/ 156 w 187"/>
                  <a:gd name="T91" fmla="*/ 309 h 372"/>
                  <a:gd name="T92" fmla="*/ 186 w 187"/>
                  <a:gd name="T93" fmla="*/ 278 h 372"/>
                  <a:gd name="T94" fmla="*/ 186 w 187"/>
                  <a:gd name="T95" fmla="*/ 248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87" h="372">
                    <a:moveTo>
                      <a:pt x="186" y="248"/>
                    </a:moveTo>
                    <a:lnTo>
                      <a:pt x="186" y="248"/>
                    </a:lnTo>
                    <a:lnTo>
                      <a:pt x="186" y="248"/>
                    </a:lnTo>
                    <a:lnTo>
                      <a:pt x="186" y="216"/>
                    </a:lnTo>
                    <a:lnTo>
                      <a:pt x="186" y="216"/>
                    </a:lnTo>
                    <a:cubicBezTo>
                      <a:pt x="186" y="216"/>
                      <a:pt x="186" y="216"/>
                      <a:pt x="186" y="185"/>
                    </a:cubicBezTo>
                    <a:lnTo>
                      <a:pt x="186" y="185"/>
                    </a:lnTo>
                    <a:lnTo>
                      <a:pt x="186" y="154"/>
                    </a:lnTo>
                    <a:lnTo>
                      <a:pt x="186" y="154"/>
                    </a:lnTo>
                    <a:cubicBezTo>
                      <a:pt x="186" y="124"/>
                      <a:pt x="186" y="124"/>
                      <a:pt x="186" y="92"/>
                    </a:cubicBezTo>
                    <a:cubicBezTo>
                      <a:pt x="186" y="92"/>
                      <a:pt x="186" y="92"/>
                      <a:pt x="156" y="92"/>
                    </a:cubicBezTo>
                    <a:lnTo>
                      <a:pt x="156" y="92"/>
                    </a:lnTo>
                    <a:cubicBezTo>
                      <a:pt x="156" y="61"/>
                      <a:pt x="156" y="61"/>
                      <a:pt x="156" y="61"/>
                    </a:cubicBezTo>
                    <a:cubicBezTo>
                      <a:pt x="156" y="30"/>
                      <a:pt x="156" y="30"/>
                      <a:pt x="156" y="30"/>
                    </a:cubicBezTo>
                    <a:cubicBezTo>
                      <a:pt x="156" y="0"/>
                      <a:pt x="156" y="0"/>
                      <a:pt x="156" y="0"/>
                    </a:cubicBezTo>
                    <a:cubicBezTo>
                      <a:pt x="156" y="0"/>
                      <a:pt x="124" y="0"/>
                      <a:pt x="62" y="0"/>
                    </a:cubicBezTo>
                    <a:lnTo>
                      <a:pt x="32" y="0"/>
                    </a:lnTo>
                    <a:cubicBezTo>
                      <a:pt x="32" y="30"/>
                      <a:pt x="62" y="30"/>
                      <a:pt x="62" y="30"/>
                    </a:cubicBezTo>
                    <a:lnTo>
                      <a:pt x="62" y="30"/>
                    </a:lnTo>
                    <a:cubicBezTo>
                      <a:pt x="62" y="30"/>
                      <a:pt x="62" y="30"/>
                      <a:pt x="62" y="61"/>
                    </a:cubicBezTo>
                    <a:cubicBezTo>
                      <a:pt x="62" y="61"/>
                      <a:pt x="62" y="61"/>
                      <a:pt x="32" y="61"/>
                    </a:cubicBezTo>
                    <a:cubicBezTo>
                      <a:pt x="32" y="92"/>
                      <a:pt x="32" y="92"/>
                      <a:pt x="32" y="92"/>
                    </a:cubicBezTo>
                    <a:lnTo>
                      <a:pt x="32" y="92"/>
                    </a:lnTo>
                    <a:cubicBezTo>
                      <a:pt x="62" y="92"/>
                      <a:pt x="62" y="124"/>
                      <a:pt x="62" y="124"/>
                    </a:cubicBezTo>
                    <a:lnTo>
                      <a:pt x="62" y="124"/>
                    </a:lnTo>
                    <a:lnTo>
                      <a:pt x="62" y="124"/>
                    </a:lnTo>
                    <a:cubicBezTo>
                      <a:pt x="62" y="124"/>
                      <a:pt x="62" y="124"/>
                      <a:pt x="62" y="154"/>
                    </a:cubicBezTo>
                    <a:lnTo>
                      <a:pt x="62" y="154"/>
                    </a:lnTo>
                    <a:cubicBezTo>
                      <a:pt x="62" y="185"/>
                      <a:pt x="62" y="185"/>
                      <a:pt x="32" y="216"/>
                    </a:cubicBezTo>
                    <a:lnTo>
                      <a:pt x="32" y="216"/>
                    </a:lnTo>
                    <a:lnTo>
                      <a:pt x="32" y="216"/>
                    </a:lnTo>
                    <a:lnTo>
                      <a:pt x="32" y="216"/>
                    </a:lnTo>
                    <a:lnTo>
                      <a:pt x="32" y="216"/>
                    </a:lnTo>
                    <a:lnTo>
                      <a:pt x="32" y="216"/>
                    </a:lnTo>
                    <a:cubicBezTo>
                      <a:pt x="32" y="248"/>
                      <a:pt x="32" y="248"/>
                      <a:pt x="0" y="278"/>
                    </a:cubicBezTo>
                    <a:lnTo>
                      <a:pt x="0" y="278"/>
                    </a:lnTo>
                    <a:lnTo>
                      <a:pt x="32" y="278"/>
                    </a:lnTo>
                    <a:cubicBezTo>
                      <a:pt x="32" y="309"/>
                      <a:pt x="32" y="309"/>
                      <a:pt x="32" y="309"/>
                    </a:cubicBezTo>
                    <a:lnTo>
                      <a:pt x="32" y="309"/>
                    </a:lnTo>
                    <a:lnTo>
                      <a:pt x="32" y="340"/>
                    </a:lnTo>
                    <a:lnTo>
                      <a:pt x="32" y="340"/>
                    </a:lnTo>
                    <a:cubicBezTo>
                      <a:pt x="32" y="340"/>
                      <a:pt x="62" y="340"/>
                      <a:pt x="62" y="371"/>
                    </a:cubicBezTo>
                    <a:lnTo>
                      <a:pt x="62" y="371"/>
                    </a:lnTo>
                    <a:lnTo>
                      <a:pt x="62" y="340"/>
                    </a:lnTo>
                    <a:cubicBezTo>
                      <a:pt x="93" y="340"/>
                      <a:pt x="124" y="309"/>
                      <a:pt x="156" y="309"/>
                    </a:cubicBezTo>
                    <a:lnTo>
                      <a:pt x="156" y="309"/>
                    </a:lnTo>
                    <a:lnTo>
                      <a:pt x="186" y="278"/>
                    </a:lnTo>
                    <a:cubicBezTo>
                      <a:pt x="186" y="278"/>
                      <a:pt x="186" y="278"/>
                      <a:pt x="186" y="24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87" name="Freeform 43"/>
              <p:cNvSpPr>
                <a:spLocks noChangeArrowheads="1"/>
              </p:cNvSpPr>
              <p:nvPr/>
            </p:nvSpPr>
            <p:spPr bwMode="auto">
              <a:xfrm>
                <a:off x="4270375" y="2906713"/>
                <a:ext cx="190500" cy="334962"/>
              </a:xfrm>
              <a:custGeom>
                <a:avLst/>
                <a:gdLst>
                  <a:gd name="T0" fmla="*/ 526 w 527"/>
                  <a:gd name="T1" fmla="*/ 186 h 930"/>
                  <a:gd name="T2" fmla="*/ 496 w 527"/>
                  <a:gd name="T3" fmla="*/ 31 h 930"/>
                  <a:gd name="T4" fmla="*/ 434 w 527"/>
                  <a:gd name="T5" fmla="*/ 62 h 930"/>
                  <a:gd name="T6" fmla="*/ 434 w 527"/>
                  <a:gd name="T7" fmla="*/ 31 h 930"/>
                  <a:gd name="T8" fmla="*/ 372 w 527"/>
                  <a:gd name="T9" fmla="*/ 62 h 930"/>
                  <a:gd name="T10" fmla="*/ 310 w 527"/>
                  <a:gd name="T11" fmla="*/ 62 h 930"/>
                  <a:gd name="T12" fmla="*/ 279 w 527"/>
                  <a:gd name="T13" fmla="*/ 62 h 930"/>
                  <a:gd name="T14" fmla="*/ 279 w 527"/>
                  <a:gd name="T15" fmla="*/ 62 h 930"/>
                  <a:gd name="T16" fmla="*/ 248 w 527"/>
                  <a:gd name="T17" fmla="*/ 62 h 930"/>
                  <a:gd name="T18" fmla="*/ 248 w 527"/>
                  <a:gd name="T19" fmla="*/ 124 h 930"/>
                  <a:gd name="T20" fmla="*/ 248 w 527"/>
                  <a:gd name="T21" fmla="*/ 124 h 930"/>
                  <a:gd name="T22" fmla="*/ 310 w 527"/>
                  <a:gd name="T23" fmla="*/ 217 h 930"/>
                  <a:gd name="T24" fmla="*/ 310 w 527"/>
                  <a:gd name="T25" fmla="*/ 217 h 930"/>
                  <a:gd name="T26" fmla="*/ 310 w 527"/>
                  <a:gd name="T27" fmla="*/ 279 h 930"/>
                  <a:gd name="T28" fmla="*/ 279 w 527"/>
                  <a:gd name="T29" fmla="*/ 341 h 930"/>
                  <a:gd name="T30" fmla="*/ 248 w 527"/>
                  <a:gd name="T31" fmla="*/ 403 h 930"/>
                  <a:gd name="T32" fmla="*/ 217 w 527"/>
                  <a:gd name="T33" fmla="*/ 372 h 930"/>
                  <a:gd name="T34" fmla="*/ 186 w 527"/>
                  <a:gd name="T35" fmla="*/ 279 h 930"/>
                  <a:gd name="T36" fmla="*/ 186 w 527"/>
                  <a:gd name="T37" fmla="*/ 248 h 930"/>
                  <a:gd name="T38" fmla="*/ 155 w 527"/>
                  <a:gd name="T39" fmla="*/ 248 h 930"/>
                  <a:gd name="T40" fmla="*/ 93 w 527"/>
                  <a:gd name="T41" fmla="*/ 248 h 930"/>
                  <a:gd name="T42" fmla="*/ 31 w 527"/>
                  <a:gd name="T43" fmla="*/ 279 h 930"/>
                  <a:gd name="T44" fmla="*/ 31 w 527"/>
                  <a:gd name="T45" fmla="*/ 279 h 930"/>
                  <a:gd name="T46" fmla="*/ 62 w 527"/>
                  <a:gd name="T47" fmla="*/ 309 h 930"/>
                  <a:gd name="T48" fmla="*/ 155 w 527"/>
                  <a:gd name="T49" fmla="*/ 341 h 930"/>
                  <a:gd name="T50" fmla="*/ 155 w 527"/>
                  <a:gd name="T51" fmla="*/ 403 h 930"/>
                  <a:gd name="T52" fmla="*/ 155 w 527"/>
                  <a:gd name="T53" fmla="*/ 465 h 930"/>
                  <a:gd name="T54" fmla="*/ 155 w 527"/>
                  <a:gd name="T55" fmla="*/ 496 h 930"/>
                  <a:gd name="T56" fmla="*/ 155 w 527"/>
                  <a:gd name="T57" fmla="*/ 557 h 930"/>
                  <a:gd name="T58" fmla="*/ 124 w 527"/>
                  <a:gd name="T59" fmla="*/ 620 h 930"/>
                  <a:gd name="T60" fmla="*/ 124 w 527"/>
                  <a:gd name="T61" fmla="*/ 651 h 930"/>
                  <a:gd name="T62" fmla="*/ 62 w 527"/>
                  <a:gd name="T63" fmla="*/ 713 h 930"/>
                  <a:gd name="T64" fmla="*/ 62 w 527"/>
                  <a:gd name="T65" fmla="*/ 744 h 930"/>
                  <a:gd name="T66" fmla="*/ 93 w 527"/>
                  <a:gd name="T67" fmla="*/ 868 h 930"/>
                  <a:gd name="T68" fmla="*/ 124 w 527"/>
                  <a:gd name="T69" fmla="*/ 929 h 930"/>
                  <a:gd name="T70" fmla="*/ 217 w 527"/>
                  <a:gd name="T71" fmla="*/ 868 h 930"/>
                  <a:gd name="T72" fmla="*/ 248 w 527"/>
                  <a:gd name="T73" fmla="*/ 805 h 930"/>
                  <a:gd name="T74" fmla="*/ 217 w 527"/>
                  <a:gd name="T75" fmla="*/ 651 h 930"/>
                  <a:gd name="T76" fmla="*/ 217 w 527"/>
                  <a:gd name="T77" fmla="*/ 557 h 930"/>
                  <a:gd name="T78" fmla="*/ 310 w 527"/>
                  <a:gd name="T79" fmla="*/ 465 h 930"/>
                  <a:gd name="T80" fmla="*/ 341 w 527"/>
                  <a:gd name="T81" fmla="*/ 433 h 930"/>
                  <a:gd name="T82" fmla="*/ 465 w 527"/>
                  <a:gd name="T83" fmla="*/ 341 h 930"/>
                  <a:gd name="T84" fmla="*/ 526 w 527"/>
                  <a:gd name="T85" fmla="*/ 279 h 9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527" h="930">
                    <a:moveTo>
                      <a:pt x="526" y="217"/>
                    </a:moveTo>
                    <a:lnTo>
                      <a:pt x="526" y="217"/>
                    </a:lnTo>
                    <a:lnTo>
                      <a:pt x="526" y="186"/>
                    </a:lnTo>
                    <a:lnTo>
                      <a:pt x="526" y="186"/>
                    </a:lnTo>
                    <a:cubicBezTo>
                      <a:pt x="526" y="92"/>
                      <a:pt x="526" y="31"/>
                      <a:pt x="526" y="0"/>
                    </a:cubicBezTo>
                    <a:cubicBezTo>
                      <a:pt x="526" y="31"/>
                      <a:pt x="496" y="31"/>
                      <a:pt x="496" y="31"/>
                    </a:cubicBezTo>
                    <a:cubicBezTo>
                      <a:pt x="496" y="31"/>
                      <a:pt x="496" y="31"/>
                      <a:pt x="465" y="31"/>
                    </a:cubicBezTo>
                    <a:lnTo>
                      <a:pt x="465" y="31"/>
                    </a:lnTo>
                    <a:cubicBezTo>
                      <a:pt x="465" y="31"/>
                      <a:pt x="465" y="62"/>
                      <a:pt x="434" y="62"/>
                    </a:cubicBezTo>
                    <a:lnTo>
                      <a:pt x="434" y="62"/>
                    </a:lnTo>
                    <a:cubicBezTo>
                      <a:pt x="434" y="62"/>
                      <a:pt x="434" y="62"/>
                      <a:pt x="434" y="31"/>
                    </a:cubicBezTo>
                    <a:lnTo>
                      <a:pt x="434" y="31"/>
                    </a:lnTo>
                    <a:cubicBezTo>
                      <a:pt x="403" y="31"/>
                      <a:pt x="403" y="62"/>
                      <a:pt x="403" y="62"/>
                    </a:cubicBezTo>
                    <a:lnTo>
                      <a:pt x="403" y="62"/>
                    </a:lnTo>
                    <a:lnTo>
                      <a:pt x="372" y="62"/>
                    </a:lnTo>
                    <a:lnTo>
                      <a:pt x="372" y="62"/>
                    </a:lnTo>
                    <a:cubicBezTo>
                      <a:pt x="341" y="62"/>
                      <a:pt x="341" y="62"/>
                      <a:pt x="341" y="62"/>
                    </a:cubicBezTo>
                    <a:cubicBezTo>
                      <a:pt x="310" y="62"/>
                      <a:pt x="310" y="62"/>
                      <a:pt x="310" y="62"/>
                    </a:cubicBezTo>
                    <a:lnTo>
                      <a:pt x="310" y="62"/>
                    </a:lnTo>
                    <a:cubicBezTo>
                      <a:pt x="310" y="62"/>
                      <a:pt x="310" y="62"/>
                      <a:pt x="279" y="62"/>
                    </a:cubicBezTo>
                    <a:lnTo>
                      <a:pt x="279" y="62"/>
                    </a:lnTo>
                    <a:lnTo>
                      <a:pt x="279" y="62"/>
                    </a:lnTo>
                    <a:lnTo>
                      <a:pt x="279" y="62"/>
                    </a:lnTo>
                    <a:lnTo>
                      <a:pt x="279" y="62"/>
                    </a:lnTo>
                    <a:lnTo>
                      <a:pt x="279" y="62"/>
                    </a:lnTo>
                    <a:cubicBezTo>
                      <a:pt x="248" y="62"/>
                      <a:pt x="248" y="62"/>
                      <a:pt x="248" y="62"/>
                    </a:cubicBezTo>
                    <a:lnTo>
                      <a:pt x="248" y="62"/>
                    </a:lnTo>
                    <a:lnTo>
                      <a:pt x="248" y="92"/>
                    </a:lnTo>
                    <a:lnTo>
                      <a:pt x="248" y="92"/>
                    </a:lnTo>
                    <a:cubicBezTo>
                      <a:pt x="248" y="92"/>
                      <a:pt x="248" y="92"/>
                      <a:pt x="248" y="124"/>
                    </a:cubicBezTo>
                    <a:lnTo>
                      <a:pt x="248" y="124"/>
                    </a:lnTo>
                    <a:lnTo>
                      <a:pt x="248" y="124"/>
                    </a:lnTo>
                    <a:lnTo>
                      <a:pt x="248" y="124"/>
                    </a:lnTo>
                    <a:cubicBezTo>
                      <a:pt x="248" y="124"/>
                      <a:pt x="248" y="124"/>
                      <a:pt x="279" y="124"/>
                    </a:cubicBezTo>
                    <a:cubicBezTo>
                      <a:pt x="279" y="155"/>
                      <a:pt x="279" y="186"/>
                      <a:pt x="310" y="186"/>
                    </a:cubicBezTo>
                    <a:cubicBezTo>
                      <a:pt x="310" y="217"/>
                      <a:pt x="310" y="217"/>
                      <a:pt x="310" y="217"/>
                    </a:cubicBezTo>
                    <a:lnTo>
                      <a:pt x="310" y="217"/>
                    </a:lnTo>
                    <a:lnTo>
                      <a:pt x="310" y="217"/>
                    </a:lnTo>
                    <a:lnTo>
                      <a:pt x="310" y="217"/>
                    </a:lnTo>
                    <a:lnTo>
                      <a:pt x="310" y="217"/>
                    </a:lnTo>
                    <a:cubicBezTo>
                      <a:pt x="310" y="248"/>
                      <a:pt x="310" y="248"/>
                      <a:pt x="310" y="248"/>
                    </a:cubicBezTo>
                    <a:lnTo>
                      <a:pt x="310" y="279"/>
                    </a:lnTo>
                    <a:lnTo>
                      <a:pt x="310" y="279"/>
                    </a:lnTo>
                    <a:lnTo>
                      <a:pt x="310" y="279"/>
                    </a:lnTo>
                    <a:cubicBezTo>
                      <a:pt x="310" y="309"/>
                      <a:pt x="310" y="341"/>
                      <a:pt x="279" y="341"/>
                    </a:cubicBezTo>
                    <a:lnTo>
                      <a:pt x="279" y="372"/>
                    </a:lnTo>
                    <a:cubicBezTo>
                      <a:pt x="279" y="403"/>
                      <a:pt x="279" y="403"/>
                      <a:pt x="248" y="403"/>
                    </a:cubicBezTo>
                    <a:lnTo>
                      <a:pt x="248" y="403"/>
                    </a:lnTo>
                    <a:lnTo>
                      <a:pt x="248" y="403"/>
                    </a:lnTo>
                    <a:lnTo>
                      <a:pt x="248" y="403"/>
                    </a:lnTo>
                    <a:lnTo>
                      <a:pt x="217" y="372"/>
                    </a:lnTo>
                    <a:cubicBezTo>
                      <a:pt x="217" y="372"/>
                      <a:pt x="217" y="372"/>
                      <a:pt x="217" y="341"/>
                    </a:cubicBezTo>
                    <a:cubicBezTo>
                      <a:pt x="186" y="341"/>
                      <a:pt x="186" y="341"/>
                      <a:pt x="186" y="309"/>
                    </a:cubicBezTo>
                    <a:lnTo>
                      <a:pt x="186" y="279"/>
                    </a:lnTo>
                    <a:cubicBezTo>
                      <a:pt x="186" y="279"/>
                      <a:pt x="186" y="279"/>
                      <a:pt x="186" y="248"/>
                    </a:cubicBezTo>
                    <a:lnTo>
                      <a:pt x="186" y="248"/>
                    </a:lnTo>
                    <a:lnTo>
                      <a:pt x="186" y="248"/>
                    </a:lnTo>
                    <a:lnTo>
                      <a:pt x="186" y="248"/>
                    </a:lnTo>
                    <a:lnTo>
                      <a:pt x="186" y="248"/>
                    </a:lnTo>
                    <a:cubicBezTo>
                      <a:pt x="186" y="248"/>
                      <a:pt x="186" y="248"/>
                      <a:pt x="155" y="248"/>
                    </a:cubicBezTo>
                    <a:cubicBezTo>
                      <a:pt x="155" y="248"/>
                      <a:pt x="155" y="248"/>
                      <a:pt x="155" y="217"/>
                    </a:cubicBezTo>
                    <a:cubicBezTo>
                      <a:pt x="155" y="217"/>
                      <a:pt x="155" y="217"/>
                      <a:pt x="124" y="217"/>
                    </a:cubicBezTo>
                    <a:cubicBezTo>
                      <a:pt x="124" y="217"/>
                      <a:pt x="124" y="248"/>
                      <a:pt x="93" y="248"/>
                    </a:cubicBezTo>
                    <a:cubicBezTo>
                      <a:pt x="93" y="248"/>
                      <a:pt x="31" y="248"/>
                      <a:pt x="0" y="248"/>
                    </a:cubicBezTo>
                    <a:cubicBezTo>
                      <a:pt x="0" y="279"/>
                      <a:pt x="0" y="279"/>
                      <a:pt x="0" y="279"/>
                    </a:cubicBezTo>
                    <a:cubicBezTo>
                      <a:pt x="0" y="279"/>
                      <a:pt x="0" y="279"/>
                      <a:pt x="31" y="279"/>
                    </a:cubicBezTo>
                    <a:lnTo>
                      <a:pt x="31" y="279"/>
                    </a:lnTo>
                    <a:lnTo>
                      <a:pt x="31" y="279"/>
                    </a:lnTo>
                    <a:lnTo>
                      <a:pt x="31" y="279"/>
                    </a:lnTo>
                    <a:lnTo>
                      <a:pt x="31" y="279"/>
                    </a:lnTo>
                    <a:cubicBezTo>
                      <a:pt x="31" y="279"/>
                      <a:pt x="31" y="279"/>
                      <a:pt x="62" y="279"/>
                    </a:cubicBezTo>
                    <a:cubicBezTo>
                      <a:pt x="62" y="279"/>
                      <a:pt x="62" y="279"/>
                      <a:pt x="62" y="309"/>
                    </a:cubicBezTo>
                    <a:cubicBezTo>
                      <a:pt x="93" y="309"/>
                      <a:pt x="93" y="309"/>
                      <a:pt x="124" y="309"/>
                    </a:cubicBezTo>
                    <a:cubicBezTo>
                      <a:pt x="124" y="341"/>
                      <a:pt x="155" y="341"/>
                      <a:pt x="155" y="341"/>
                    </a:cubicBezTo>
                    <a:lnTo>
                      <a:pt x="155" y="341"/>
                    </a:lnTo>
                    <a:cubicBezTo>
                      <a:pt x="155" y="372"/>
                      <a:pt x="155" y="372"/>
                      <a:pt x="155" y="403"/>
                    </a:cubicBezTo>
                    <a:lnTo>
                      <a:pt x="155" y="403"/>
                    </a:lnTo>
                    <a:lnTo>
                      <a:pt x="155" y="403"/>
                    </a:lnTo>
                    <a:lnTo>
                      <a:pt x="155" y="433"/>
                    </a:lnTo>
                    <a:lnTo>
                      <a:pt x="155" y="433"/>
                    </a:lnTo>
                    <a:lnTo>
                      <a:pt x="155" y="465"/>
                    </a:lnTo>
                    <a:lnTo>
                      <a:pt x="155" y="496"/>
                    </a:lnTo>
                    <a:lnTo>
                      <a:pt x="155" y="496"/>
                    </a:lnTo>
                    <a:lnTo>
                      <a:pt x="155" y="496"/>
                    </a:lnTo>
                    <a:cubicBezTo>
                      <a:pt x="155" y="527"/>
                      <a:pt x="155" y="527"/>
                      <a:pt x="155" y="557"/>
                    </a:cubicBezTo>
                    <a:lnTo>
                      <a:pt x="155" y="557"/>
                    </a:lnTo>
                    <a:lnTo>
                      <a:pt x="155" y="557"/>
                    </a:lnTo>
                    <a:cubicBezTo>
                      <a:pt x="155" y="589"/>
                      <a:pt x="155" y="620"/>
                      <a:pt x="124" y="620"/>
                    </a:cubicBezTo>
                    <a:lnTo>
                      <a:pt x="124" y="620"/>
                    </a:lnTo>
                    <a:lnTo>
                      <a:pt x="124" y="620"/>
                    </a:lnTo>
                    <a:lnTo>
                      <a:pt x="124" y="620"/>
                    </a:lnTo>
                    <a:lnTo>
                      <a:pt x="124" y="620"/>
                    </a:lnTo>
                    <a:cubicBezTo>
                      <a:pt x="124" y="651"/>
                      <a:pt x="124" y="651"/>
                      <a:pt x="124" y="651"/>
                    </a:cubicBezTo>
                    <a:cubicBezTo>
                      <a:pt x="124" y="681"/>
                      <a:pt x="124" y="681"/>
                      <a:pt x="93" y="681"/>
                    </a:cubicBezTo>
                    <a:cubicBezTo>
                      <a:pt x="93" y="681"/>
                      <a:pt x="93" y="681"/>
                      <a:pt x="93" y="713"/>
                    </a:cubicBezTo>
                    <a:cubicBezTo>
                      <a:pt x="93" y="713"/>
                      <a:pt x="93" y="713"/>
                      <a:pt x="62" y="713"/>
                    </a:cubicBezTo>
                    <a:lnTo>
                      <a:pt x="62" y="744"/>
                    </a:lnTo>
                    <a:cubicBezTo>
                      <a:pt x="93" y="744"/>
                      <a:pt x="93" y="744"/>
                      <a:pt x="93" y="744"/>
                    </a:cubicBezTo>
                    <a:cubicBezTo>
                      <a:pt x="62" y="744"/>
                      <a:pt x="62" y="744"/>
                      <a:pt x="62" y="744"/>
                    </a:cubicBezTo>
                    <a:lnTo>
                      <a:pt x="62" y="744"/>
                    </a:lnTo>
                    <a:cubicBezTo>
                      <a:pt x="62" y="775"/>
                      <a:pt x="62" y="775"/>
                      <a:pt x="62" y="775"/>
                    </a:cubicBezTo>
                    <a:cubicBezTo>
                      <a:pt x="93" y="805"/>
                      <a:pt x="93" y="837"/>
                      <a:pt x="93" y="868"/>
                    </a:cubicBezTo>
                    <a:cubicBezTo>
                      <a:pt x="93" y="899"/>
                      <a:pt x="93" y="899"/>
                      <a:pt x="93" y="929"/>
                    </a:cubicBezTo>
                    <a:lnTo>
                      <a:pt x="93" y="929"/>
                    </a:lnTo>
                    <a:cubicBezTo>
                      <a:pt x="124" y="929"/>
                      <a:pt x="124" y="929"/>
                      <a:pt x="124" y="929"/>
                    </a:cubicBezTo>
                    <a:lnTo>
                      <a:pt x="124" y="929"/>
                    </a:lnTo>
                    <a:cubicBezTo>
                      <a:pt x="124" y="899"/>
                      <a:pt x="124" y="899"/>
                      <a:pt x="155" y="868"/>
                    </a:cubicBezTo>
                    <a:cubicBezTo>
                      <a:pt x="186" y="868"/>
                      <a:pt x="217" y="868"/>
                      <a:pt x="217" y="868"/>
                    </a:cubicBezTo>
                    <a:lnTo>
                      <a:pt x="217" y="868"/>
                    </a:lnTo>
                    <a:lnTo>
                      <a:pt x="217" y="868"/>
                    </a:lnTo>
                    <a:cubicBezTo>
                      <a:pt x="248" y="837"/>
                      <a:pt x="248" y="837"/>
                      <a:pt x="248" y="805"/>
                    </a:cubicBezTo>
                    <a:cubicBezTo>
                      <a:pt x="248" y="805"/>
                      <a:pt x="248" y="775"/>
                      <a:pt x="248" y="744"/>
                    </a:cubicBezTo>
                    <a:cubicBezTo>
                      <a:pt x="248" y="713"/>
                      <a:pt x="248" y="713"/>
                      <a:pt x="248" y="713"/>
                    </a:cubicBezTo>
                    <a:cubicBezTo>
                      <a:pt x="248" y="713"/>
                      <a:pt x="248" y="681"/>
                      <a:pt x="217" y="651"/>
                    </a:cubicBezTo>
                    <a:cubicBezTo>
                      <a:pt x="217" y="651"/>
                      <a:pt x="217" y="620"/>
                      <a:pt x="217" y="589"/>
                    </a:cubicBezTo>
                    <a:cubicBezTo>
                      <a:pt x="217" y="589"/>
                      <a:pt x="217" y="589"/>
                      <a:pt x="217" y="557"/>
                    </a:cubicBezTo>
                    <a:lnTo>
                      <a:pt x="217" y="557"/>
                    </a:lnTo>
                    <a:cubicBezTo>
                      <a:pt x="217" y="527"/>
                      <a:pt x="217" y="527"/>
                      <a:pt x="217" y="527"/>
                    </a:cubicBezTo>
                    <a:lnTo>
                      <a:pt x="217" y="527"/>
                    </a:lnTo>
                    <a:cubicBezTo>
                      <a:pt x="248" y="496"/>
                      <a:pt x="310" y="465"/>
                      <a:pt x="310" y="465"/>
                    </a:cubicBezTo>
                    <a:lnTo>
                      <a:pt x="310" y="465"/>
                    </a:lnTo>
                    <a:cubicBezTo>
                      <a:pt x="310" y="465"/>
                      <a:pt x="310" y="433"/>
                      <a:pt x="341" y="433"/>
                    </a:cubicBezTo>
                    <a:lnTo>
                      <a:pt x="341" y="433"/>
                    </a:lnTo>
                    <a:cubicBezTo>
                      <a:pt x="341" y="403"/>
                      <a:pt x="372" y="403"/>
                      <a:pt x="372" y="403"/>
                    </a:cubicBezTo>
                    <a:cubicBezTo>
                      <a:pt x="372" y="372"/>
                      <a:pt x="403" y="372"/>
                      <a:pt x="434" y="372"/>
                    </a:cubicBezTo>
                    <a:lnTo>
                      <a:pt x="465" y="341"/>
                    </a:lnTo>
                    <a:lnTo>
                      <a:pt x="465" y="341"/>
                    </a:lnTo>
                    <a:cubicBezTo>
                      <a:pt x="465" y="341"/>
                      <a:pt x="496" y="309"/>
                      <a:pt x="526" y="309"/>
                    </a:cubicBezTo>
                    <a:lnTo>
                      <a:pt x="526" y="279"/>
                    </a:lnTo>
                    <a:cubicBezTo>
                      <a:pt x="526" y="248"/>
                      <a:pt x="526" y="248"/>
                      <a:pt x="526" y="248"/>
                    </a:cubicBezTo>
                    <a:lnTo>
                      <a:pt x="526" y="217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88" name="Freeform 44"/>
              <p:cNvSpPr>
                <a:spLocks noChangeArrowheads="1"/>
              </p:cNvSpPr>
              <p:nvPr/>
            </p:nvSpPr>
            <p:spPr bwMode="auto">
              <a:xfrm>
                <a:off x="4292600" y="3006725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89" name="Freeform 45"/>
              <p:cNvSpPr>
                <a:spLocks noChangeArrowheads="1"/>
              </p:cNvSpPr>
              <p:nvPr/>
            </p:nvSpPr>
            <p:spPr bwMode="auto">
              <a:xfrm>
                <a:off x="4003675" y="3308350"/>
                <a:ext cx="1588" cy="11113"/>
              </a:xfrm>
              <a:custGeom>
                <a:avLst/>
                <a:gdLst>
                  <a:gd name="T0" fmla="*/ 0 w 1"/>
                  <a:gd name="T1" fmla="*/ 31 h 32"/>
                  <a:gd name="T2" fmla="*/ 0 w 1"/>
                  <a:gd name="T3" fmla="*/ 31 h 32"/>
                  <a:gd name="T4" fmla="*/ 0 w 1"/>
                  <a:gd name="T5" fmla="*/ 0 h 32"/>
                  <a:gd name="T6" fmla="*/ 0 w 1"/>
                  <a:gd name="T7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32">
                    <a:moveTo>
                      <a:pt x="0" y="31"/>
                    </a:moveTo>
                    <a:lnTo>
                      <a:pt x="0" y="31"/>
                    </a:lnTo>
                    <a:cubicBezTo>
                      <a:pt x="0" y="31"/>
                      <a:pt x="0" y="31"/>
                      <a:pt x="0" y="0"/>
                    </a:cubicBezTo>
                    <a:lnTo>
                      <a:pt x="0" y="31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90" name="Freeform 46"/>
              <p:cNvSpPr>
                <a:spLocks noChangeArrowheads="1"/>
              </p:cNvSpPr>
              <p:nvPr/>
            </p:nvSpPr>
            <p:spPr bwMode="auto">
              <a:xfrm>
                <a:off x="4003675" y="3175000"/>
                <a:ext cx="301625" cy="268288"/>
              </a:xfrm>
              <a:custGeom>
                <a:avLst/>
                <a:gdLst>
                  <a:gd name="T0" fmla="*/ 806 w 838"/>
                  <a:gd name="T1" fmla="*/ 341 h 745"/>
                  <a:gd name="T2" fmla="*/ 775 w 838"/>
                  <a:gd name="T3" fmla="*/ 309 h 745"/>
                  <a:gd name="T4" fmla="*/ 744 w 838"/>
                  <a:gd name="T5" fmla="*/ 279 h 745"/>
                  <a:gd name="T6" fmla="*/ 744 w 838"/>
                  <a:gd name="T7" fmla="*/ 248 h 745"/>
                  <a:gd name="T8" fmla="*/ 775 w 838"/>
                  <a:gd name="T9" fmla="*/ 185 h 745"/>
                  <a:gd name="T10" fmla="*/ 806 w 838"/>
                  <a:gd name="T11" fmla="*/ 155 h 745"/>
                  <a:gd name="T12" fmla="*/ 775 w 838"/>
                  <a:gd name="T13" fmla="*/ 61 h 745"/>
                  <a:gd name="T14" fmla="*/ 713 w 838"/>
                  <a:gd name="T15" fmla="*/ 0 h 745"/>
                  <a:gd name="T16" fmla="*/ 682 w 838"/>
                  <a:gd name="T17" fmla="*/ 0 h 745"/>
                  <a:gd name="T18" fmla="*/ 651 w 838"/>
                  <a:gd name="T19" fmla="*/ 31 h 745"/>
                  <a:gd name="T20" fmla="*/ 651 w 838"/>
                  <a:gd name="T21" fmla="*/ 31 h 745"/>
                  <a:gd name="T22" fmla="*/ 620 w 838"/>
                  <a:gd name="T23" fmla="*/ 61 h 745"/>
                  <a:gd name="T24" fmla="*/ 558 w 838"/>
                  <a:gd name="T25" fmla="*/ 93 h 745"/>
                  <a:gd name="T26" fmla="*/ 527 w 838"/>
                  <a:gd name="T27" fmla="*/ 155 h 745"/>
                  <a:gd name="T28" fmla="*/ 496 w 838"/>
                  <a:gd name="T29" fmla="*/ 185 h 745"/>
                  <a:gd name="T30" fmla="*/ 402 w 838"/>
                  <a:gd name="T31" fmla="*/ 217 h 745"/>
                  <a:gd name="T32" fmla="*/ 341 w 838"/>
                  <a:gd name="T33" fmla="*/ 217 h 745"/>
                  <a:gd name="T34" fmla="*/ 310 w 838"/>
                  <a:gd name="T35" fmla="*/ 248 h 745"/>
                  <a:gd name="T36" fmla="*/ 279 w 838"/>
                  <a:gd name="T37" fmla="*/ 279 h 745"/>
                  <a:gd name="T38" fmla="*/ 186 w 838"/>
                  <a:gd name="T39" fmla="*/ 403 h 745"/>
                  <a:gd name="T40" fmla="*/ 155 w 838"/>
                  <a:gd name="T41" fmla="*/ 403 h 745"/>
                  <a:gd name="T42" fmla="*/ 93 w 838"/>
                  <a:gd name="T43" fmla="*/ 433 h 745"/>
                  <a:gd name="T44" fmla="*/ 31 w 838"/>
                  <a:gd name="T45" fmla="*/ 433 h 745"/>
                  <a:gd name="T46" fmla="*/ 31 w 838"/>
                  <a:gd name="T47" fmla="*/ 433 h 745"/>
                  <a:gd name="T48" fmla="*/ 31 w 838"/>
                  <a:gd name="T49" fmla="*/ 465 h 745"/>
                  <a:gd name="T50" fmla="*/ 93 w 838"/>
                  <a:gd name="T51" fmla="*/ 589 h 745"/>
                  <a:gd name="T52" fmla="*/ 62 w 838"/>
                  <a:gd name="T53" fmla="*/ 651 h 745"/>
                  <a:gd name="T54" fmla="*/ 93 w 838"/>
                  <a:gd name="T55" fmla="*/ 744 h 745"/>
                  <a:gd name="T56" fmla="*/ 155 w 838"/>
                  <a:gd name="T57" fmla="*/ 744 h 745"/>
                  <a:gd name="T58" fmla="*/ 248 w 838"/>
                  <a:gd name="T59" fmla="*/ 713 h 745"/>
                  <a:gd name="T60" fmla="*/ 310 w 838"/>
                  <a:gd name="T61" fmla="*/ 713 h 745"/>
                  <a:gd name="T62" fmla="*/ 434 w 838"/>
                  <a:gd name="T63" fmla="*/ 713 h 745"/>
                  <a:gd name="T64" fmla="*/ 496 w 838"/>
                  <a:gd name="T65" fmla="*/ 681 h 745"/>
                  <a:gd name="T66" fmla="*/ 589 w 838"/>
                  <a:gd name="T67" fmla="*/ 620 h 745"/>
                  <a:gd name="T68" fmla="*/ 744 w 838"/>
                  <a:gd name="T69" fmla="*/ 433 h 745"/>
                  <a:gd name="T70" fmla="*/ 806 w 838"/>
                  <a:gd name="T71" fmla="*/ 341 h 745"/>
                  <a:gd name="T72" fmla="*/ 682 w 838"/>
                  <a:gd name="T73" fmla="*/ 465 h 745"/>
                  <a:gd name="T74" fmla="*/ 620 w 838"/>
                  <a:gd name="T75" fmla="*/ 527 h 745"/>
                  <a:gd name="T76" fmla="*/ 589 w 838"/>
                  <a:gd name="T77" fmla="*/ 527 h 745"/>
                  <a:gd name="T78" fmla="*/ 558 w 838"/>
                  <a:gd name="T79" fmla="*/ 527 h 745"/>
                  <a:gd name="T80" fmla="*/ 527 w 838"/>
                  <a:gd name="T81" fmla="*/ 465 h 745"/>
                  <a:gd name="T82" fmla="*/ 527 w 838"/>
                  <a:gd name="T83" fmla="*/ 465 h 745"/>
                  <a:gd name="T84" fmla="*/ 527 w 838"/>
                  <a:gd name="T85" fmla="*/ 433 h 745"/>
                  <a:gd name="T86" fmla="*/ 558 w 838"/>
                  <a:gd name="T87" fmla="*/ 403 h 745"/>
                  <a:gd name="T88" fmla="*/ 620 w 838"/>
                  <a:gd name="T89" fmla="*/ 341 h 745"/>
                  <a:gd name="T90" fmla="*/ 682 w 838"/>
                  <a:gd name="T91" fmla="*/ 372 h 7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838" h="745">
                    <a:moveTo>
                      <a:pt x="806" y="341"/>
                    </a:moveTo>
                    <a:lnTo>
                      <a:pt x="806" y="341"/>
                    </a:lnTo>
                    <a:lnTo>
                      <a:pt x="806" y="341"/>
                    </a:lnTo>
                    <a:lnTo>
                      <a:pt x="806" y="341"/>
                    </a:lnTo>
                    <a:cubicBezTo>
                      <a:pt x="806" y="309"/>
                      <a:pt x="806" y="309"/>
                      <a:pt x="806" y="309"/>
                    </a:cubicBezTo>
                    <a:cubicBezTo>
                      <a:pt x="775" y="309"/>
                      <a:pt x="775" y="309"/>
                      <a:pt x="775" y="309"/>
                    </a:cubicBezTo>
                    <a:lnTo>
                      <a:pt x="775" y="309"/>
                    </a:lnTo>
                    <a:lnTo>
                      <a:pt x="775" y="309"/>
                    </a:lnTo>
                    <a:cubicBezTo>
                      <a:pt x="744" y="309"/>
                      <a:pt x="744" y="279"/>
                      <a:pt x="744" y="279"/>
                    </a:cubicBezTo>
                    <a:lnTo>
                      <a:pt x="744" y="279"/>
                    </a:lnTo>
                    <a:lnTo>
                      <a:pt x="744" y="248"/>
                    </a:lnTo>
                    <a:lnTo>
                      <a:pt x="744" y="248"/>
                    </a:lnTo>
                    <a:lnTo>
                      <a:pt x="744" y="248"/>
                    </a:lnTo>
                    <a:cubicBezTo>
                      <a:pt x="744" y="217"/>
                      <a:pt x="744" y="217"/>
                      <a:pt x="744" y="217"/>
                    </a:cubicBezTo>
                    <a:cubicBezTo>
                      <a:pt x="744" y="185"/>
                      <a:pt x="775" y="185"/>
                      <a:pt x="775" y="185"/>
                    </a:cubicBezTo>
                    <a:cubicBezTo>
                      <a:pt x="775" y="185"/>
                      <a:pt x="775" y="155"/>
                      <a:pt x="806" y="155"/>
                    </a:cubicBezTo>
                    <a:lnTo>
                      <a:pt x="806" y="155"/>
                    </a:lnTo>
                    <a:lnTo>
                      <a:pt x="806" y="155"/>
                    </a:lnTo>
                    <a:lnTo>
                      <a:pt x="806" y="124"/>
                    </a:lnTo>
                    <a:cubicBezTo>
                      <a:pt x="806" y="124"/>
                      <a:pt x="775" y="93"/>
                      <a:pt x="775" y="61"/>
                    </a:cubicBezTo>
                    <a:lnTo>
                      <a:pt x="775" y="61"/>
                    </a:lnTo>
                    <a:cubicBezTo>
                      <a:pt x="775" y="61"/>
                      <a:pt x="775" y="31"/>
                      <a:pt x="775" y="0"/>
                    </a:cubicBezTo>
                    <a:lnTo>
                      <a:pt x="775" y="0"/>
                    </a:lnTo>
                    <a:cubicBezTo>
                      <a:pt x="744" y="0"/>
                      <a:pt x="744" y="0"/>
                      <a:pt x="713" y="0"/>
                    </a:cubicBezTo>
                    <a:lnTo>
                      <a:pt x="713" y="0"/>
                    </a:lnTo>
                    <a:lnTo>
                      <a:pt x="682" y="0"/>
                    </a:lnTo>
                    <a:lnTo>
                      <a:pt x="682" y="0"/>
                    </a:lnTo>
                    <a:lnTo>
                      <a:pt x="682" y="0"/>
                    </a:lnTo>
                    <a:cubicBezTo>
                      <a:pt x="682" y="0"/>
                      <a:pt x="682" y="31"/>
                      <a:pt x="651" y="31"/>
                    </a:cubicBezTo>
                    <a:lnTo>
                      <a:pt x="651" y="31"/>
                    </a:lnTo>
                    <a:lnTo>
                      <a:pt x="651" y="31"/>
                    </a:lnTo>
                    <a:lnTo>
                      <a:pt x="651" y="31"/>
                    </a:lnTo>
                    <a:lnTo>
                      <a:pt x="651" y="31"/>
                    </a:lnTo>
                    <a:lnTo>
                      <a:pt x="651" y="31"/>
                    </a:lnTo>
                    <a:cubicBezTo>
                      <a:pt x="651" y="31"/>
                      <a:pt x="651" y="31"/>
                      <a:pt x="620" y="31"/>
                    </a:cubicBezTo>
                    <a:lnTo>
                      <a:pt x="620" y="61"/>
                    </a:lnTo>
                    <a:cubicBezTo>
                      <a:pt x="589" y="61"/>
                      <a:pt x="589" y="93"/>
                      <a:pt x="589" y="93"/>
                    </a:cubicBezTo>
                    <a:lnTo>
                      <a:pt x="589" y="93"/>
                    </a:lnTo>
                    <a:lnTo>
                      <a:pt x="558" y="93"/>
                    </a:lnTo>
                    <a:cubicBezTo>
                      <a:pt x="558" y="124"/>
                      <a:pt x="558" y="124"/>
                      <a:pt x="527" y="155"/>
                    </a:cubicBezTo>
                    <a:lnTo>
                      <a:pt x="527" y="155"/>
                    </a:lnTo>
                    <a:lnTo>
                      <a:pt x="527" y="155"/>
                    </a:lnTo>
                    <a:lnTo>
                      <a:pt x="527" y="155"/>
                    </a:lnTo>
                    <a:lnTo>
                      <a:pt x="527" y="155"/>
                    </a:lnTo>
                    <a:cubicBezTo>
                      <a:pt x="496" y="155"/>
                      <a:pt x="496" y="185"/>
                      <a:pt x="496" y="185"/>
                    </a:cubicBezTo>
                    <a:cubicBezTo>
                      <a:pt x="496" y="217"/>
                      <a:pt x="496" y="217"/>
                      <a:pt x="465" y="217"/>
                    </a:cubicBezTo>
                    <a:cubicBezTo>
                      <a:pt x="434" y="217"/>
                      <a:pt x="402" y="217"/>
                      <a:pt x="402" y="217"/>
                    </a:cubicBezTo>
                    <a:lnTo>
                      <a:pt x="402" y="217"/>
                    </a:lnTo>
                    <a:cubicBezTo>
                      <a:pt x="372" y="217"/>
                      <a:pt x="372" y="217"/>
                      <a:pt x="372" y="217"/>
                    </a:cubicBezTo>
                    <a:lnTo>
                      <a:pt x="372" y="217"/>
                    </a:lnTo>
                    <a:lnTo>
                      <a:pt x="341" y="217"/>
                    </a:lnTo>
                    <a:lnTo>
                      <a:pt x="341" y="217"/>
                    </a:lnTo>
                    <a:lnTo>
                      <a:pt x="341" y="248"/>
                    </a:lnTo>
                    <a:cubicBezTo>
                      <a:pt x="310" y="248"/>
                      <a:pt x="310" y="248"/>
                      <a:pt x="310" y="248"/>
                    </a:cubicBezTo>
                    <a:lnTo>
                      <a:pt x="310" y="248"/>
                    </a:lnTo>
                    <a:lnTo>
                      <a:pt x="279" y="279"/>
                    </a:lnTo>
                    <a:lnTo>
                      <a:pt x="279" y="279"/>
                    </a:lnTo>
                    <a:cubicBezTo>
                      <a:pt x="248" y="279"/>
                      <a:pt x="248" y="279"/>
                      <a:pt x="248" y="279"/>
                    </a:cubicBezTo>
                    <a:cubicBezTo>
                      <a:pt x="186" y="309"/>
                      <a:pt x="186" y="309"/>
                      <a:pt x="186" y="309"/>
                    </a:cubicBezTo>
                    <a:cubicBezTo>
                      <a:pt x="186" y="403"/>
                      <a:pt x="186" y="403"/>
                      <a:pt x="186" y="403"/>
                    </a:cubicBezTo>
                    <a:cubicBezTo>
                      <a:pt x="155" y="403"/>
                      <a:pt x="155" y="403"/>
                      <a:pt x="155" y="403"/>
                    </a:cubicBezTo>
                    <a:lnTo>
                      <a:pt x="155" y="403"/>
                    </a:lnTo>
                    <a:lnTo>
                      <a:pt x="155" y="403"/>
                    </a:lnTo>
                    <a:cubicBezTo>
                      <a:pt x="124" y="433"/>
                      <a:pt x="124" y="433"/>
                      <a:pt x="93" y="433"/>
                    </a:cubicBezTo>
                    <a:lnTo>
                      <a:pt x="93" y="433"/>
                    </a:lnTo>
                    <a:lnTo>
                      <a:pt x="93" y="433"/>
                    </a:lnTo>
                    <a:lnTo>
                      <a:pt x="62" y="433"/>
                    </a:lnTo>
                    <a:cubicBezTo>
                      <a:pt x="62" y="433"/>
                      <a:pt x="62" y="433"/>
                      <a:pt x="31" y="433"/>
                    </a:cubicBezTo>
                    <a:lnTo>
                      <a:pt x="31" y="433"/>
                    </a:lnTo>
                    <a:lnTo>
                      <a:pt x="31" y="433"/>
                    </a:lnTo>
                    <a:lnTo>
                      <a:pt x="31" y="433"/>
                    </a:lnTo>
                    <a:lnTo>
                      <a:pt x="31" y="433"/>
                    </a:lnTo>
                    <a:lnTo>
                      <a:pt x="0" y="403"/>
                    </a:lnTo>
                    <a:lnTo>
                      <a:pt x="0" y="403"/>
                    </a:lnTo>
                    <a:cubicBezTo>
                      <a:pt x="0" y="433"/>
                      <a:pt x="0" y="433"/>
                      <a:pt x="31" y="465"/>
                    </a:cubicBezTo>
                    <a:lnTo>
                      <a:pt x="31" y="465"/>
                    </a:lnTo>
                    <a:cubicBezTo>
                      <a:pt x="31" y="496"/>
                      <a:pt x="62" y="557"/>
                      <a:pt x="93" y="557"/>
                    </a:cubicBezTo>
                    <a:cubicBezTo>
                      <a:pt x="93" y="589"/>
                      <a:pt x="93" y="589"/>
                      <a:pt x="93" y="589"/>
                    </a:cubicBezTo>
                    <a:lnTo>
                      <a:pt x="93" y="589"/>
                    </a:lnTo>
                    <a:lnTo>
                      <a:pt x="93" y="620"/>
                    </a:lnTo>
                    <a:cubicBezTo>
                      <a:pt x="93" y="651"/>
                      <a:pt x="93" y="651"/>
                      <a:pt x="62" y="651"/>
                    </a:cubicBezTo>
                    <a:cubicBezTo>
                      <a:pt x="62" y="651"/>
                      <a:pt x="62" y="651"/>
                      <a:pt x="93" y="681"/>
                    </a:cubicBezTo>
                    <a:lnTo>
                      <a:pt x="93" y="713"/>
                    </a:lnTo>
                    <a:cubicBezTo>
                      <a:pt x="93" y="713"/>
                      <a:pt x="93" y="713"/>
                      <a:pt x="93" y="744"/>
                    </a:cubicBezTo>
                    <a:cubicBezTo>
                      <a:pt x="93" y="744"/>
                      <a:pt x="124" y="744"/>
                      <a:pt x="155" y="744"/>
                    </a:cubicBezTo>
                    <a:lnTo>
                      <a:pt x="155" y="744"/>
                    </a:lnTo>
                    <a:lnTo>
                      <a:pt x="155" y="744"/>
                    </a:lnTo>
                    <a:lnTo>
                      <a:pt x="186" y="744"/>
                    </a:lnTo>
                    <a:lnTo>
                      <a:pt x="217" y="713"/>
                    </a:lnTo>
                    <a:lnTo>
                      <a:pt x="248" y="713"/>
                    </a:lnTo>
                    <a:lnTo>
                      <a:pt x="248" y="713"/>
                    </a:lnTo>
                    <a:lnTo>
                      <a:pt x="279" y="713"/>
                    </a:lnTo>
                    <a:cubicBezTo>
                      <a:pt x="279" y="713"/>
                      <a:pt x="279" y="713"/>
                      <a:pt x="310" y="713"/>
                    </a:cubicBezTo>
                    <a:lnTo>
                      <a:pt x="310" y="713"/>
                    </a:lnTo>
                    <a:cubicBezTo>
                      <a:pt x="341" y="713"/>
                      <a:pt x="402" y="713"/>
                      <a:pt x="402" y="713"/>
                    </a:cubicBezTo>
                    <a:cubicBezTo>
                      <a:pt x="434" y="713"/>
                      <a:pt x="434" y="713"/>
                      <a:pt x="434" y="713"/>
                    </a:cubicBezTo>
                    <a:cubicBezTo>
                      <a:pt x="434" y="681"/>
                      <a:pt x="434" y="681"/>
                      <a:pt x="434" y="681"/>
                    </a:cubicBezTo>
                    <a:cubicBezTo>
                      <a:pt x="465" y="681"/>
                      <a:pt x="465" y="681"/>
                      <a:pt x="465" y="681"/>
                    </a:cubicBezTo>
                    <a:lnTo>
                      <a:pt x="496" y="681"/>
                    </a:lnTo>
                    <a:lnTo>
                      <a:pt x="496" y="681"/>
                    </a:lnTo>
                    <a:lnTo>
                      <a:pt x="496" y="681"/>
                    </a:lnTo>
                    <a:cubicBezTo>
                      <a:pt x="527" y="681"/>
                      <a:pt x="558" y="651"/>
                      <a:pt x="589" y="620"/>
                    </a:cubicBezTo>
                    <a:lnTo>
                      <a:pt x="620" y="620"/>
                    </a:lnTo>
                    <a:cubicBezTo>
                      <a:pt x="651" y="589"/>
                      <a:pt x="713" y="527"/>
                      <a:pt x="744" y="465"/>
                    </a:cubicBezTo>
                    <a:cubicBezTo>
                      <a:pt x="744" y="465"/>
                      <a:pt x="744" y="465"/>
                      <a:pt x="744" y="433"/>
                    </a:cubicBezTo>
                    <a:cubicBezTo>
                      <a:pt x="775" y="433"/>
                      <a:pt x="806" y="372"/>
                      <a:pt x="837" y="341"/>
                    </a:cubicBezTo>
                    <a:cubicBezTo>
                      <a:pt x="837" y="341"/>
                      <a:pt x="837" y="341"/>
                      <a:pt x="837" y="309"/>
                    </a:cubicBezTo>
                    <a:cubicBezTo>
                      <a:pt x="837" y="309"/>
                      <a:pt x="837" y="341"/>
                      <a:pt x="806" y="341"/>
                    </a:cubicBezTo>
                    <a:close/>
                    <a:moveTo>
                      <a:pt x="713" y="403"/>
                    </a:moveTo>
                    <a:lnTo>
                      <a:pt x="713" y="403"/>
                    </a:lnTo>
                    <a:cubicBezTo>
                      <a:pt x="682" y="433"/>
                      <a:pt x="682" y="465"/>
                      <a:pt x="682" y="465"/>
                    </a:cubicBezTo>
                    <a:cubicBezTo>
                      <a:pt x="682" y="496"/>
                      <a:pt x="651" y="496"/>
                      <a:pt x="651" y="496"/>
                    </a:cubicBezTo>
                    <a:lnTo>
                      <a:pt x="651" y="496"/>
                    </a:lnTo>
                    <a:lnTo>
                      <a:pt x="620" y="527"/>
                    </a:lnTo>
                    <a:cubicBezTo>
                      <a:pt x="620" y="527"/>
                      <a:pt x="620" y="527"/>
                      <a:pt x="589" y="527"/>
                    </a:cubicBezTo>
                    <a:lnTo>
                      <a:pt x="589" y="527"/>
                    </a:lnTo>
                    <a:lnTo>
                      <a:pt x="589" y="527"/>
                    </a:lnTo>
                    <a:lnTo>
                      <a:pt x="589" y="527"/>
                    </a:lnTo>
                    <a:lnTo>
                      <a:pt x="589" y="527"/>
                    </a:lnTo>
                    <a:cubicBezTo>
                      <a:pt x="558" y="527"/>
                      <a:pt x="558" y="527"/>
                      <a:pt x="558" y="527"/>
                    </a:cubicBezTo>
                    <a:cubicBezTo>
                      <a:pt x="558" y="496"/>
                      <a:pt x="558" y="496"/>
                      <a:pt x="527" y="496"/>
                    </a:cubicBezTo>
                    <a:cubicBezTo>
                      <a:pt x="527" y="465"/>
                      <a:pt x="527" y="465"/>
                      <a:pt x="527" y="465"/>
                    </a:cubicBezTo>
                    <a:lnTo>
                      <a:pt x="527" y="465"/>
                    </a:lnTo>
                    <a:lnTo>
                      <a:pt x="527" y="465"/>
                    </a:lnTo>
                    <a:lnTo>
                      <a:pt x="527" y="465"/>
                    </a:lnTo>
                    <a:lnTo>
                      <a:pt x="527" y="465"/>
                    </a:lnTo>
                    <a:lnTo>
                      <a:pt x="527" y="433"/>
                    </a:lnTo>
                    <a:lnTo>
                      <a:pt x="527" y="433"/>
                    </a:lnTo>
                    <a:lnTo>
                      <a:pt x="527" y="433"/>
                    </a:lnTo>
                    <a:lnTo>
                      <a:pt x="527" y="433"/>
                    </a:lnTo>
                    <a:lnTo>
                      <a:pt x="527" y="433"/>
                    </a:lnTo>
                    <a:cubicBezTo>
                      <a:pt x="558" y="403"/>
                      <a:pt x="558" y="403"/>
                      <a:pt x="558" y="403"/>
                    </a:cubicBezTo>
                    <a:lnTo>
                      <a:pt x="589" y="372"/>
                    </a:lnTo>
                    <a:lnTo>
                      <a:pt x="620" y="372"/>
                    </a:lnTo>
                    <a:cubicBezTo>
                      <a:pt x="620" y="372"/>
                      <a:pt x="620" y="372"/>
                      <a:pt x="620" y="341"/>
                    </a:cubicBezTo>
                    <a:cubicBezTo>
                      <a:pt x="651" y="341"/>
                      <a:pt x="651" y="341"/>
                      <a:pt x="651" y="341"/>
                    </a:cubicBezTo>
                    <a:lnTo>
                      <a:pt x="651" y="341"/>
                    </a:lnTo>
                    <a:lnTo>
                      <a:pt x="682" y="372"/>
                    </a:lnTo>
                    <a:lnTo>
                      <a:pt x="682" y="372"/>
                    </a:lnTo>
                    <a:cubicBezTo>
                      <a:pt x="713" y="403"/>
                      <a:pt x="713" y="403"/>
                      <a:pt x="713" y="403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91" name="Freeform 47"/>
              <p:cNvSpPr>
                <a:spLocks noChangeArrowheads="1"/>
              </p:cNvSpPr>
              <p:nvPr/>
            </p:nvSpPr>
            <p:spPr bwMode="auto">
              <a:xfrm>
                <a:off x="4281488" y="3252788"/>
                <a:ext cx="11112" cy="22225"/>
              </a:xfrm>
              <a:custGeom>
                <a:avLst/>
                <a:gdLst>
                  <a:gd name="T0" fmla="*/ 31 w 32"/>
                  <a:gd name="T1" fmla="*/ 0 h 63"/>
                  <a:gd name="T2" fmla="*/ 31 w 32"/>
                  <a:gd name="T3" fmla="*/ 0 h 63"/>
                  <a:gd name="T4" fmla="*/ 31 w 32"/>
                  <a:gd name="T5" fmla="*/ 0 h 63"/>
                  <a:gd name="T6" fmla="*/ 31 w 32"/>
                  <a:gd name="T7" fmla="*/ 0 h 63"/>
                  <a:gd name="T8" fmla="*/ 31 w 32"/>
                  <a:gd name="T9" fmla="*/ 0 h 63"/>
                  <a:gd name="T10" fmla="*/ 0 w 32"/>
                  <a:gd name="T11" fmla="*/ 31 h 63"/>
                  <a:gd name="T12" fmla="*/ 0 w 32"/>
                  <a:gd name="T13" fmla="*/ 31 h 63"/>
                  <a:gd name="T14" fmla="*/ 0 w 32"/>
                  <a:gd name="T15" fmla="*/ 31 h 63"/>
                  <a:gd name="T16" fmla="*/ 0 w 32"/>
                  <a:gd name="T17" fmla="*/ 31 h 63"/>
                  <a:gd name="T18" fmla="*/ 0 w 32"/>
                  <a:gd name="T19" fmla="*/ 31 h 63"/>
                  <a:gd name="T20" fmla="*/ 31 w 32"/>
                  <a:gd name="T21" fmla="*/ 62 h 63"/>
                  <a:gd name="T22" fmla="*/ 31 w 32"/>
                  <a:gd name="T23" fmla="*/ 62 h 63"/>
                  <a:gd name="T24" fmla="*/ 31 w 32"/>
                  <a:gd name="T25" fmla="*/ 31 h 63"/>
                  <a:gd name="T26" fmla="*/ 31 w 32"/>
                  <a:gd name="T27" fmla="*/ 31 h 63"/>
                  <a:gd name="T28" fmla="*/ 31 w 32"/>
                  <a:gd name="T29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2" h="63">
                    <a:moveTo>
                      <a:pt x="31" y="0"/>
                    </a:moveTo>
                    <a:lnTo>
                      <a:pt x="31" y="0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31" y="0"/>
                    </a:lnTo>
                    <a:cubicBezTo>
                      <a:pt x="31" y="31"/>
                      <a:pt x="31" y="31"/>
                      <a:pt x="0" y="31"/>
                    </a:cubicBez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cubicBezTo>
                      <a:pt x="31" y="31"/>
                      <a:pt x="31" y="62"/>
                      <a:pt x="31" y="62"/>
                    </a:cubicBezTo>
                    <a:lnTo>
                      <a:pt x="31" y="62"/>
                    </a:lnTo>
                    <a:cubicBezTo>
                      <a:pt x="31" y="31"/>
                      <a:pt x="31" y="31"/>
                      <a:pt x="31" y="31"/>
                    </a:cubicBezTo>
                    <a:lnTo>
                      <a:pt x="31" y="31"/>
                    </a:lnTo>
                    <a:lnTo>
                      <a:pt x="31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92" name="Freeform 48"/>
              <p:cNvSpPr>
                <a:spLocks noChangeArrowheads="1"/>
              </p:cNvSpPr>
              <p:nvPr/>
            </p:nvSpPr>
            <p:spPr bwMode="auto">
              <a:xfrm>
                <a:off x="4527550" y="2951163"/>
                <a:ext cx="134938" cy="279400"/>
              </a:xfrm>
              <a:custGeom>
                <a:avLst/>
                <a:gdLst>
                  <a:gd name="T0" fmla="*/ 341 w 373"/>
                  <a:gd name="T1" fmla="*/ 93 h 776"/>
                  <a:gd name="T2" fmla="*/ 341 w 373"/>
                  <a:gd name="T3" fmla="*/ 93 h 776"/>
                  <a:gd name="T4" fmla="*/ 341 w 373"/>
                  <a:gd name="T5" fmla="*/ 31 h 776"/>
                  <a:gd name="T6" fmla="*/ 341 w 373"/>
                  <a:gd name="T7" fmla="*/ 0 h 776"/>
                  <a:gd name="T8" fmla="*/ 310 w 373"/>
                  <a:gd name="T9" fmla="*/ 62 h 776"/>
                  <a:gd name="T10" fmla="*/ 278 w 373"/>
                  <a:gd name="T11" fmla="*/ 62 h 776"/>
                  <a:gd name="T12" fmla="*/ 278 w 373"/>
                  <a:gd name="T13" fmla="*/ 62 h 776"/>
                  <a:gd name="T14" fmla="*/ 278 w 373"/>
                  <a:gd name="T15" fmla="*/ 93 h 776"/>
                  <a:gd name="T16" fmla="*/ 278 w 373"/>
                  <a:gd name="T17" fmla="*/ 93 h 776"/>
                  <a:gd name="T18" fmla="*/ 278 w 373"/>
                  <a:gd name="T19" fmla="*/ 124 h 776"/>
                  <a:gd name="T20" fmla="*/ 217 w 373"/>
                  <a:gd name="T21" fmla="*/ 155 h 776"/>
                  <a:gd name="T22" fmla="*/ 186 w 373"/>
                  <a:gd name="T23" fmla="*/ 155 h 776"/>
                  <a:gd name="T24" fmla="*/ 186 w 373"/>
                  <a:gd name="T25" fmla="*/ 155 h 776"/>
                  <a:gd name="T26" fmla="*/ 186 w 373"/>
                  <a:gd name="T27" fmla="*/ 217 h 776"/>
                  <a:gd name="T28" fmla="*/ 154 w 373"/>
                  <a:gd name="T29" fmla="*/ 217 h 776"/>
                  <a:gd name="T30" fmla="*/ 154 w 373"/>
                  <a:gd name="T31" fmla="*/ 217 h 776"/>
                  <a:gd name="T32" fmla="*/ 154 w 373"/>
                  <a:gd name="T33" fmla="*/ 217 h 776"/>
                  <a:gd name="T34" fmla="*/ 154 w 373"/>
                  <a:gd name="T35" fmla="*/ 217 h 776"/>
                  <a:gd name="T36" fmla="*/ 124 w 373"/>
                  <a:gd name="T37" fmla="*/ 217 h 776"/>
                  <a:gd name="T38" fmla="*/ 93 w 373"/>
                  <a:gd name="T39" fmla="*/ 217 h 776"/>
                  <a:gd name="T40" fmla="*/ 93 w 373"/>
                  <a:gd name="T41" fmla="*/ 217 h 776"/>
                  <a:gd name="T42" fmla="*/ 62 w 373"/>
                  <a:gd name="T43" fmla="*/ 217 h 776"/>
                  <a:gd name="T44" fmla="*/ 62 w 373"/>
                  <a:gd name="T45" fmla="*/ 217 h 776"/>
                  <a:gd name="T46" fmla="*/ 62 w 373"/>
                  <a:gd name="T47" fmla="*/ 217 h 776"/>
                  <a:gd name="T48" fmla="*/ 62 w 373"/>
                  <a:gd name="T49" fmla="*/ 248 h 776"/>
                  <a:gd name="T50" fmla="*/ 62 w 373"/>
                  <a:gd name="T51" fmla="*/ 309 h 776"/>
                  <a:gd name="T52" fmla="*/ 62 w 373"/>
                  <a:gd name="T53" fmla="*/ 309 h 776"/>
                  <a:gd name="T54" fmla="*/ 93 w 373"/>
                  <a:gd name="T55" fmla="*/ 465 h 776"/>
                  <a:gd name="T56" fmla="*/ 62 w 373"/>
                  <a:gd name="T57" fmla="*/ 465 h 776"/>
                  <a:gd name="T58" fmla="*/ 30 w 373"/>
                  <a:gd name="T59" fmla="*/ 589 h 776"/>
                  <a:gd name="T60" fmla="*/ 30 w 373"/>
                  <a:gd name="T61" fmla="*/ 589 h 776"/>
                  <a:gd name="T62" fmla="*/ 30 w 373"/>
                  <a:gd name="T63" fmla="*/ 620 h 776"/>
                  <a:gd name="T64" fmla="*/ 30 w 373"/>
                  <a:gd name="T65" fmla="*/ 651 h 776"/>
                  <a:gd name="T66" fmla="*/ 30 w 373"/>
                  <a:gd name="T67" fmla="*/ 713 h 776"/>
                  <a:gd name="T68" fmla="*/ 30 w 373"/>
                  <a:gd name="T69" fmla="*/ 744 h 776"/>
                  <a:gd name="T70" fmla="*/ 93 w 373"/>
                  <a:gd name="T71" fmla="*/ 775 h 776"/>
                  <a:gd name="T72" fmla="*/ 154 w 373"/>
                  <a:gd name="T73" fmla="*/ 775 h 776"/>
                  <a:gd name="T74" fmla="*/ 186 w 373"/>
                  <a:gd name="T75" fmla="*/ 744 h 776"/>
                  <a:gd name="T76" fmla="*/ 186 w 373"/>
                  <a:gd name="T77" fmla="*/ 744 h 776"/>
                  <a:gd name="T78" fmla="*/ 186 w 373"/>
                  <a:gd name="T79" fmla="*/ 744 h 776"/>
                  <a:gd name="T80" fmla="*/ 186 w 373"/>
                  <a:gd name="T81" fmla="*/ 744 h 776"/>
                  <a:gd name="T82" fmla="*/ 278 w 373"/>
                  <a:gd name="T83" fmla="*/ 372 h 776"/>
                  <a:gd name="T84" fmla="*/ 310 w 373"/>
                  <a:gd name="T85" fmla="*/ 309 h 776"/>
                  <a:gd name="T86" fmla="*/ 341 w 373"/>
                  <a:gd name="T87" fmla="*/ 248 h 776"/>
                  <a:gd name="T88" fmla="*/ 341 w 373"/>
                  <a:gd name="T89" fmla="*/ 248 h 776"/>
                  <a:gd name="T90" fmla="*/ 310 w 373"/>
                  <a:gd name="T91" fmla="*/ 217 h 776"/>
                  <a:gd name="T92" fmla="*/ 310 w 373"/>
                  <a:gd name="T93" fmla="*/ 155 h 776"/>
                  <a:gd name="T94" fmla="*/ 310 w 373"/>
                  <a:gd name="T95" fmla="*/ 155 h 776"/>
                  <a:gd name="T96" fmla="*/ 341 w 373"/>
                  <a:gd name="T97" fmla="*/ 155 h 776"/>
                  <a:gd name="T98" fmla="*/ 372 w 373"/>
                  <a:gd name="T99" fmla="*/ 124 h 776"/>
                  <a:gd name="T100" fmla="*/ 341 w 373"/>
                  <a:gd name="T101" fmla="*/ 124 h 776"/>
                  <a:gd name="T102" fmla="*/ 341 w 373"/>
                  <a:gd name="T103" fmla="*/ 93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373" h="776">
                    <a:moveTo>
                      <a:pt x="341" y="93"/>
                    </a:moveTo>
                    <a:lnTo>
                      <a:pt x="341" y="93"/>
                    </a:lnTo>
                    <a:cubicBezTo>
                      <a:pt x="341" y="62"/>
                      <a:pt x="341" y="31"/>
                      <a:pt x="341" y="31"/>
                    </a:cubicBezTo>
                    <a:lnTo>
                      <a:pt x="341" y="0"/>
                    </a:lnTo>
                    <a:cubicBezTo>
                      <a:pt x="341" y="31"/>
                      <a:pt x="310" y="62"/>
                      <a:pt x="310" y="62"/>
                    </a:cubicBezTo>
                    <a:lnTo>
                      <a:pt x="278" y="62"/>
                    </a:lnTo>
                    <a:lnTo>
                      <a:pt x="278" y="62"/>
                    </a:lnTo>
                    <a:cubicBezTo>
                      <a:pt x="278" y="93"/>
                      <a:pt x="278" y="93"/>
                      <a:pt x="278" y="93"/>
                    </a:cubicBezTo>
                    <a:lnTo>
                      <a:pt x="278" y="93"/>
                    </a:lnTo>
                    <a:lnTo>
                      <a:pt x="278" y="124"/>
                    </a:lnTo>
                    <a:cubicBezTo>
                      <a:pt x="248" y="155"/>
                      <a:pt x="248" y="155"/>
                      <a:pt x="217" y="155"/>
                    </a:cubicBezTo>
                    <a:lnTo>
                      <a:pt x="186" y="155"/>
                    </a:lnTo>
                    <a:lnTo>
                      <a:pt x="186" y="155"/>
                    </a:lnTo>
                    <a:cubicBezTo>
                      <a:pt x="186" y="185"/>
                      <a:pt x="186" y="185"/>
                      <a:pt x="186" y="217"/>
                    </a:cubicBezTo>
                    <a:cubicBezTo>
                      <a:pt x="186" y="217"/>
                      <a:pt x="186" y="217"/>
                      <a:pt x="154" y="217"/>
                    </a:cubicBezTo>
                    <a:lnTo>
                      <a:pt x="154" y="217"/>
                    </a:lnTo>
                    <a:lnTo>
                      <a:pt x="154" y="217"/>
                    </a:lnTo>
                    <a:lnTo>
                      <a:pt x="154" y="217"/>
                    </a:lnTo>
                    <a:lnTo>
                      <a:pt x="124" y="217"/>
                    </a:lnTo>
                    <a:cubicBezTo>
                      <a:pt x="124" y="217"/>
                      <a:pt x="124" y="217"/>
                      <a:pt x="93" y="217"/>
                    </a:cubicBezTo>
                    <a:lnTo>
                      <a:pt x="93" y="217"/>
                    </a:lnTo>
                    <a:lnTo>
                      <a:pt x="62" y="217"/>
                    </a:lnTo>
                    <a:lnTo>
                      <a:pt x="62" y="217"/>
                    </a:lnTo>
                    <a:lnTo>
                      <a:pt x="62" y="217"/>
                    </a:lnTo>
                    <a:cubicBezTo>
                      <a:pt x="62" y="248"/>
                      <a:pt x="62" y="248"/>
                      <a:pt x="62" y="248"/>
                    </a:cubicBezTo>
                    <a:cubicBezTo>
                      <a:pt x="62" y="279"/>
                      <a:pt x="62" y="279"/>
                      <a:pt x="62" y="309"/>
                    </a:cubicBezTo>
                    <a:lnTo>
                      <a:pt x="62" y="309"/>
                    </a:lnTo>
                    <a:cubicBezTo>
                      <a:pt x="93" y="372"/>
                      <a:pt x="93" y="433"/>
                      <a:pt x="93" y="465"/>
                    </a:cubicBezTo>
                    <a:cubicBezTo>
                      <a:pt x="62" y="465"/>
                      <a:pt x="62" y="465"/>
                      <a:pt x="62" y="465"/>
                    </a:cubicBezTo>
                    <a:cubicBezTo>
                      <a:pt x="62" y="496"/>
                      <a:pt x="30" y="557"/>
                      <a:pt x="30" y="589"/>
                    </a:cubicBezTo>
                    <a:cubicBezTo>
                      <a:pt x="0" y="589"/>
                      <a:pt x="0" y="589"/>
                      <a:pt x="30" y="589"/>
                    </a:cubicBezTo>
                    <a:cubicBezTo>
                      <a:pt x="30" y="620"/>
                      <a:pt x="30" y="620"/>
                      <a:pt x="30" y="620"/>
                    </a:cubicBezTo>
                    <a:cubicBezTo>
                      <a:pt x="30" y="651"/>
                      <a:pt x="30" y="651"/>
                      <a:pt x="30" y="651"/>
                    </a:cubicBezTo>
                    <a:cubicBezTo>
                      <a:pt x="30" y="681"/>
                      <a:pt x="30" y="681"/>
                      <a:pt x="30" y="713"/>
                    </a:cubicBezTo>
                    <a:cubicBezTo>
                      <a:pt x="30" y="713"/>
                      <a:pt x="30" y="713"/>
                      <a:pt x="30" y="744"/>
                    </a:cubicBezTo>
                    <a:cubicBezTo>
                      <a:pt x="62" y="744"/>
                      <a:pt x="93" y="775"/>
                      <a:pt x="93" y="775"/>
                    </a:cubicBezTo>
                    <a:cubicBezTo>
                      <a:pt x="93" y="775"/>
                      <a:pt x="124" y="775"/>
                      <a:pt x="154" y="775"/>
                    </a:cubicBezTo>
                    <a:cubicBezTo>
                      <a:pt x="154" y="744"/>
                      <a:pt x="186" y="744"/>
                      <a:pt x="186" y="744"/>
                    </a:cubicBezTo>
                    <a:lnTo>
                      <a:pt x="186" y="744"/>
                    </a:lnTo>
                    <a:lnTo>
                      <a:pt x="186" y="744"/>
                    </a:lnTo>
                    <a:lnTo>
                      <a:pt x="186" y="744"/>
                    </a:lnTo>
                    <a:cubicBezTo>
                      <a:pt x="186" y="713"/>
                      <a:pt x="278" y="433"/>
                      <a:pt x="278" y="372"/>
                    </a:cubicBezTo>
                    <a:cubicBezTo>
                      <a:pt x="310" y="341"/>
                      <a:pt x="310" y="341"/>
                      <a:pt x="310" y="309"/>
                    </a:cubicBezTo>
                    <a:cubicBezTo>
                      <a:pt x="310" y="279"/>
                      <a:pt x="310" y="279"/>
                      <a:pt x="341" y="248"/>
                    </a:cubicBezTo>
                    <a:lnTo>
                      <a:pt x="341" y="248"/>
                    </a:lnTo>
                    <a:lnTo>
                      <a:pt x="310" y="217"/>
                    </a:lnTo>
                    <a:cubicBezTo>
                      <a:pt x="310" y="185"/>
                      <a:pt x="310" y="155"/>
                      <a:pt x="310" y="155"/>
                    </a:cubicBezTo>
                    <a:lnTo>
                      <a:pt x="310" y="155"/>
                    </a:lnTo>
                    <a:cubicBezTo>
                      <a:pt x="341" y="155"/>
                      <a:pt x="341" y="155"/>
                      <a:pt x="341" y="155"/>
                    </a:cubicBezTo>
                    <a:cubicBezTo>
                      <a:pt x="341" y="155"/>
                      <a:pt x="341" y="124"/>
                      <a:pt x="372" y="124"/>
                    </a:cubicBezTo>
                    <a:cubicBezTo>
                      <a:pt x="372" y="124"/>
                      <a:pt x="372" y="124"/>
                      <a:pt x="341" y="124"/>
                    </a:cubicBezTo>
                    <a:lnTo>
                      <a:pt x="341" y="93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93" name="Freeform 49"/>
              <p:cNvSpPr>
                <a:spLocks noChangeArrowheads="1"/>
              </p:cNvSpPr>
              <p:nvPr/>
            </p:nvSpPr>
            <p:spPr bwMode="auto">
              <a:xfrm>
                <a:off x="3902075" y="3052763"/>
                <a:ext cx="168275" cy="257175"/>
              </a:xfrm>
              <a:custGeom>
                <a:avLst/>
                <a:gdLst>
                  <a:gd name="T0" fmla="*/ 279 w 466"/>
                  <a:gd name="T1" fmla="*/ 650 h 714"/>
                  <a:gd name="T2" fmla="*/ 279 w 466"/>
                  <a:gd name="T3" fmla="*/ 650 h 714"/>
                  <a:gd name="T4" fmla="*/ 310 w 466"/>
                  <a:gd name="T5" fmla="*/ 682 h 714"/>
                  <a:gd name="T6" fmla="*/ 310 w 466"/>
                  <a:gd name="T7" fmla="*/ 713 h 714"/>
                  <a:gd name="T8" fmla="*/ 310 w 466"/>
                  <a:gd name="T9" fmla="*/ 713 h 714"/>
                  <a:gd name="T10" fmla="*/ 310 w 466"/>
                  <a:gd name="T11" fmla="*/ 713 h 714"/>
                  <a:gd name="T12" fmla="*/ 341 w 466"/>
                  <a:gd name="T13" fmla="*/ 713 h 714"/>
                  <a:gd name="T14" fmla="*/ 341 w 466"/>
                  <a:gd name="T15" fmla="*/ 713 h 714"/>
                  <a:gd name="T16" fmla="*/ 372 w 466"/>
                  <a:gd name="T17" fmla="*/ 713 h 714"/>
                  <a:gd name="T18" fmla="*/ 372 w 466"/>
                  <a:gd name="T19" fmla="*/ 713 h 714"/>
                  <a:gd name="T20" fmla="*/ 372 w 466"/>
                  <a:gd name="T21" fmla="*/ 713 h 714"/>
                  <a:gd name="T22" fmla="*/ 372 w 466"/>
                  <a:gd name="T23" fmla="*/ 713 h 714"/>
                  <a:gd name="T24" fmla="*/ 403 w 466"/>
                  <a:gd name="T25" fmla="*/ 682 h 714"/>
                  <a:gd name="T26" fmla="*/ 403 w 466"/>
                  <a:gd name="T27" fmla="*/ 248 h 714"/>
                  <a:gd name="T28" fmla="*/ 465 w 466"/>
                  <a:gd name="T29" fmla="*/ 248 h 714"/>
                  <a:gd name="T30" fmla="*/ 465 w 466"/>
                  <a:gd name="T31" fmla="*/ 62 h 714"/>
                  <a:gd name="T32" fmla="*/ 372 w 466"/>
                  <a:gd name="T33" fmla="*/ 62 h 714"/>
                  <a:gd name="T34" fmla="*/ 341 w 466"/>
                  <a:gd name="T35" fmla="*/ 30 h 714"/>
                  <a:gd name="T36" fmla="*/ 279 w 466"/>
                  <a:gd name="T37" fmla="*/ 30 h 714"/>
                  <a:gd name="T38" fmla="*/ 279 w 466"/>
                  <a:gd name="T39" fmla="*/ 30 h 714"/>
                  <a:gd name="T40" fmla="*/ 155 w 466"/>
                  <a:gd name="T41" fmla="*/ 30 h 714"/>
                  <a:gd name="T42" fmla="*/ 124 w 466"/>
                  <a:gd name="T43" fmla="*/ 30 h 714"/>
                  <a:gd name="T44" fmla="*/ 124 w 466"/>
                  <a:gd name="T45" fmla="*/ 30 h 714"/>
                  <a:gd name="T46" fmla="*/ 93 w 466"/>
                  <a:gd name="T47" fmla="*/ 30 h 714"/>
                  <a:gd name="T48" fmla="*/ 93 w 466"/>
                  <a:gd name="T49" fmla="*/ 30 h 714"/>
                  <a:gd name="T50" fmla="*/ 62 w 466"/>
                  <a:gd name="T51" fmla="*/ 0 h 714"/>
                  <a:gd name="T52" fmla="*/ 62 w 466"/>
                  <a:gd name="T53" fmla="*/ 0 h 714"/>
                  <a:gd name="T54" fmla="*/ 62 w 466"/>
                  <a:gd name="T55" fmla="*/ 0 h 714"/>
                  <a:gd name="T56" fmla="*/ 62 w 466"/>
                  <a:gd name="T57" fmla="*/ 0 h 714"/>
                  <a:gd name="T58" fmla="*/ 62 w 466"/>
                  <a:gd name="T59" fmla="*/ 0 h 714"/>
                  <a:gd name="T60" fmla="*/ 62 w 466"/>
                  <a:gd name="T61" fmla="*/ 0 h 714"/>
                  <a:gd name="T62" fmla="*/ 62 w 466"/>
                  <a:gd name="T63" fmla="*/ 0 h 714"/>
                  <a:gd name="T64" fmla="*/ 31 w 466"/>
                  <a:gd name="T65" fmla="*/ 30 h 714"/>
                  <a:gd name="T66" fmla="*/ 0 w 466"/>
                  <a:gd name="T67" fmla="*/ 30 h 714"/>
                  <a:gd name="T68" fmla="*/ 0 w 466"/>
                  <a:gd name="T69" fmla="*/ 30 h 714"/>
                  <a:gd name="T70" fmla="*/ 0 w 466"/>
                  <a:gd name="T71" fmla="*/ 30 h 714"/>
                  <a:gd name="T72" fmla="*/ 62 w 466"/>
                  <a:gd name="T73" fmla="*/ 124 h 714"/>
                  <a:gd name="T74" fmla="*/ 93 w 466"/>
                  <a:gd name="T75" fmla="*/ 217 h 714"/>
                  <a:gd name="T76" fmla="*/ 124 w 466"/>
                  <a:gd name="T77" fmla="*/ 278 h 714"/>
                  <a:gd name="T78" fmla="*/ 155 w 466"/>
                  <a:gd name="T79" fmla="*/ 310 h 714"/>
                  <a:gd name="T80" fmla="*/ 155 w 466"/>
                  <a:gd name="T81" fmla="*/ 402 h 714"/>
                  <a:gd name="T82" fmla="*/ 155 w 466"/>
                  <a:gd name="T83" fmla="*/ 402 h 714"/>
                  <a:gd name="T84" fmla="*/ 155 w 466"/>
                  <a:gd name="T85" fmla="*/ 434 h 714"/>
                  <a:gd name="T86" fmla="*/ 186 w 466"/>
                  <a:gd name="T87" fmla="*/ 465 h 714"/>
                  <a:gd name="T88" fmla="*/ 186 w 466"/>
                  <a:gd name="T89" fmla="*/ 526 h 714"/>
                  <a:gd name="T90" fmla="*/ 186 w 466"/>
                  <a:gd name="T91" fmla="*/ 526 h 714"/>
                  <a:gd name="T92" fmla="*/ 186 w 466"/>
                  <a:gd name="T93" fmla="*/ 620 h 714"/>
                  <a:gd name="T94" fmla="*/ 186 w 466"/>
                  <a:gd name="T95" fmla="*/ 620 h 714"/>
                  <a:gd name="T96" fmla="*/ 248 w 466"/>
                  <a:gd name="T97" fmla="*/ 682 h 714"/>
                  <a:gd name="T98" fmla="*/ 248 w 466"/>
                  <a:gd name="T99" fmla="*/ 650 h 714"/>
                  <a:gd name="T100" fmla="*/ 279 w 466"/>
                  <a:gd name="T101" fmla="*/ 650 h 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466" h="714">
                    <a:moveTo>
                      <a:pt x="279" y="650"/>
                    </a:moveTo>
                    <a:lnTo>
                      <a:pt x="279" y="650"/>
                    </a:lnTo>
                    <a:cubicBezTo>
                      <a:pt x="279" y="650"/>
                      <a:pt x="310" y="650"/>
                      <a:pt x="310" y="682"/>
                    </a:cubicBezTo>
                    <a:cubicBezTo>
                      <a:pt x="310" y="682"/>
                      <a:pt x="310" y="682"/>
                      <a:pt x="310" y="713"/>
                    </a:cubicBezTo>
                    <a:lnTo>
                      <a:pt x="310" y="713"/>
                    </a:lnTo>
                    <a:lnTo>
                      <a:pt x="310" y="713"/>
                    </a:lnTo>
                    <a:lnTo>
                      <a:pt x="341" y="713"/>
                    </a:lnTo>
                    <a:lnTo>
                      <a:pt x="341" y="713"/>
                    </a:lnTo>
                    <a:lnTo>
                      <a:pt x="372" y="713"/>
                    </a:lnTo>
                    <a:lnTo>
                      <a:pt x="372" y="713"/>
                    </a:lnTo>
                    <a:lnTo>
                      <a:pt x="372" y="713"/>
                    </a:lnTo>
                    <a:lnTo>
                      <a:pt x="372" y="713"/>
                    </a:lnTo>
                    <a:cubicBezTo>
                      <a:pt x="403" y="713"/>
                      <a:pt x="403" y="713"/>
                      <a:pt x="403" y="682"/>
                    </a:cubicBezTo>
                    <a:cubicBezTo>
                      <a:pt x="403" y="248"/>
                      <a:pt x="403" y="248"/>
                      <a:pt x="403" y="248"/>
                    </a:cubicBezTo>
                    <a:cubicBezTo>
                      <a:pt x="465" y="248"/>
                      <a:pt x="465" y="248"/>
                      <a:pt x="465" y="248"/>
                    </a:cubicBezTo>
                    <a:cubicBezTo>
                      <a:pt x="465" y="62"/>
                      <a:pt x="465" y="62"/>
                      <a:pt x="465" y="62"/>
                    </a:cubicBezTo>
                    <a:cubicBezTo>
                      <a:pt x="372" y="62"/>
                      <a:pt x="372" y="62"/>
                      <a:pt x="372" y="62"/>
                    </a:cubicBezTo>
                    <a:cubicBezTo>
                      <a:pt x="341" y="30"/>
                      <a:pt x="341" y="30"/>
                      <a:pt x="341" y="30"/>
                    </a:cubicBezTo>
                    <a:cubicBezTo>
                      <a:pt x="341" y="30"/>
                      <a:pt x="310" y="30"/>
                      <a:pt x="279" y="30"/>
                    </a:cubicBezTo>
                    <a:lnTo>
                      <a:pt x="279" y="30"/>
                    </a:lnTo>
                    <a:cubicBezTo>
                      <a:pt x="248" y="30"/>
                      <a:pt x="155" y="30"/>
                      <a:pt x="155" y="30"/>
                    </a:cubicBezTo>
                    <a:lnTo>
                      <a:pt x="124" y="30"/>
                    </a:lnTo>
                    <a:lnTo>
                      <a:pt x="124" y="30"/>
                    </a:lnTo>
                    <a:cubicBezTo>
                      <a:pt x="93" y="30"/>
                      <a:pt x="93" y="30"/>
                      <a:pt x="93" y="30"/>
                    </a:cubicBezTo>
                    <a:lnTo>
                      <a:pt x="93" y="30"/>
                    </a:lnTo>
                    <a:cubicBezTo>
                      <a:pt x="93" y="30"/>
                      <a:pt x="62" y="30"/>
                      <a:pt x="62" y="0"/>
                    </a:cubicBez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31" y="30"/>
                    </a:lnTo>
                    <a:cubicBezTo>
                      <a:pt x="31" y="30"/>
                      <a:pt x="31" y="30"/>
                      <a:pt x="0" y="30"/>
                    </a:cubicBezTo>
                    <a:lnTo>
                      <a:pt x="0" y="30"/>
                    </a:lnTo>
                    <a:lnTo>
                      <a:pt x="0" y="30"/>
                    </a:lnTo>
                    <a:cubicBezTo>
                      <a:pt x="0" y="30"/>
                      <a:pt x="31" y="93"/>
                      <a:pt x="62" y="124"/>
                    </a:cubicBezTo>
                    <a:cubicBezTo>
                      <a:pt x="93" y="154"/>
                      <a:pt x="93" y="186"/>
                      <a:pt x="93" y="217"/>
                    </a:cubicBezTo>
                    <a:cubicBezTo>
                      <a:pt x="93" y="217"/>
                      <a:pt x="124" y="248"/>
                      <a:pt x="124" y="278"/>
                    </a:cubicBezTo>
                    <a:cubicBezTo>
                      <a:pt x="155" y="310"/>
                      <a:pt x="155" y="310"/>
                      <a:pt x="155" y="310"/>
                    </a:cubicBezTo>
                    <a:cubicBezTo>
                      <a:pt x="155" y="310"/>
                      <a:pt x="155" y="341"/>
                      <a:pt x="155" y="402"/>
                    </a:cubicBezTo>
                    <a:lnTo>
                      <a:pt x="155" y="402"/>
                    </a:lnTo>
                    <a:cubicBezTo>
                      <a:pt x="155" y="434"/>
                      <a:pt x="155" y="434"/>
                      <a:pt x="155" y="434"/>
                    </a:cubicBezTo>
                    <a:lnTo>
                      <a:pt x="186" y="465"/>
                    </a:lnTo>
                    <a:cubicBezTo>
                      <a:pt x="186" y="496"/>
                      <a:pt x="186" y="496"/>
                      <a:pt x="186" y="526"/>
                    </a:cubicBezTo>
                    <a:lnTo>
                      <a:pt x="186" y="526"/>
                    </a:lnTo>
                    <a:cubicBezTo>
                      <a:pt x="186" y="558"/>
                      <a:pt x="186" y="589"/>
                      <a:pt x="186" y="620"/>
                    </a:cubicBezTo>
                    <a:lnTo>
                      <a:pt x="186" y="620"/>
                    </a:lnTo>
                    <a:cubicBezTo>
                      <a:pt x="217" y="650"/>
                      <a:pt x="217" y="650"/>
                      <a:pt x="248" y="682"/>
                    </a:cubicBezTo>
                    <a:lnTo>
                      <a:pt x="248" y="650"/>
                    </a:lnTo>
                    <a:cubicBezTo>
                      <a:pt x="279" y="650"/>
                      <a:pt x="279" y="650"/>
                      <a:pt x="279" y="65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94" name="Freeform 50"/>
              <p:cNvSpPr>
                <a:spLocks noChangeArrowheads="1"/>
              </p:cNvSpPr>
              <p:nvPr/>
            </p:nvSpPr>
            <p:spPr bwMode="auto">
              <a:xfrm>
                <a:off x="3502025" y="2416175"/>
                <a:ext cx="100013" cy="123825"/>
              </a:xfrm>
              <a:custGeom>
                <a:avLst/>
                <a:gdLst>
                  <a:gd name="T0" fmla="*/ 279 w 280"/>
                  <a:gd name="T1" fmla="*/ 124 h 342"/>
                  <a:gd name="T2" fmla="*/ 279 w 280"/>
                  <a:gd name="T3" fmla="*/ 94 h 342"/>
                  <a:gd name="T4" fmla="*/ 279 w 280"/>
                  <a:gd name="T5" fmla="*/ 62 h 342"/>
                  <a:gd name="T6" fmla="*/ 279 w 280"/>
                  <a:gd name="T7" fmla="*/ 62 h 342"/>
                  <a:gd name="T8" fmla="*/ 248 w 280"/>
                  <a:gd name="T9" fmla="*/ 62 h 342"/>
                  <a:gd name="T10" fmla="*/ 186 w 280"/>
                  <a:gd name="T11" fmla="*/ 62 h 342"/>
                  <a:gd name="T12" fmla="*/ 155 w 280"/>
                  <a:gd name="T13" fmla="*/ 31 h 342"/>
                  <a:gd name="T14" fmla="*/ 155 w 280"/>
                  <a:gd name="T15" fmla="*/ 31 h 342"/>
                  <a:gd name="T16" fmla="*/ 124 w 280"/>
                  <a:gd name="T17" fmla="*/ 31 h 342"/>
                  <a:gd name="T18" fmla="*/ 93 w 280"/>
                  <a:gd name="T19" fmla="*/ 0 h 342"/>
                  <a:gd name="T20" fmla="*/ 63 w 280"/>
                  <a:gd name="T21" fmla="*/ 31 h 342"/>
                  <a:gd name="T22" fmla="*/ 31 w 280"/>
                  <a:gd name="T23" fmla="*/ 31 h 342"/>
                  <a:gd name="T24" fmla="*/ 31 w 280"/>
                  <a:gd name="T25" fmla="*/ 0 h 342"/>
                  <a:gd name="T26" fmla="*/ 31 w 280"/>
                  <a:gd name="T27" fmla="*/ 31 h 342"/>
                  <a:gd name="T28" fmla="*/ 31 w 280"/>
                  <a:gd name="T29" fmla="*/ 31 h 342"/>
                  <a:gd name="T30" fmla="*/ 31 w 280"/>
                  <a:gd name="T31" fmla="*/ 31 h 342"/>
                  <a:gd name="T32" fmla="*/ 63 w 280"/>
                  <a:gd name="T33" fmla="*/ 62 h 342"/>
                  <a:gd name="T34" fmla="*/ 63 w 280"/>
                  <a:gd name="T35" fmla="*/ 94 h 342"/>
                  <a:gd name="T36" fmla="*/ 31 w 280"/>
                  <a:gd name="T37" fmla="*/ 124 h 342"/>
                  <a:gd name="T38" fmla="*/ 31 w 280"/>
                  <a:gd name="T39" fmla="*/ 155 h 342"/>
                  <a:gd name="T40" fmla="*/ 31 w 280"/>
                  <a:gd name="T41" fmla="*/ 155 h 342"/>
                  <a:gd name="T42" fmla="*/ 31 w 280"/>
                  <a:gd name="T43" fmla="*/ 186 h 342"/>
                  <a:gd name="T44" fmla="*/ 31 w 280"/>
                  <a:gd name="T45" fmla="*/ 186 h 342"/>
                  <a:gd name="T46" fmla="*/ 0 w 280"/>
                  <a:gd name="T47" fmla="*/ 186 h 342"/>
                  <a:gd name="T48" fmla="*/ 0 w 280"/>
                  <a:gd name="T49" fmla="*/ 218 h 342"/>
                  <a:gd name="T50" fmla="*/ 31 w 280"/>
                  <a:gd name="T51" fmla="*/ 218 h 342"/>
                  <a:gd name="T52" fmla="*/ 31 w 280"/>
                  <a:gd name="T53" fmla="*/ 248 h 342"/>
                  <a:gd name="T54" fmla="*/ 63 w 280"/>
                  <a:gd name="T55" fmla="*/ 279 h 342"/>
                  <a:gd name="T56" fmla="*/ 63 w 280"/>
                  <a:gd name="T57" fmla="*/ 310 h 342"/>
                  <a:gd name="T58" fmla="*/ 155 w 280"/>
                  <a:gd name="T59" fmla="*/ 310 h 342"/>
                  <a:gd name="T60" fmla="*/ 217 w 280"/>
                  <a:gd name="T61" fmla="*/ 279 h 342"/>
                  <a:gd name="T62" fmla="*/ 248 w 280"/>
                  <a:gd name="T63" fmla="*/ 279 h 342"/>
                  <a:gd name="T64" fmla="*/ 248 w 280"/>
                  <a:gd name="T65" fmla="*/ 279 h 342"/>
                  <a:gd name="T66" fmla="*/ 248 w 280"/>
                  <a:gd name="T67" fmla="*/ 186 h 342"/>
                  <a:gd name="T68" fmla="*/ 248 w 280"/>
                  <a:gd name="T69" fmla="*/ 186 h 342"/>
                  <a:gd name="T70" fmla="*/ 248 w 280"/>
                  <a:gd name="T71" fmla="*/ 186 h 342"/>
                  <a:gd name="T72" fmla="*/ 248 w 280"/>
                  <a:gd name="T73" fmla="*/ 155 h 342"/>
                  <a:gd name="T74" fmla="*/ 279 w 280"/>
                  <a:gd name="T75" fmla="*/ 124 h 3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80" h="342">
                    <a:moveTo>
                      <a:pt x="279" y="124"/>
                    </a:moveTo>
                    <a:lnTo>
                      <a:pt x="279" y="124"/>
                    </a:lnTo>
                    <a:lnTo>
                      <a:pt x="279" y="124"/>
                    </a:lnTo>
                    <a:cubicBezTo>
                      <a:pt x="279" y="124"/>
                      <a:pt x="279" y="124"/>
                      <a:pt x="279" y="94"/>
                    </a:cubicBezTo>
                    <a:cubicBezTo>
                      <a:pt x="279" y="94"/>
                      <a:pt x="279" y="94"/>
                      <a:pt x="279" y="62"/>
                    </a:cubicBezTo>
                    <a:lnTo>
                      <a:pt x="279" y="62"/>
                    </a:lnTo>
                    <a:lnTo>
                      <a:pt x="279" y="62"/>
                    </a:lnTo>
                    <a:lnTo>
                      <a:pt x="279" y="62"/>
                    </a:lnTo>
                    <a:lnTo>
                      <a:pt x="248" y="62"/>
                    </a:lnTo>
                    <a:lnTo>
                      <a:pt x="248" y="62"/>
                    </a:lnTo>
                    <a:cubicBezTo>
                      <a:pt x="248" y="62"/>
                      <a:pt x="248" y="62"/>
                      <a:pt x="217" y="62"/>
                    </a:cubicBezTo>
                    <a:cubicBezTo>
                      <a:pt x="217" y="62"/>
                      <a:pt x="217" y="62"/>
                      <a:pt x="186" y="62"/>
                    </a:cubicBezTo>
                    <a:cubicBezTo>
                      <a:pt x="186" y="62"/>
                      <a:pt x="155" y="62"/>
                      <a:pt x="155" y="31"/>
                    </a:cubicBezTo>
                    <a:lnTo>
                      <a:pt x="155" y="31"/>
                    </a:lnTo>
                    <a:lnTo>
                      <a:pt x="155" y="31"/>
                    </a:lnTo>
                    <a:lnTo>
                      <a:pt x="155" y="31"/>
                    </a:lnTo>
                    <a:cubicBezTo>
                      <a:pt x="124" y="31"/>
                      <a:pt x="124" y="31"/>
                      <a:pt x="124" y="31"/>
                    </a:cubicBezTo>
                    <a:lnTo>
                      <a:pt x="124" y="31"/>
                    </a:lnTo>
                    <a:lnTo>
                      <a:pt x="124" y="31"/>
                    </a:lnTo>
                    <a:cubicBezTo>
                      <a:pt x="124" y="31"/>
                      <a:pt x="93" y="31"/>
                      <a:pt x="93" y="0"/>
                    </a:cubicBezTo>
                    <a:lnTo>
                      <a:pt x="93" y="0"/>
                    </a:lnTo>
                    <a:cubicBezTo>
                      <a:pt x="93" y="31"/>
                      <a:pt x="63" y="31"/>
                      <a:pt x="63" y="31"/>
                    </a:cubicBezTo>
                    <a:lnTo>
                      <a:pt x="63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0"/>
                    </a:lnTo>
                    <a:lnTo>
                      <a:pt x="31" y="0"/>
                    </a:lnTo>
                    <a:cubicBezTo>
                      <a:pt x="31" y="31"/>
                      <a:pt x="31" y="31"/>
                      <a:pt x="31" y="31"/>
                    </a:cubicBez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cubicBezTo>
                      <a:pt x="31" y="62"/>
                      <a:pt x="63" y="62"/>
                      <a:pt x="63" y="62"/>
                    </a:cubicBezTo>
                    <a:lnTo>
                      <a:pt x="63" y="62"/>
                    </a:lnTo>
                    <a:cubicBezTo>
                      <a:pt x="63" y="94"/>
                      <a:pt x="63" y="94"/>
                      <a:pt x="31" y="94"/>
                    </a:cubicBezTo>
                    <a:cubicBezTo>
                      <a:pt x="63" y="94"/>
                      <a:pt x="63" y="94"/>
                      <a:pt x="63" y="94"/>
                    </a:cubicBezTo>
                    <a:cubicBezTo>
                      <a:pt x="93" y="124"/>
                      <a:pt x="93" y="124"/>
                      <a:pt x="93" y="124"/>
                    </a:cubicBezTo>
                    <a:cubicBezTo>
                      <a:pt x="31" y="124"/>
                      <a:pt x="31" y="124"/>
                      <a:pt x="31" y="124"/>
                    </a:cubicBezTo>
                    <a:lnTo>
                      <a:pt x="31" y="124"/>
                    </a:lnTo>
                    <a:lnTo>
                      <a:pt x="31" y="155"/>
                    </a:lnTo>
                    <a:lnTo>
                      <a:pt x="31" y="155"/>
                    </a:lnTo>
                    <a:lnTo>
                      <a:pt x="31" y="155"/>
                    </a:lnTo>
                    <a:lnTo>
                      <a:pt x="31" y="155"/>
                    </a:lnTo>
                    <a:cubicBezTo>
                      <a:pt x="31" y="155"/>
                      <a:pt x="31" y="155"/>
                      <a:pt x="31" y="186"/>
                    </a:cubicBezTo>
                    <a:lnTo>
                      <a:pt x="31" y="186"/>
                    </a:lnTo>
                    <a:lnTo>
                      <a:pt x="31" y="186"/>
                    </a:lnTo>
                    <a:lnTo>
                      <a:pt x="31" y="186"/>
                    </a:lnTo>
                    <a:cubicBezTo>
                      <a:pt x="0" y="186"/>
                      <a:pt x="0" y="186"/>
                      <a:pt x="0" y="186"/>
                    </a:cubicBezTo>
                    <a:cubicBezTo>
                      <a:pt x="0" y="186"/>
                      <a:pt x="0" y="186"/>
                      <a:pt x="0" y="218"/>
                    </a:cubicBezTo>
                    <a:lnTo>
                      <a:pt x="0" y="218"/>
                    </a:lnTo>
                    <a:lnTo>
                      <a:pt x="0" y="218"/>
                    </a:lnTo>
                    <a:cubicBezTo>
                      <a:pt x="31" y="218"/>
                      <a:pt x="31" y="218"/>
                      <a:pt x="31" y="218"/>
                    </a:cubicBezTo>
                    <a:lnTo>
                      <a:pt x="31" y="218"/>
                    </a:lnTo>
                    <a:cubicBezTo>
                      <a:pt x="31" y="248"/>
                      <a:pt x="31" y="248"/>
                      <a:pt x="31" y="248"/>
                    </a:cubicBezTo>
                    <a:cubicBezTo>
                      <a:pt x="63" y="248"/>
                      <a:pt x="63" y="248"/>
                      <a:pt x="63" y="248"/>
                    </a:cubicBezTo>
                    <a:cubicBezTo>
                      <a:pt x="63" y="279"/>
                      <a:pt x="63" y="279"/>
                      <a:pt x="63" y="279"/>
                    </a:cubicBezTo>
                    <a:cubicBezTo>
                      <a:pt x="63" y="279"/>
                      <a:pt x="63" y="279"/>
                      <a:pt x="63" y="310"/>
                    </a:cubicBezTo>
                    <a:lnTo>
                      <a:pt x="63" y="310"/>
                    </a:lnTo>
                    <a:lnTo>
                      <a:pt x="63" y="341"/>
                    </a:lnTo>
                    <a:cubicBezTo>
                      <a:pt x="93" y="341"/>
                      <a:pt x="124" y="310"/>
                      <a:pt x="155" y="310"/>
                    </a:cubicBezTo>
                    <a:cubicBezTo>
                      <a:pt x="155" y="279"/>
                      <a:pt x="155" y="279"/>
                      <a:pt x="186" y="279"/>
                    </a:cubicBezTo>
                    <a:lnTo>
                      <a:pt x="217" y="279"/>
                    </a:lnTo>
                    <a:lnTo>
                      <a:pt x="248" y="279"/>
                    </a:lnTo>
                    <a:lnTo>
                      <a:pt x="248" y="279"/>
                    </a:lnTo>
                    <a:lnTo>
                      <a:pt x="248" y="279"/>
                    </a:lnTo>
                    <a:lnTo>
                      <a:pt x="248" y="279"/>
                    </a:lnTo>
                    <a:cubicBezTo>
                      <a:pt x="248" y="248"/>
                      <a:pt x="248" y="248"/>
                      <a:pt x="248" y="248"/>
                    </a:cubicBezTo>
                    <a:cubicBezTo>
                      <a:pt x="248" y="218"/>
                      <a:pt x="248" y="218"/>
                      <a:pt x="248" y="186"/>
                    </a:cubicBezTo>
                    <a:lnTo>
                      <a:pt x="248" y="186"/>
                    </a:lnTo>
                    <a:lnTo>
                      <a:pt x="248" y="186"/>
                    </a:lnTo>
                    <a:lnTo>
                      <a:pt x="248" y="186"/>
                    </a:lnTo>
                    <a:lnTo>
                      <a:pt x="248" y="186"/>
                    </a:lnTo>
                    <a:cubicBezTo>
                      <a:pt x="248" y="186"/>
                      <a:pt x="248" y="186"/>
                      <a:pt x="248" y="155"/>
                    </a:cubicBezTo>
                    <a:lnTo>
                      <a:pt x="248" y="155"/>
                    </a:lnTo>
                    <a:cubicBezTo>
                      <a:pt x="279" y="155"/>
                      <a:pt x="279" y="155"/>
                      <a:pt x="279" y="155"/>
                    </a:cubicBezTo>
                    <a:lnTo>
                      <a:pt x="279" y="124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95" name="Freeform 51"/>
              <p:cNvSpPr>
                <a:spLocks noChangeArrowheads="1"/>
              </p:cNvSpPr>
              <p:nvPr/>
            </p:nvSpPr>
            <p:spPr bwMode="auto">
              <a:xfrm>
                <a:off x="3444875" y="2460625"/>
                <a:ext cx="66675" cy="77788"/>
              </a:xfrm>
              <a:custGeom>
                <a:avLst/>
                <a:gdLst>
                  <a:gd name="T0" fmla="*/ 155 w 187"/>
                  <a:gd name="T1" fmla="*/ 155 h 218"/>
                  <a:gd name="T2" fmla="*/ 155 w 187"/>
                  <a:gd name="T3" fmla="*/ 155 h 218"/>
                  <a:gd name="T4" fmla="*/ 155 w 187"/>
                  <a:gd name="T5" fmla="*/ 155 h 218"/>
                  <a:gd name="T6" fmla="*/ 155 w 187"/>
                  <a:gd name="T7" fmla="*/ 155 h 218"/>
                  <a:gd name="T8" fmla="*/ 155 w 187"/>
                  <a:gd name="T9" fmla="*/ 155 h 218"/>
                  <a:gd name="T10" fmla="*/ 124 w 187"/>
                  <a:gd name="T11" fmla="*/ 155 h 218"/>
                  <a:gd name="T12" fmla="*/ 124 w 187"/>
                  <a:gd name="T13" fmla="*/ 124 h 218"/>
                  <a:gd name="T14" fmla="*/ 124 w 187"/>
                  <a:gd name="T15" fmla="*/ 124 h 218"/>
                  <a:gd name="T16" fmla="*/ 124 w 187"/>
                  <a:gd name="T17" fmla="*/ 124 h 218"/>
                  <a:gd name="T18" fmla="*/ 124 w 187"/>
                  <a:gd name="T19" fmla="*/ 94 h 218"/>
                  <a:gd name="T20" fmla="*/ 94 w 187"/>
                  <a:gd name="T21" fmla="*/ 94 h 218"/>
                  <a:gd name="T22" fmla="*/ 62 w 187"/>
                  <a:gd name="T23" fmla="*/ 62 h 218"/>
                  <a:gd name="T24" fmla="*/ 62 w 187"/>
                  <a:gd name="T25" fmla="*/ 31 h 218"/>
                  <a:gd name="T26" fmla="*/ 62 w 187"/>
                  <a:gd name="T27" fmla="*/ 31 h 218"/>
                  <a:gd name="T28" fmla="*/ 62 w 187"/>
                  <a:gd name="T29" fmla="*/ 0 h 218"/>
                  <a:gd name="T30" fmla="*/ 62 w 187"/>
                  <a:gd name="T31" fmla="*/ 0 h 218"/>
                  <a:gd name="T32" fmla="*/ 62 w 187"/>
                  <a:gd name="T33" fmla="*/ 31 h 218"/>
                  <a:gd name="T34" fmla="*/ 31 w 187"/>
                  <a:gd name="T35" fmla="*/ 31 h 218"/>
                  <a:gd name="T36" fmla="*/ 0 w 187"/>
                  <a:gd name="T37" fmla="*/ 62 h 218"/>
                  <a:gd name="T38" fmla="*/ 0 w 187"/>
                  <a:gd name="T39" fmla="*/ 94 h 218"/>
                  <a:gd name="T40" fmla="*/ 0 w 187"/>
                  <a:gd name="T41" fmla="*/ 94 h 218"/>
                  <a:gd name="T42" fmla="*/ 62 w 187"/>
                  <a:gd name="T43" fmla="*/ 124 h 218"/>
                  <a:gd name="T44" fmla="*/ 124 w 187"/>
                  <a:gd name="T45" fmla="*/ 186 h 218"/>
                  <a:gd name="T46" fmla="*/ 155 w 187"/>
                  <a:gd name="T47" fmla="*/ 217 h 218"/>
                  <a:gd name="T48" fmla="*/ 155 w 187"/>
                  <a:gd name="T49" fmla="*/ 186 h 218"/>
                  <a:gd name="T50" fmla="*/ 186 w 187"/>
                  <a:gd name="T51" fmla="*/ 186 h 218"/>
                  <a:gd name="T52" fmla="*/ 155 w 187"/>
                  <a:gd name="T53" fmla="*/ 155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87" h="218">
                    <a:moveTo>
                      <a:pt x="155" y="155"/>
                    </a:moveTo>
                    <a:lnTo>
                      <a:pt x="155" y="155"/>
                    </a:lnTo>
                    <a:lnTo>
                      <a:pt x="155" y="155"/>
                    </a:lnTo>
                    <a:lnTo>
                      <a:pt x="155" y="155"/>
                    </a:lnTo>
                    <a:lnTo>
                      <a:pt x="155" y="155"/>
                    </a:lnTo>
                    <a:lnTo>
                      <a:pt x="124" y="155"/>
                    </a:lnTo>
                    <a:cubicBezTo>
                      <a:pt x="124" y="124"/>
                      <a:pt x="124" y="124"/>
                      <a:pt x="124" y="124"/>
                    </a:cubicBezTo>
                    <a:lnTo>
                      <a:pt x="124" y="124"/>
                    </a:lnTo>
                    <a:lnTo>
                      <a:pt x="124" y="124"/>
                    </a:lnTo>
                    <a:cubicBezTo>
                      <a:pt x="124" y="94"/>
                      <a:pt x="124" y="94"/>
                      <a:pt x="124" y="94"/>
                    </a:cubicBezTo>
                    <a:cubicBezTo>
                      <a:pt x="124" y="94"/>
                      <a:pt x="124" y="94"/>
                      <a:pt x="94" y="94"/>
                    </a:cubicBezTo>
                    <a:lnTo>
                      <a:pt x="62" y="62"/>
                    </a:lnTo>
                    <a:cubicBezTo>
                      <a:pt x="62" y="31"/>
                      <a:pt x="62" y="31"/>
                      <a:pt x="62" y="31"/>
                    </a:cubicBezTo>
                    <a:lnTo>
                      <a:pt x="62" y="31"/>
                    </a:lnTo>
                    <a:cubicBezTo>
                      <a:pt x="62" y="0"/>
                      <a:pt x="62" y="0"/>
                      <a:pt x="62" y="0"/>
                    </a:cubicBezTo>
                    <a:lnTo>
                      <a:pt x="62" y="0"/>
                    </a:lnTo>
                    <a:cubicBezTo>
                      <a:pt x="62" y="0"/>
                      <a:pt x="62" y="0"/>
                      <a:pt x="62" y="31"/>
                    </a:cubicBezTo>
                    <a:cubicBezTo>
                      <a:pt x="31" y="31"/>
                      <a:pt x="31" y="31"/>
                      <a:pt x="31" y="31"/>
                    </a:cubicBezTo>
                    <a:cubicBezTo>
                      <a:pt x="31" y="62"/>
                      <a:pt x="31" y="62"/>
                      <a:pt x="0" y="62"/>
                    </a:cubicBezTo>
                    <a:cubicBezTo>
                      <a:pt x="0" y="62"/>
                      <a:pt x="0" y="62"/>
                      <a:pt x="0" y="94"/>
                    </a:cubicBezTo>
                    <a:lnTo>
                      <a:pt x="0" y="94"/>
                    </a:lnTo>
                    <a:cubicBezTo>
                      <a:pt x="0" y="94"/>
                      <a:pt x="31" y="124"/>
                      <a:pt x="62" y="124"/>
                    </a:cubicBezTo>
                    <a:cubicBezTo>
                      <a:pt x="94" y="155"/>
                      <a:pt x="94" y="186"/>
                      <a:pt x="124" y="186"/>
                    </a:cubicBezTo>
                    <a:lnTo>
                      <a:pt x="155" y="217"/>
                    </a:lnTo>
                    <a:lnTo>
                      <a:pt x="155" y="186"/>
                    </a:lnTo>
                    <a:cubicBezTo>
                      <a:pt x="155" y="186"/>
                      <a:pt x="155" y="186"/>
                      <a:pt x="186" y="186"/>
                    </a:cubicBezTo>
                    <a:cubicBezTo>
                      <a:pt x="155" y="155"/>
                      <a:pt x="155" y="155"/>
                      <a:pt x="155" y="15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96" name="Freeform 52"/>
              <p:cNvSpPr>
                <a:spLocks noChangeArrowheads="1"/>
              </p:cNvSpPr>
              <p:nvPr/>
            </p:nvSpPr>
            <p:spPr bwMode="auto">
              <a:xfrm>
                <a:off x="3679825" y="2427288"/>
                <a:ext cx="11113" cy="68262"/>
              </a:xfrm>
              <a:custGeom>
                <a:avLst/>
                <a:gdLst>
                  <a:gd name="T0" fmla="*/ 31 w 32"/>
                  <a:gd name="T1" fmla="*/ 63 h 188"/>
                  <a:gd name="T2" fmla="*/ 31 w 32"/>
                  <a:gd name="T3" fmla="*/ 63 h 188"/>
                  <a:gd name="T4" fmla="*/ 0 w 32"/>
                  <a:gd name="T5" fmla="*/ 31 h 188"/>
                  <a:gd name="T6" fmla="*/ 0 w 32"/>
                  <a:gd name="T7" fmla="*/ 31 h 188"/>
                  <a:gd name="T8" fmla="*/ 0 w 32"/>
                  <a:gd name="T9" fmla="*/ 0 h 188"/>
                  <a:gd name="T10" fmla="*/ 0 w 32"/>
                  <a:gd name="T11" fmla="*/ 0 h 188"/>
                  <a:gd name="T12" fmla="*/ 0 w 32"/>
                  <a:gd name="T13" fmla="*/ 0 h 188"/>
                  <a:gd name="T14" fmla="*/ 0 w 32"/>
                  <a:gd name="T15" fmla="*/ 0 h 188"/>
                  <a:gd name="T16" fmla="*/ 0 w 32"/>
                  <a:gd name="T17" fmla="*/ 31 h 188"/>
                  <a:gd name="T18" fmla="*/ 0 w 32"/>
                  <a:gd name="T19" fmla="*/ 63 h 188"/>
                  <a:gd name="T20" fmla="*/ 31 w 32"/>
                  <a:gd name="T21" fmla="*/ 93 h 188"/>
                  <a:gd name="T22" fmla="*/ 31 w 32"/>
                  <a:gd name="T23" fmla="*/ 93 h 188"/>
                  <a:gd name="T24" fmla="*/ 0 w 32"/>
                  <a:gd name="T25" fmla="*/ 93 h 188"/>
                  <a:gd name="T26" fmla="*/ 0 w 32"/>
                  <a:gd name="T27" fmla="*/ 124 h 188"/>
                  <a:gd name="T28" fmla="*/ 0 w 32"/>
                  <a:gd name="T29" fmla="*/ 124 h 188"/>
                  <a:gd name="T30" fmla="*/ 0 w 32"/>
                  <a:gd name="T31" fmla="*/ 124 h 188"/>
                  <a:gd name="T32" fmla="*/ 0 w 32"/>
                  <a:gd name="T33" fmla="*/ 155 h 188"/>
                  <a:gd name="T34" fmla="*/ 0 w 32"/>
                  <a:gd name="T35" fmla="*/ 155 h 188"/>
                  <a:gd name="T36" fmla="*/ 0 w 32"/>
                  <a:gd name="T37" fmla="*/ 187 h 188"/>
                  <a:gd name="T38" fmla="*/ 0 w 32"/>
                  <a:gd name="T39" fmla="*/ 187 h 188"/>
                  <a:gd name="T40" fmla="*/ 0 w 32"/>
                  <a:gd name="T41" fmla="*/ 187 h 188"/>
                  <a:gd name="T42" fmla="*/ 0 w 32"/>
                  <a:gd name="T43" fmla="*/ 187 h 188"/>
                  <a:gd name="T44" fmla="*/ 31 w 32"/>
                  <a:gd name="T45" fmla="*/ 155 h 188"/>
                  <a:gd name="T46" fmla="*/ 31 w 32"/>
                  <a:gd name="T47" fmla="*/ 124 h 188"/>
                  <a:gd name="T48" fmla="*/ 31 w 32"/>
                  <a:gd name="T49" fmla="*/ 63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2" h="188">
                    <a:moveTo>
                      <a:pt x="31" y="63"/>
                    </a:moveTo>
                    <a:lnTo>
                      <a:pt x="31" y="63"/>
                    </a:lnTo>
                    <a:cubicBezTo>
                      <a:pt x="31" y="31"/>
                      <a:pt x="0" y="31"/>
                      <a:pt x="0" y="31"/>
                    </a:cubicBezTo>
                    <a:lnTo>
                      <a:pt x="0" y="3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ubicBezTo>
                      <a:pt x="0" y="31"/>
                      <a:pt x="0" y="31"/>
                      <a:pt x="0" y="31"/>
                    </a:cubicBezTo>
                    <a:cubicBezTo>
                      <a:pt x="0" y="63"/>
                      <a:pt x="0" y="63"/>
                      <a:pt x="0" y="63"/>
                    </a:cubicBezTo>
                    <a:cubicBezTo>
                      <a:pt x="0" y="63"/>
                      <a:pt x="31" y="63"/>
                      <a:pt x="31" y="93"/>
                    </a:cubicBezTo>
                    <a:lnTo>
                      <a:pt x="31" y="93"/>
                    </a:lnTo>
                    <a:cubicBezTo>
                      <a:pt x="31" y="93"/>
                      <a:pt x="31" y="93"/>
                      <a:pt x="0" y="93"/>
                    </a:cubicBezTo>
                    <a:cubicBezTo>
                      <a:pt x="0" y="124"/>
                      <a:pt x="0" y="124"/>
                      <a:pt x="0" y="124"/>
                    </a:cubicBezTo>
                    <a:lnTo>
                      <a:pt x="0" y="124"/>
                    </a:lnTo>
                    <a:lnTo>
                      <a:pt x="0" y="124"/>
                    </a:lnTo>
                    <a:cubicBezTo>
                      <a:pt x="0" y="124"/>
                      <a:pt x="0" y="124"/>
                      <a:pt x="0" y="155"/>
                    </a:cubicBezTo>
                    <a:lnTo>
                      <a:pt x="0" y="155"/>
                    </a:lnTo>
                    <a:lnTo>
                      <a:pt x="0" y="187"/>
                    </a:lnTo>
                    <a:lnTo>
                      <a:pt x="0" y="187"/>
                    </a:lnTo>
                    <a:lnTo>
                      <a:pt x="0" y="187"/>
                    </a:lnTo>
                    <a:lnTo>
                      <a:pt x="0" y="187"/>
                    </a:lnTo>
                    <a:lnTo>
                      <a:pt x="31" y="155"/>
                    </a:lnTo>
                    <a:cubicBezTo>
                      <a:pt x="31" y="155"/>
                      <a:pt x="31" y="155"/>
                      <a:pt x="31" y="124"/>
                    </a:cubicBezTo>
                    <a:cubicBezTo>
                      <a:pt x="31" y="93"/>
                      <a:pt x="31" y="63"/>
                      <a:pt x="31" y="6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97" name="Freeform 53"/>
              <p:cNvSpPr>
                <a:spLocks noChangeArrowheads="1"/>
              </p:cNvSpPr>
              <p:nvPr/>
            </p:nvSpPr>
            <p:spPr bwMode="auto">
              <a:xfrm>
                <a:off x="3724275" y="2338388"/>
                <a:ext cx="223838" cy="201612"/>
              </a:xfrm>
              <a:custGeom>
                <a:avLst/>
                <a:gdLst>
                  <a:gd name="T0" fmla="*/ 372 w 620"/>
                  <a:gd name="T1" fmla="*/ 403 h 559"/>
                  <a:gd name="T2" fmla="*/ 435 w 620"/>
                  <a:gd name="T3" fmla="*/ 403 h 559"/>
                  <a:gd name="T4" fmla="*/ 464 w 620"/>
                  <a:gd name="T5" fmla="*/ 403 h 559"/>
                  <a:gd name="T6" fmla="*/ 464 w 620"/>
                  <a:gd name="T7" fmla="*/ 403 h 559"/>
                  <a:gd name="T8" fmla="*/ 464 w 620"/>
                  <a:gd name="T9" fmla="*/ 372 h 559"/>
                  <a:gd name="T10" fmla="*/ 526 w 620"/>
                  <a:gd name="T11" fmla="*/ 279 h 559"/>
                  <a:gd name="T12" fmla="*/ 526 w 620"/>
                  <a:gd name="T13" fmla="*/ 279 h 559"/>
                  <a:gd name="T14" fmla="*/ 526 w 620"/>
                  <a:gd name="T15" fmla="*/ 217 h 559"/>
                  <a:gd name="T16" fmla="*/ 557 w 620"/>
                  <a:gd name="T17" fmla="*/ 187 h 559"/>
                  <a:gd name="T18" fmla="*/ 557 w 620"/>
                  <a:gd name="T19" fmla="*/ 124 h 559"/>
                  <a:gd name="T20" fmla="*/ 619 w 620"/>
                  <a:gd name="T21" fmla="*/ 124 h 559"/>
                  <a:gd name="T22" fmla="*/ 619 w 620"/>
                  <a:gd name="T23" fmla="*/ 124 h 559"/>
                  <a:gd name="T24" fmla="*/ 619 w 620"/>
                  <a:gd name="T25" fmla="*/ 124 h 559"/>
                  <a:gd name="T26" fmla="*/ 588 w 620"/>
                  <a:gd name="T27" fmla="*/ 63 h 559"/>
                  <a:gd name="T28" fmla="*/ 588 w 620"/>
                  <a:gd name="T29" fmla="*/ 63 h 559"/>
                  <a:gd name="T30" fmla="*/ 557 w 620"/>
                  <a:gd name="T31" fmla="*/ 31 h 559"/>
                  <a:gd name="T32" fmla="*/ 495 w 620"/>
                  <a:gd name="T33" fmla="*/ 63 h 559"/>
                  <a:gd name="T34" fmla="*/ 464 w 620"/>
                  <a:gd name="T35" fmla="*/ 31 h 559"/>
                  <a:gd name="T36" fmla="*/ 403 w 620"/>
                  <a:gd name="T37" fmla="*/ 31 h 559"/>
                  <a:gd name="T38" fmla="*/ 403 w 620"/>
                  <a:gd name="T39" fmla="*/ 63 h 559"/>
                  <a:gd name="T40" fmla="*/ 341 w 620"/>
                  <a:gd name="T41" fmla="*/ 93 h 559"/>
                  <a:gd name="T42" fmla="*/ 279 w 620"/>
                  <a:gd name="T43" fmla="*/ 63 h 559"/>
                  <a:gd name="T44" fmla="*/ 279 w 620"/>
                  <a:gd name="T45" fmla="*/ 31 h 559"/>
                  <a:gd name="T46" fmla="*/ 217 w 620"/>
                  <a:gd name="T47" fmla="*/ 63 h 559"/>
                  <a:gd name="T48" fmla="*/ 187 w 620"/>
                  <a:gd name="T49" fmla="*/ 63 h 559"/>
                  <a:gd name="T50" fmla="*/ 155 w 620"/>
                  <a:gd name="T51" fmla="*/ 31 h 559"/>
                  <a:gd name="T52" fmla="*/ 124 w 620"/>
                  <a:gd name="T53" fmla="*/ 0 h 559"/>
                  <a:gd name="T54" fmla="*/ 124 w 620"/>
                  <a:gd name="T55" fmla="*/ 31 h 559"/>
                  <a:gd name="T56" fmla="*/ 93 w 620"/>
                  <a:gd name="T57" fmla="*/ 31 h 559"/>
                  <a:gd name="T58" fmla="*/ 63 w 620"/>
                  <a:gd name="T59" fmla="*/ 93 h 559"/>
                  <a:gd name="T60" fmla="*/ 63 w 620"/>
                  <a:gd name="T61" fmla="*/ 93 h 559"/>
                  <a:gd name="T62" fmla="*/ 63 w 620"/>
                  <a:gd name="T63" fmla="*/ 124 h 559"/>
                  <a:gd name="T64" fmla="*/ 63 w 620"/>
                  <a:gd name="T65" fmla="*/ 155 h 559"/>
                  <a:gd name="T66" fmla="*/ 63 w 620"/>
                  <a:gd name="T67" fmla="*/ 217 h 559"/>
                  <a:gd name="T68" fmla="*/ 63 w 620"/>
                  <a:gd name="T69" fmla="*/ 248 h 559"/>
                  <a:gd name="T70" fmla="*/ 31 w 620"/>
                  <a:gd name="T71" fmla="*/ 279 h 559"/>
                  <a:gd name="T72" fmla="*/ 31 w 620"/>
                  <a:gd name="T73" fmla="*/ 279 h 559"/>
                  <a:gd name="T74" fmla="*/ 0 w 620"/>
                  <a:gd name="T75" fmla="*/ 341 h 559"/>
                  <a:gd name="T76" fmla="*/ 0 w 620"/>
                  <a:gd name="T77" fmla="*/ 435 h 559"/>
                  <a:gd name="T78" fmla="*/ 31 w 620"/>
                  <a:gd name="T79" fmla="*/ 435 h 559"/>
                  <a:gd name="T80" fmla="*/ 124 w 620"/>
                  <a:gd name="T81" fmla="*/ 465 h 559"/>
                  <a:gd name="T82" fmla="*/ 155 w 620"/>
                  <a:gd name="T83" fmla="*/ 558 h 559"/>
                  <a:gd name="T84" fmla="*/ 187 w 620"/>
                  <a:gd name="T85" fmla="*/ 558 h 559"/>
                  <a:gd name="T86" fmla="*/ 279 w 620"/>
                  <a:gd name="T87" fmla="*/ 558 h 559"/>
                  <a:gd name="T88" fmla="*/ 279 w 620"/>
                  <a:gd name="T89" fmla="*/ 527 h 559"/>
                  <a:gd name="T90" fmla="*/ 311 w 620"/>
                  <a:gd name="T91" fmla="*/ 465 h 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620" h="559">
                    <a:moveTo>
                      <a:pt x="372" y="403"/>
                    </a:moveTo>
                    <a:lnTo>
                      <a:pt x="372" y="403"/>
                    </a:lnTo>
                    <a:cubicBezTo>
                      <a:pt x="372" y="403"/>
                      <a:pt x="403" y="403"/>
                      <a:pt x="435" y="403"/>
                    </a:cubicBezTo>
                    <a:lnTo>
                      <a:pt x="435" y="403"/>
                    </a:lnTo>
                    <a:cubicBezTo>
                      <a:pt x="435" y="403"/>
                      <a:pt x="434" y="403"/>
                      <a:pt x="464" y="403"/>
                    </a:cubicBezTo>
                    <a:lnTo>
                      <a:pt x="464" y="403"/>
                    </a:lnTo>
                    <a:lnTo>
                      <a:pt x="464" y="403"/>
                    </a:lnTo>
                    <a:lnTo>
                      <a:pt x="464" y="403"/>
                    </a:lnTo>
                    <a:cubicBezTo>
                      <a:pt x="464" y="403"/>
                      <a:pt x="464" y="403"/>
                      <a:pt x="464" y="372"/>
                    </a:cubicBezTo>
                    <a:lnTo>
                      <a:pt x="464" y="372"/>
                    </a:lnTo>
                    <a:cubicBezTo>
                      <a:pt x="464" y="372"/>
                      <a:pt x="495" y="341"/>
                      <a:pt x="495" y="311"/>
                    </a:cubicBezTo>
                    <a:cubicBezTo>
                      <a:pt x="495" y="279"/>
                      <a:pt x="495" y="279"/>
                      <a:pt x="526" y="279"/>
                    </a:cubicBezTo>
                    <a:lnTo>
                      <a:pt x="526" y="279"/>
                    </a:lnTo>
                    <a:lnTo>
                      <a:pt x="526" y="279"/>
                    </a:lnTo>
                    <a:cubicBezTo>
                      <a:pt x="526" y="248"/>
                      <a:pt x="526" y="248"/>
                      <a:pt x="526" y="217"/>
                    </a:cubicBezTo>
                    <a:lnTo>
                      <a:pt x="526" y="217"/>
                    </a:lnTo>
                    <a:lnTo>
                      <a:pt x="557" y="217"/>
                    </a:lnTo>
                    <a:cubicBezTo>
                      <a:pt x="557" y="187"/>
                      <a:pt x="557" y="187"/>
                      <a:pt x="557" y="187"/>
                    </a:cubicBezTo>
                    <a:lnTo>
                      <a:pt x="557" y="187"/>
                    </a:lnTo>
                    <a:cubicBezTo>
                      <a:pt x="557" y="155"/>
                      <a:pt x="557" y="155"/>
                      <a:pt x="557" y="124"/>
                    </a:cubicBezTo>
                    <a:lnTo>
                      <a:pt x="557" y="124"/>
                    </a:lnTo>
                    <a:cubicBezTo>
                      <a:pt x="588" y="124"/>
                      <a:pt x="588" y="124"/>
                      <a:pt x="619" y="124"/>
                    </a:cubicBezTo>
                    <a:lnTo>
                      <a:pt x="619" y="124"/>
                    </a:lnTo>
                    <a:lnTo>
                      <a:pt x="619" y="124"/>
                    </a:lnTo>
                    <a:lnTo>
                      <a:pt x="619" y="124"/>
                    </a:lnTo>
                    <a:lnTo>
                      <a:pt x="619" y="124"/>
                    </a:lnTo>
                    <a:cubicBezTo>
                      <a:pt x="619" y="93"/>
                      <a:pt x="619" y="93"/>
                      <a:pt x="619" y="93"/>
                    </a:cubicBezTo>
                    <a:cubicBezTo>
                      <a:pt x="588" y="93"/>
                      <a:pt x="588" y="63"/>
                      <a:pt x="588" y="63"/>
                    </a:cubicBezTo>
                    <a:lnTo>
                      <a:pt x="588" y="63"/>
                    </a:lnTo>
                    <a:lnTo>
                      <a:pt x="588" y="63"/>
                    </a:lnTo>
                    <a:cubicBezTo>
                      <a:pt x="588" y="31"/>
                      <a:pt x="588" y="31"/>
                      <a:pt x="557" y="31"/>
                    </a:cubicBezTo>
                    <a:lnTo>
                      <a:pt x="557" y="31"/>
                    </a:lnTo>
                    <a:cubicBezTo>
                      <a:pt x="557" y="63"/>
                      <a:pt x="526" y="63"/>
                      <a:pt x="495" y="63"/>
                    </a:cubicBezTo>
                    <a:lnTo>
                      <a:pt x="495" y="63"/>
                    </a:lnTo>
                    <a:lnTo>
                      <a:pt x="495" y="63"/>
                    </a:lnTo>
                    <a:cubicBezTo>
                      <a:pt x="495" y="63"/>
                      <a:pt x="464" y="63"/>
                      <a:pt x="464" y="31"/>
                    </a:cubicBezTo>
                    <a:cubicBezTo>
                      <a:pt x="434" y="31"/>
                      <a:pt x="435" y="31"/>
                      <a:pt x="435" y="31"/>
                    </a:cubicBezTo>
                    <a:lnTo>
                      <a:pt x="403" y="31"/>
                    </a:lnTo>
                    <a:lnTo>
                      <a:pt x="403" y="63"/>
                    </a:lnTo>
                    <a:lnTo>
                      <a:pt x="403" y="63"/>
                    </a:lnTo>
                    <a:cubicBezTo>
                      <a:pt x="372" y="63"/>
                      <a:pt x="372" y="63"/>
                      <a:pt x="372" y="93"/>
                    </a:cubicBezTo>
                    <a:lnTo>
                      <a:pt x="341" y="93"/>
                    </a:lnTo>
                    <a:cubicBezTo>
                      <a:pt x="311" y="93"/>
                      <a:pt x="279" y="63"/>
                      <a:pt x="279" y="63"/>
                    </a:cubicBezTo>
                    <a:lnTo>
                      <a:pt x="279" y="63"/>
                    </a:lnTo>
                    <a:lnTo>
                      <a:pt x="279" y="63"/>
                    </a:lnTo>
                    <a:lnTo>
                      <a:pt x="279" y="31"/>
                    </a:lnTo>
                    <a:lnTo>
                      <a:pt x="248" y="63"/>
                    </a:lnTo>
                    <a:cubicBezTo>
                      <a:pt x="248" y="63"/>
                      <a:pt x="248" y="63"/>
                      <a:pt x="217" y="63"/>
                    </a:cubicBezTo>
                    <a:lnTo>
                      <a:pt x="187" y="63"/>
                    </a:lnTo>
                    <a:lnTo>
                      <a:pt x="187" y="63"/>
                    </a:lnTo>
                    <a:cubicBezTo>
                      <a:pt x="187" y="63"/>
                      <a:pt x="187" y="31"/>
                      <a:pt x="155" y="31"/>
                    </a:cubicBezTo>
                    <a:lnTo>
                      <a:pt x="155" y="31"/>
                    </a:lnTo>
                    <a:lnTo>
                      <a:pt x="155" y="31"/>
                    </a:lnTo>
                    <a:cubicBezTo>
                      <a:pt x="155" y="31"/>
                      <a:pt x="155" y="31"/>
                      <a:pt x="124" y="0"/>
                    </a:cubicBezTo>
                    <a:lnTo>
                      <a:pt x="124" y="0"/>
                    </a:lnTo>
                    <a:cubicBezTo>
                      <a:pt x="124" y="0"/>
                      <a:pt x="124" y="0"/>
                      <a:pt x="124" y="31"/>
                    </a:cubicBezTo>
                    <a:lnTo>
                      <a:pt x="93" y="31"/>
                    </a:lnTo>
                    <a:lnTo>
                      <a:pt x="93" y="31"/>
                    </a:lnTo>
                    <a:cubicBezTo>
                      <a:pt x="93" y="63"/>
                      <a:pt x="63" y="63"/>
                      <a:pt x="63" y="93"/>
                    </a:cubicBezTo>
                    <a:lnTo>
                      <a:pt x="63" y="93"/>
                    </a:lnTo>
                    <a:lnTo>
                      <a:pt x="63" y="93"/>
                    </a:lnTo>
                    <a:lnTo>
                      <a:pt x="63" y="93"/>
                    </a:lnTo>
                    <a:cubicBezTo>
                      <a:pt x="63" y="124"/>
                      <a:pt x="63" y="124"/>
                      <a:pt x="63" y="124"/>
                    </a:cubicBezTo>
                    <a:lnTo>
                      <a:pt x="63" y="124"/>
                    </a:lnTo>
                    <a:lnTo>
                      <a:pt x="63" y="155"/>
                    </a:lnTo>
                    <a:lnTo>
                      <a:pt x="63" y="155"/>
                    </a:lnTo>
                    <a:lnTo>
                      <a:pt x="63" y="187"/>
                    </a:lnTo>
                    <a:cubicBezTo>
                      <a:pt x="63" y="217"/>
                      <a:pt x="63" y="217"/>
                      <a:pt x="63" y="217"/>
                    </a:cubicBezTo>
                    <a:lnTo>
                      <a:pt x="63" y="217"/>
                    </a:lnTo>
                    <a:cubicBezTo>
                      <a:pt x="63" y="248"/>
                      <a:pt x="63" y="248"/>
                      <a:pt x="63" y="248"/>
                    </a:cubicBezTo>
                    <a:lnTo>
                      <a:pt x="31" y="279"/>
                    </a:lnTo>
                    <a:lnTo>
                      <a:pt x="31" y="279"/>
                    </a:lnTo>
                    <a:lnTo>
                      <a:pt x="31" y="279"/>
                    </a:lnTo>
                    <a:lnTo>
                      <a:pt x="31" y="279"/>
                    </a:lnTo>
                    <a:cubicBezTo>
                      <a:pt x="31" y="311"/>
                      <a:pt x="0" y="311"/>
                      <a:pt x="0" y="311"/>
                    </a:cubicBezTo>
                    <a:lnTo>
                      <a:pt x="0" y="341"/>
                    </a:lnTo>
                    <a:cubicBezTo>
                      <a:pt x="0" y="372"/>
                      <a:pt x="0" y="372"/>
                      <a:pt x="0" y="403"/>
                    </a:cubicBezTo>
                    <a:cubicBezTo>
                      <a:pt x="0" y="403"/>
                      <a:pt x="0" y="403"/>
                      <a:pt x="0" y="435"/>
                    </a:cubicBezTo>
                    <a:lnTo>
                      <a:pt x="0" y="435"/>
                    </a:lnTo>
                    <a:cubicBezTo>
                      <a:pt x="31" y="435"/>
                      <a:pt x="31" y="435"/>
                      <a:pt x="31" y="435"/>
                    </a:cubicBezTo>
                    <a:cubicBezTo>
                      <a:pt x="31" y="435"/>
                      <a:pt x="31" y="435"/>
                      <a:pt x="63" y="435"/>
                    </a:cubicBezTo>
                    <a:cubicBezTo>
                      <a:pt x="93" y="435"/>
                      <a:pt x="93" y="465"/>
                      <a:pt x="124" y="465"/>
                    </a:cubicBezTo>
                    <a:lnTo>
                      <a:pt x="124" y="465"/>
                    </a:lnTo>
                    <a:cubicBezTo>
                      <a:pt x="155" y="496"/>
                      <a:pt x="155" y="527"/>
                      <a:pt x="155" y="558"/>
                    </a:cubicBezTo>
                    <a:lnTo>
                      <a:pt x="155" y="558"/>
                    </a:lnTo>
                    <a:cubicBezTo>
                      <a:pt x="155" y="558"/>
                      <a:pt x="155" y="558"/>
                      <a:pt x="187" y="558"/>
                    </a:cubicBezTo>
                    <a:lnTo>
                      <a:pt x="187" y="558"/>
                    </a:lnTo>
                    <a:cubicBezTo>
                      <a:pt x="187" y="558"/>
                      <a:pt x="248" y="558"/>
                      <a:pt x="279" y="558"/>
                    </a:cubicBezTo>
                    <a:cubicBezTo>
                      <a:pt x="279" y="527"/>
                      <a:pt x="279" y="527"/>
                      <a:pt x="279" y="527"/>
                    </a:cubicBezTo>
                    <a:lnTo>
                      <a:pt x="279" y="527"/>
                    </a:lnTo>
                    <a:cubicBezTo>
                      <a:pt x="279" y="527"/>
                      <a:pt x="279" y="496"/>
                      <a:pt x="311" y="465"/>
                    </a:cubicBezTo>
                    <a:lnTo>
                      <a:pt x="311" y="465"/>
                    </a:lnTo>
                    <a:lnTo>
                      <a:pt x="372" y="403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98" name="Freeform 54"/>
              <p:cNvSpPr>
                <a:spLocks noChangeArrowheads="1"/>
              </p:cNvSpPr>
              <p:nvPr/>
            </p:nvSpPr>
            <p:spPr bwMode="auto">
              <a:xfrm>
                <a:off x="3848100" y="2605088"/>
                <a:ext cx="100013" cy="123825"/>
              </a:xfrm>
              <a:custGeom>
                <a:avLst/>
                <a:gdLst>
                  <a:gd name="T0" fmla="*/ 94 w 279"/>
                  <a:gd name="T1" fmla="*/ 248 h 342"/>
                  <a:gd name="T2" fmla="*/ 94 w 279"/>
                  <a:gd name="T3" fmla="*/ 248 h 342"/>
                  <a:gd name="T4" fmla="*/ 154 w 279"/>
                  <a:gd name="T5" fmla="*/ 248 h 342"/>
                  <a:gd name="T6" fmla="*/ 154 w 279"/>
                  <a:gd name="T7" fmla="*/ 217 h 342"/>
                  <a:gd name="T8" fmla="*/ 216 w 279"/>
                  <a:gd name="T9" fmla="*/ 217 h 342"/>
                  <a:gd name="T10" fmla="*/ 216 w 279"/>
                  <a:gd name="T11" fmla="*/ 248 h 342"/>
                  <a:gd name="T12" fmla="*/ 216 w 279"/>
                  <a:gd name="T13" fmla="*/ 248 h 342"/>
                  <a:gd name="T14" fmla="*/ 216 w 279"/>
                  <a:gd name="T15" fmla="*/ 248 h 342"/>
                  <a:gd name="T16" fmla="*/ 247 w 279"/>
                  <a:gd name="T17" fmla="*/ 217 h 342"/>
                  <a:gd name="T18" fmla="*/ 247 w 279"/>
                  <a:gd name="T19" fmla="*/ 248 h 342"/>
                  <a:gd name="T20" fmla="*/ 278 w 279"/>
                  <a:gd name="T21" fmla="*/ 248 h 342"/>
                  <a:gd name="T22" fmla="*/ 278 w 279"/>
                  <a:gd name="T23" fmla="*/ 217 h 342"/>
                  <a:gd name="T24" fmla="*/ 247 w 279"/>
                  <a:gd name="T25" fmla="*/ 186 h 342"/>
                  <a:gd name="T26" fmla="*/ 247 w 279"/>
                  <a:gd name="T27" fmla="*/ 155 h 342"/>
                  <a:gd name="T28" fmla="*/ 247 w 279"/>
                  <a:gd name="T29" fmla="*/ 155 h 342"/>
                  <a:gd name="T30" fmla="*/ 247 w 279"/>
                  <a:gd name="T31" fmla="*/ 155 h 342"/>
                  <a:gd name="T32" fmla="*/ 247 w 279"/>
                  <a:gd name="T33" fmla="*/ 155 h 342"/>
                  <a:gd name="T34" fmla="*/ 216 w 279"/>
                  <a:gd name="T35" fmla="*/ 124 h 342"/>
                  <a:gd name="T36" fmla="*/ 247 w 279"/>
                  <a:gd name="T37" fmla="*/ 93 h 342"/>
                  <a:gd name="T38" fmla="*/ 247 w 279"/>
                  <a:gd name="T39" fmla="*/ 93 h 342"/>
                  <a:gd name="T40" fmla="*/ 247 w 279"/>
                  <a:gd name="T41" fmla="*/ 62 h 342"/>
                  <a:gd name="T42" fmla="*/ 247 w 279"/>
                  <a:gd name="T43" fmla="*/ 62 h 342"/>
                  <a:gd name="T44" fmla="*/ 247 w 279"/>
                  <a:gd name="T45" fmla="*/ 62 h 342"/>
                  <a:gd name="T46" fmla="*/ 216 w 279"/>
                  <a:gd name="T47" fmla="*/ 62 h 342"/>
                  <a:gd name="T48" fmla="*/ 216 w 279"/>
                  <a:gd name="T49" fmla="*/ 62 h 342"/>
                  <a:gd name="T50" fmla="*/ 216 w 279"/>
                  <a:gd name="T51" fmla="*/ 93 h 342"/>
                  <a:gd name="T52" fmla="*/ 185 w 279"/>
                  <a:gd name="T53" fmla="*/ 62 h 342"/>
                  <a:gd name="T54" fmla="*/ 185 w 279"/>
                  <a:gd name="T55" fmla="*/ 62 h 342"/>
                  <a:gd name="T56" fmla="*/ 185 w 279"/>
                  <a:gd name="T57" fmla="*/ 31 h 342"/>
                  <a:gd name="T58" fmla="*/ 185 w 279"/>
                  <a:gd name="T59" fmla="*/ 31 h 342"/>
                  <a:gd name="T60" fmla="*/ 185 w 279"/>
                  <a:gd name="T61" fmla="*/ 0 h 342"/>
                  <a:gd name="T62" fmla="*/ 154 w 279"/>
                  <a:gd name="T63" fmla="*/ 0 h 342"/>
                  <a:gd name="T64" fmla="*/ 154 w 279"/>
                  <a:gd name="T65" fmla="*/ 0 h 342"/>
                  <a:gd name="T66" fmla="*/ 154 w 279"/>
                  <a:gd name="T67" fmla="*/ 0 h 342"/>
                  <a:gd name="T68" fmla="*/ 154 w 279"/>
                  <a:gd name="T69" fmla="*/ 93 h 342"/>
                  <a:gd name="T70" fmla="*/ 31 w 279"/>
                  <a:gd name="T71" fmla="*/ 93 h 342"/>
                  <a:gd name="T72" fmla="*/ 0 w 279"/>
                  <a:gd name="T73" fmla="*/ 155 h 342"/>
                  <a:gd name="T74" fmla="*/ 0 w 279"/>
                  <a:gd name="T75" fmla="*/ 155 h 342"/>
                  <a:gd name="T76" fmla="*/ 0 w 279"/>
                  <a:gd name="T77" fmla="*/ 186 h 342"/>
                  <a:gd name="T78" fmla="*/ 0 w 279"/>
                  <a:gd name="T79" fmla="*/ 186 h 342"/>
                  <a:gd name="T80" fmla="*/ 0 w 279"/>
                  <a:gd name="T81" fmla="*/ 217 h 342"/>
                  <a:gd name="T82" fmla="*/ 31 w 279"/>
                  <a:gd name="T83" fmla="*/ 217 h 342"/>
                  <a:gd name="T84" fmla="*/ 31 w 279"/>
                  <a:gd name="T85" fmla="*/ 248 h 342"/>
                  <a:gd name="T86" fmla="*/ 94 w 279"/>
                  <a:gd name="T87" fmla="*/ 341 h 342"/>
                  <a:gd name="T88" fmla="*/ 123 w 279"/>
                  <a:gd name="T89" fmla="*/ 341 h 342"/>
                  <a:gd name="T90" fmla="*/ 94 w 279"/>
                  <a:gd name="T91" fmla="*/ 310 h 342"/>
                  <a:gd name="T92" fmla="*/ 94 w 279"/>
                  <a:gd name="T93" fmla="*/ 248 h 3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79" h="342">
                    <a:moveTo>
                      <a:pt x="94" y="248"/>
                    </a:moveTo>
                    <a:lnTo>
                      <a:pt x="94" y="248"/>
                    </a:lnTo>
                    <a:cubicBezTo>
                      <a:pt x="154" y="248"/>
                      <a:pt x="154" y="248"/>
                      <a:pt x="154" y="248"/>
                    </a:cubicBezTo>
                    <a:cubicBezTo>
                      <a:pt x="154" y="217"/>
                      <a:pt x="154" y="217"/>
                      <a:pt x="154" y="217"/>
                    </a:cubicBezTo>
                    <a:cubicBezTo>
                      <a:pt x="216" y="217"/>
                      <a:pt x="216" y="217"/>
                      <a:pt x="216" y="217"/>
                    </a:cubicBezTo>
                    <a:cubicBezTo>
                      <a:pt x="216" y="248"/>
                      <a:pt x="216" y="248"/>
                      <a:pt x="216" y="248"/>
                    </a:cubicBezTo>
                    <a:lnTo>
                      <a:pt x="216" y="248"/>
                    </a:lnTo>
                    <a:lnTo>
                      <a:pt x="216" y="248"/>
                    </a:lnTo>
                    <a:cubicBezTo>
                      <a:pt x="247" y="217"/>
                      <a:pt x="247" y="217"/>
                      <a:pt x="247" y="217"/>
                    </a:cubicBezTo>
                    <a:cubicBezTo>
                      <a:pt x="247" y="248"/>
                      <a:pt x="247" y="248"/>
                      <a:pt x="247" y="248"/>
                    </a:cubicBezTo>
                    <a:lnTo>
                      <a:pt x="278" y="248"/>
                    </a:lnTo>
                    <a:lnTo>
                      <a:pt x="278" y="217"/>
                    </a:lnTo>
                    <a:cubicBezTo>
                      <a:pt x="278" y="217"/>
                      <a:pt x="278" y="186"/>
                      <a:pt x="247" y="186"/>
                    </a:cubicBezTo>
                    <a:cubicBezTo>
                      <a:pt x="247" y="186"/>
                      <a:pt x="247" y="186"/>
                      <a:pt x="247" y="155"/>
                    </a:cubicBezTo>
                    <a:lnTo>
                      <a:pt x="247" y="155"/>
                    </a:lnTo>
                    <a:lnTo>
                      <a:pt x="247" y="155"/>
                    </a:lnTo>
                    <a:lnTo>
                      <a:pt x="247" y="155"/>
                    </a:lnTo>
                    <a:lnTo>
                      <a:pt x="216" y="124"/>
                    </a:lnTo>
                    <a:lnTo>
                      <a:pt x="247" y="93"/>
                    </a:lnTo>
                    <a:lnTo>
                      <a:pt x="247" y="93"/>
                    </a:lnTo>
                    <a:cubicBezTo>
                      <a:pt x="247" y="62"/>
                      <a:pt x="247" y="62"/>
                      <a:pt x="247" y="62"/>
                    </a:cubicBezTo>
                    <a:lnTo>
                      <a:pt x="247" y="62"/>
                    </a:lnTo>
                    <a:lnTo>
                      <a:pt x="247" y="62"/>
                    </a:lnTo>
                    <a:cubicBezTo>
                      <a:pt x="247" y="62"/>
                      <a:pt x="247" y="62"/>
                      <a:pt x="216" y="62"/>
                    </a:cubicBezTo>
                    <a:lnTo>
                      <a:pt x="216" y="62"/>
                    </a:lnTo>
                    <a:cubicBezTo>
                      <a:pt x="216" y="93"/>
                      <a:pt x="216" y="93"/>
                      <a:pt x="216" y="93"/>
                    </a:cubicBezTo>
                    <a:lnTo>
                      <a:pt x="185" y="62"/>
                    </a:lnTo>
                    <a:lnTo>
                      <a:pt x="185" y="62"/>
                    </a:lnTo>
                    <a:cubicBezTo>
                      <a:pt x="185" y="31"/>
                      <a:pt x="185" y="31"/>
                      <a:pt x="185" y="31"/>
                    </a:cubicBezTo>
                    <a:lnTo>
                      <a:pt x="185" y="31"/>
                    </a:lnTo>
                    <a:cubicBezTo>
                      <a:pt x="185" y="31"/>
                      <a:pt x="185" y="31"/>
                      <a:pt x="185" y="0"/>
                    </a:cubicBezTo>
                    <a:lnTo>
                      <a:pt x="154" y="0"/>
                    </a:lnTo>
                    <a:lnTo>
                      <a:pt x="154" y="0"/>
                    </a:lnTo>
                    <a:lnTo>
                      <a:pt x="154" y="0"/>
                    </a:lnTo>
                    <a:cubicBezTo>
                      <a:pt x="154" y="93"/>
                      <a:pt x="154" y="93"/>
                      <a:pt x="154" y="93"/>
                    </a:cubicBezTo>
                    <a:cubicBezTo>
                      <a:pt x="31" y="93"/>
                      <a:pt x="31" y="93"/>
                      <a:pt x="31" y="93"/>
                    </a:cubicBezTo>
                    <a:cubicBezTo>
                      <a:pt x="31" y="124"/>
                      <a:pt x="0" y="155"/>
                      <a:pt x="0" y="155"/>
                    </a:cubicBezTo>
                    <a:lnTo>
                      <a:pt x="0" y="155"/>
                    </a:lnTo>
                    <a:lnTo>
                      <a:pt x="0" y="186"/>
                    </a:lnTo>
                    <a:lnTo>
                      <a:pt x="0" y="186"/>
                    </a:lnTo>
                    <a:cubicBezTo>
                      <a:pt x="0" y="186"/>
                      <a:pt x="0" y="186"/>
                      <a:pt x="0" y="217"/>
                    </a:cubicBezTo>
                    <a:cubicBezTo>
                      <a:pt x="31" y="217"/>
                      <a:pt x="31" y="217"/>
                      <a:pt x="31" y="217"/>
                    </a:cubicBezTo>
                    <a:cubicBezTo>
                      <a:pt x="31" y="248"/>
                      <a:pt x="31" y="248"/>
                      <a:pt x="31" y="248"/>
                    </a:cubicBezTo>
                    <a:cubicBezTo>
                      <a:pt x="31" y="248"/>
                      <a:pt x="62" y="279"/>
                      <a:pt x="94" y="341"/>
                    </a:cubicBezTo>
                    <a:cubicBezTo>
                      <a:pt x="123" y="341"/>
                      <a:pt x="123" y="341"/>
                      <a:pt x="123" y="341"/>
                    </a:cubicBezTo>
                    <a:cubicBezTo>
                      <a:pt x="93" y="310"/>
                      <a:pt x="94" y="310"/>
                      <a:pt x="94" y="310"/>
                    </a:cubicBezTo>
                    <a:lnTo>
                      <a:pt x="94" y="248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299" name="Freeform 55"/>
              <p:cNvSpPr>
                <a:spLocks noChangeArrowheads="1"/>
              </p:cNvSpPr>
              <p:nvPr/>
            </p:nvSpPr>
            <p:spPr bwMode="auto">
              <a:xfrm>
                <a:off x="3444875" y="1836738"/>
                <a:ext cx="179388" cy="168275"/>
              </a:xfrm>
              <a:custGeom>
                <a:avLst/>
                <a:gdLst>
                  <a:gd name="T0" fmla="*/ 155 w 497"/>
                  <a:gd name="T1" fmla="*/ 372 h 466"/>
                  <a:gd name="T2" fmla="*/ 218 w 497"/>
                  <a:gd name="T3" fmla="*/ 341 h 466"/>
                  <a:gd name="T4" fmla="*/ 218 w 497"/>
                  <a:gd name="T5" fmla="*/ 341 h 466"/>
                  <a:gd name="T6" fmla="*/ 218 w 497"/>
                  <a:gd name="T7" fmla="*/ 341 h 466"/>
                  <a:gd name="T8" fmla="*/ 279 w 497"/>
                  <a:gd name="T9" fmla="*/ 309 h 466"/>
                  <a:gd name="T10" fmla="*/ 310 w 497"/>
                  <a:gd name="T11" fmla="*/ 309 h 466"/>
                  <a:gd name="T12" fmla="*/ 310 w 497"/>
                  <a:gd name="T13" fmla="*/ 309 h 466"/>
                  <a:gd name="T14" fmla="*/ 310 w 497"/>
                  <a:gd name="T15" fmla="*/ 309 h 466"/>
                  <a:gd name="T16" fmla="*/ 341 w 497"/>
                  <a:gd name="T17" fmla="*/ 278 h 466"/>
                  <a:gd name="T18" fmla="*/ 372 w 497"/>
                  <a:gd name="T19" fmla="*/ 278 h 466"/>
                  <a:gd name="T20" fmla="*/ 372 w 497"/>
                  <a:gd name="T21" fmla="*/ 248 h 466"/>
                  <a:gd name="T22" fmla="*/ 372 w 497"/>
                  <a:gd name="T23" fmla="*/ 248 h 466"/>
                  <a:gd name="T24" fmla="*/ 372 w 497"/>
                  <a:gd name="T25" fmla="*/ 217 h 466"/>
                  <a:gd name="T26" fmla="*/ 403 w 497"/>
                  <a:gd name="T27" fmla="*/ 185 h 466"/>
                  <a:gd name="T28" fmla="*/ 434 w 497"/>
                  <a:gd name="T29" fmla="*/ 217 h 466"/>
                  <a:gd name="T30" fmla="*/ 434 w 497"/>
                  <a:gd name="T31" fmla="*/ 217 h 466"/>
                  <a:gd name="T32" fmla="*/ 434 w 497"/>
                  <a:gd name="T33" fmla="*/ 185 h 466"/>
                  <a:gd name="T34" fmla="*/ 466 w 497"/>
                  <a:gd name="T35" fmla="*/ 185 h 466"/>
                  <a:gd name="T36" fmla="*/ 496 w 497"/>
                  <a:gd name="T37" fmla="*/ 185 h 466"/>
                  <a:gd name="T38" fmla="*/ 496 w 497"/>
                  <a:gd name="T39" fmla="*/ 93 h 466"/>
                  <a:gd name="T40" fmla="*/ 466 w 497"/>
                  <a:gd name="T41" fmla="*/ 30 h 466"/>
                  <a:gd name="T42" fmla="*/ 466 w 497"/>
                  <a:gd name="T43" fmla="*/ 30 h 466"/>
                  <a:gd name="T44" fmla="*/ 434 w 497"/>
                  <a:gd name="T45" fmla="*/ 30 h 466"/>
                  <a:gd name="T46" fmla="*/ 403 w 497"/>
                  <a:gd name="T47" fmla="*/ 30 h 466"/>
                  <a:gd name="T48" fmla="*/ 310 w 497"/>
                  <a:gd name="T49" fmla="*/ 0 h 466"/>
                  <a:gd name="T50" fmla="*/ 279 w 497"/>
                  <a:gd name="T51" fmla="*/ 0 h 466"/>
                  <a:gd name="T52" fmla="*/ 279 w 497"/>
                  <a:gd name="T53" fmla="*/ 30 h 466"/>
                  <a:gd name="T54" fmla="*/ 155 w 497"/>
                  <a:gd name="T55" fmla="*/ 154 h 466"/>
                  <a:gd name="T56" fmla="*/ 94 w 497"/>
                  <a:gd name="T57" fmla="*/ 248 h 466"/>
                  <a:gd name="T58" fmla="*/ 94 w 497"/>
                  <a:gd name="T59" fmla="*/ 278 h 466"/>
                  <a:gd name="T60" fmla="*/ 94 w 497"/>
                  <a:gd name="T61" fmla="*/ 341 h 466"/>
                  <a:gd name="T62" fmla="*/ 0 w 497"/>
                  <a:gd name="T63" fmla="*/ 465 h 466"/>
                  <a:gd name="T64" fmla="*/ 94 w 497"/>
                  <a:gd name="T65" fmla="*/ 402 h 466"/>
                  <a:gd name="T66" fmla="*/ 155 w 497"/>
                  <a:gd name="T67" fmla="*/ 372 h 4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97" h="466">
                    <a:moveTo>
                      <a:pt x="155" y="372"/>
                    </a:moveTo>
                    <a:lnTo>
                      <a:pt x="155" y="372"/>
                    </a:lnTo>
                    <a:lnTo>
                      <a:pt x="186" y="341"/>
                    </a:lnTo>
                    <a:lnTo>
                      <a:pt x="218" y="341"/>
                    </a:lnTo>
                    <a:lnTo>
                      <a:pt x="218" y="341"/>
                    </a:lnTo>
                    <a:lnTo>
                      <a:pt x="218" y="341"/>
                    </a:lnTo>
                    <a:lnTo>
                      <a:pt x="218" y="341"/>
                    </a:lnTo>
                    <a:lnTo>
                      <a:pt x="218" y="341"/>
                    </a:lnTo>
                    <a:cubicBezTo>
                      <a:pt x="218" y="341"/>
                      <a:pt x="218" y="341"/>
                      <a:pt x="248" y="341"/>
                    </a:cubicBezTo>
                    <a:cubicBezTo>
                      <a:pt x="248" y="309"/>
                      <a:pt x="248" y="309"/>
                      <a:pt x="279" y="309"/>
                    </a:cubicBezTo>
                    <a:lnTo>
                      <a:pt x="279" y="309"/>
                    </a:lnTo>
                    <a:cubicBezTo>
                      <a:pt x="279" y="309"/>
                      <a:pt x="279" y="309"/>
                      <a:pt x="310" y="309"/>
                    </a:cubicBezTo>
                    <a:lnTo>
                      <a:pt x="310" y="309"/>
                    </a:lnTo>
                    <a:lnTo>
                      <a:pt x="310" y="309"/>
                    </a:lnTo>
                    <a:lnTo>
                      <a:pt x="310" y="309"/>
                    </a:lnTo>
                    <a:lnTo>
                      <a:pt x="310" y="309"/>
                    </a:lnTo>
                    <a:lnTo>
                      <a:pt x="310" y="309"/>
                    </a:lnTo>
                    <a:cubicBezTo>
                      <a:pt x="310" y="278"/>
                      <a:pt x="341" y="278"/>
                      <a:pt x="341" y="278"/>
                    </a:cubicBezTo>
                    <a:lnTo>
                      <a:pt x="341" y="278"/>
                    </a:lnTo>
                    <a:lnTo>
                      <a:pt x="372" y="278"/>
                    </a:lnTo>
                    <a:lnTo>
                      <a:pt x="372" y="278"/>
                    </a:lnTo>
                    <a:cubicBezTo>
                      <a:pt x="372" y="278"/>
                      <a:pt x="372" y="278"/>
                      <a:pt x="372" y="248"/>
                    </a:cubicBezTo>
                    <a:lnTo>
                      <a:pt x="372" y="248"/>
                    </a:lnTo>
                    <a:lnTo>
                      <a:pt x="372" y="248"/>
                    </a:lnTo>
                    <a:cubicBezTo>
                      <a:pt x="372" y="248"/>
                      <a:pt x="372" y="248"/>
                      <a:pt x="372" y="217"/>
                    </a:cubicBezTo>
                    <a:lnTo>
                      <a:pt x="372" y="217"/>
                    </a:lnTo>
                    <a:cubicBezTo>
                      <a:pt x="372" y="185"/>
                      <a:pt x="403" y="185"/>
                      <a:pt x="403" y="185"/>
                    </a:cubicBezTo>
                    <a:lnTo>
                      <a:pt x="403" y="185"/>
                    </a:lnTo>
                    <a:cubicBezTo>
                      <a:pt x="403" y="185"/>
                      <a:pt x="403" y="217"/>
                      <a:pt x="434" y="217"/>
                    </a:cubicBezTo>
                    <a:lnTo>
                      <a:pt x="434" y="217"/>
                    </a:lnTo>
                    <a:lnTo>
                      <a:pt x="434" y="217"/>
                    </a:lnTo>
                    <a:lnTo>
                      <a:pt x="434" y="217"/>
                    </a:lnTo>
                    <a:cubicBezTo>
                      <a:pt x="434" y="185"/>
                      <a:pt x="434" y="185"/>
                      <a:pt x="434" y="185"/>
                    </a:cubicBezTo>
                    <a:lnTo>
                      <a:pt x="434" y="185"/>
                    </a:lnTo>
                    <a:cubicBezTo>
                      <a:pt x="466" y="185"/>
                      <a:pt x="466" y="185"/>
                      <a:pt x="466" y="185"/>
                    </a:cubicBezTo>
                    <a:lnTo>
                      <a:pt x="466" y="185"/>
                    </a:lnTo>
                    <a:lnTo>
                      <a:pt x="496" y="185"/>
                    </a:lnTo>
                    <a:lnTo>
                      <a:pt x="496" y="185"/>
                    </a:lnTo>
                    <a:lnTo>
                      <a:pt x="496" y="185"/>
                    </a:lnTo>
                    <a:cubicBezTo>
                      <a:pt x="496" y="154"/>
                      <a:pt x="496" y="124"/>
                      <a:pt x="496" y="93"/>
                    </a:cubicBezTo>
                    <a:lnTo>
                      <a:pt x="496" y="93"/>
                    </a:lnTo>
                    <a:cubicBezTo>
                      <a:pt x="496" y="61"/>
                      <a:pt x="496" y="61"/>
                      <a:pt x="466" y="30"/>
                    </a:cubicBezTo>
                    <a:lnTo>
                      <a:pt x="466" y="30"/>
                    </a:lnTo>
                    <a:lnTo>
                      <a:pt x="466" y="30"/>
                    </a:lnTo>
                    <a:lnTo>
                      <a:pt x="434" y="30"/>
                    </a:lnTo>
                    <a:lnTo>
                      <a:pt x="434" y="30"/>
                    </a:lnTo>
                    <a:lnTo>
                      <a:pt x="434" y="30"/>
                    </a:lnTo>
                    <a:cubicBezTo>
                      <a:pt x="403" y="30"/>
                      <a:pt x="403" y="30"/>
                      <a:pt x="403" y="30"/>
                    </a:cubicBezTo>
                    <a:cubicBezTo>
                      <a:pt x="403" y="30"/>
                      <a:pt x="372" y="30"/>
                      <a:pt x="341" y="30"/>
                    </a:cubicBezTo>
                    <a:lnTo>
                      <a:pt x="310" y="0"/>
                    </a:lnTo>
                    <a:lnTo>
                      <a:pt x="310" y="0"/>
                    </a:lnTo>
                    <a:cubicBezTo>
                      <a:pt x="279" y="0"/>
                      <a:pt x="279" y="0"/>
                      <a:pt x="279" y="0"/>
                    </a:cubicBezTo>
                    <a:cubicBezTo>
                      <a:pt x="279" y="0"/>
                      <a:pt x="279" y="0"/>
                      <a:pt x="279" y="30"/>
                    </a:cubicBezTo>
                    <a:lnTo>
                      <a:pt x="279" y="30"/>
                    </a:lnTo>
                    <a:cubicBezTo>
                      <a:pt x="279" y="61"/>
                      <a:pt x="248" y="93"/>
                      <a:pt x="248" y="93"/>
                    </a:cubicBezTo>
                    <a:cubicBezTo>
                      <a:pt x="218" y="124"/>
                      <a:pt x="155" y="154"/>
                      <a:pt x="155" y="154"/>
                    </a:cubicBezTo>
                    <a:cubicBezTo>
                      <a:pt x="155" y="154"/>
                      <a:pt x="124" y="185"/>
                      <a:pt x="94" y="185"/>
                    </a:cubicBezTo>
                    <a:cubicBezTo>
                      <a:pt x="94" y="217"/>
                      <a:pt x="124" y="217"/>
                      <a:pt x="94" y="248"/>
                    </a:cubicBezTo>
                    <a:lnTo>
                      <a:pt x="94" y="248"/>
                    </a:lnTo>
                    <a:lnTo>
                      <a:pt x="94" y="278"/>
                    </a:lnTo>
                    <a:cubicBezTo>
                      <a:pt x="94" y="309"/>
                      <a:pt x="94" y="341"/>
                      <a:pt x="94" y="341"/>
                    </a:cubicBezTo>
                    <a:lnTo>
                      <a:pt x="94" y="341"/>
                    </a:lnTo>
                    <a:cubicBezTo>
                      <a:pt x="94" y="372"/>
                      <a:pt x="94" y="372"/>
                      <a:pt x="62" y="402"/>
                    </a:cubicBezTo>
                    <a:cubicBezTo>
                      <a:pt x="31" y="433"/>
                      <a:pt x="0" y="433"/>
                      <a:pt x="0" y="465"/>
                    </a:cubicBezTo>
                    <a:cubicBezTo>
                      <a:pt x="94" y="465"/>
                      <a:pt x="94" y="465"/>
                      <a:pt x="94" y="465"/>
                    </a:cubicBezTo>
                    <a:cubicBezTo>
                      <a:pt x="94" y="402"/>
                      <a:pt x="94" y="402"/>
                      <a:pt x="94" y="402"/>
                    </a:cubicBezTo>
                    <a:lnTo>
                      <a:pt x="94" y="402"/>
                    </a:lnTo>
                    <a:cubicBezTo>
                      <a:pt x="124" y="402"/>
                      <a:pt x="124" y="372"/>
                      <a:pt x="155" y="37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00" name="Freeform 56"/>
              <p:cNvSpPr>
                <a:spLocks noChangeArrowheads="1"/>
              </p:cNvSpPr>
              <p:nvPr/>
            </p:nvSpPr>
            <p:spPr bwMode="auto">
              <a:xfrm>
                <a:off x="3824288" y="1333500"/>
                <a:ext cx="33337" cy="44450"/>
              </a:xfrm>
              <a:custGeom>
                <a:avLst/>
                <a:gdLst>
                  <a:gd name="T0" fmla="*/ 32 w 94"/>
                  <a:gd name="T1" fmla="*/ 92 h 124"/>
                  <a:gd name="T2" fmla="*/ 32 w 94"/>
                  <a:gd name="T3" fmla="*/ 92 h 124"/>
                  <a:gd name="T4" fmla="*/ 32 w 94"/>
                  <a:gd name="T5" fmla="*/ 92 h 124"/>
                  <a:gd name="T6" fmla="*/ 62 w 94"/>
                  <a:gd name="T7" fmla="*/ 123 h 124"/>
                  <a:gd name="T8" fmla="*/ 62 w 94"/>
                  <a:gd name="T9" fmla="*/ 92 h 124"/>
                  <a:gd name="T10" fmla="*/ 62 w 94"/>
                  <a:gd name="T11" fmla="*/ 92 h 124"/>
                  <a:gd name="T12" fmla="*/ 93 w 94"/>
                  <a:gd name="T13" fmla="*/ 31 h 124"/>
                  <a:gd name="T14" fmla="*/ 93 w 94"/>
                  <a:gd name="T15" fmla="*/ 31 h 124"/>
                  <a:gd name="T16" fmla="*/ 93 w 94"/>
                  <a:gd name="T17" fmla="*/ 0 h 124"/>
                  <a:gd name="T18" fmla="*/ 93 w 94"/>
                  <a:gd name="T19" fmla="*/ 0 h 124"/>
                  <a:gd name="T20" fmla="*/ 62 w 94"/>
                  <a:gd name="T21" fmla="*/ 31 h 124"/>
                  <a:gd name="T22" fmla="*/ 62 w 94"/>
                  <a:gd name="T23" fmla="*/ 0 h 124"/>
                  <a:gd name="T24" fmla="*/ 32 w 94"/>
                  <a:gd name="T25" fmla="*/ 0 h 124"/>
                  <a:gd name="T26" fmla="*/ 32 w 94"/>
                  <a:gd name="T27" fmla="*/ 0 h 124"/>
                  <a:gd name="T28" fmla="*/ 32 w 94"/>
                  <a:gd name="T29" fmla="*/ 31 h 124"/>
                  <a:gd name="T30" fmla="*/ 32 w 94"/>
                  <a:gd name="T31" fmla="*/ 62 h 124"/>
                  <a:gd name="T32" fmla="*/ 0 w 94"/>
                  <a:gd name="T33" fmla="*/ 62 h 124"/>
                  <a:gd name="T34" fmla="*/ 0 w 94"/>
                  <a:gd name="T35" fmla="*/ 62 h 124"/>
                  <a:gd name="T36" fmla="*/ 32 w 94"/>
                  <a:gd name="T37" fmla="*/ 62 h 124"/>
                  <a:gd name="T38" fmla="*/ 32 w 94"/>
                  <a:gd name="T39" fmla="*/ 92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94" h="124">
                    <a:moveTo>
                      <a:pt x="32" y="92"/>
                    </a:moveTo>
                    <a:lnTo>
                      <a:pt x="32" y="92"/>
                    </a:lnTo>
                    <a:lnTo>
                      <a:pt x="32" y="92"/>
                    </a:lnTo>
                    <a:cubicBezTo>
                      <a:pt x="62" y="123"/>
                      <a:pt x="62" y="123"/>
                      <a:pt x="62" y="123"/>
                    </a:cubicBezTo>
                    <a:lnTo>
                      <a:pt x="62" y="92"/>
                    </a:lnTo>
                    <a:lnTo>
                      <a:pt x="62" y="92"/>
                    </a:lnTo>
                    <a:cubicBezTo>
                      <a:pt x="62" y="62"/>
                      <a:pt x="93" y="31"/>
                      <a:pt x="93" y="31"/>
                    </a:cubicBezTo>
                    <a:lnTo>
                      <a:pt x="93" y="31"/>
                    </a:lnTo>
                    <a:lnTo>
                      <a:pt x="93" y="0"/>
                    </a:lnTo>
                    <a:lnTo>
                      <a:pt x="93" y="0"/>
                    </a:lnTo>
                    <a:cubicBezTo>
                      <a:pt x="93" y="0"/>
                      <a:pt x="93" y="31"/>
                      <a:pt x="62" y="31"/>
                    </a:cubicBezTo>
                    <a:lnTo>
                      <a:pt x="62" y="0"/>
                    </a:lnTo>
                    <a:lnTo>
                      <a:pt x="32" y="0"/>
                    </a:lnTo>
                    <a:lnTo>
                      <a:pt x="32" y="0"/>
                    </a:lnTo>
                    <a:cubicBezTo>
                      <a:pt x="32" y="31"/>
                      <a:pt x="32" y="31"/>
                      <a:pt x="32" y="31"/>
                    </a:cubicBezTo>
                    <a:cubicBezTo>
                      <a:pt x="32" y="62"/>
                      <a:pt x="32" y="62"/>
                      <a:pt x="32" y="62"/>
                    </a:cubicBezTo>
                    <a:cubicBezTo>
                      <a:pt x="0" y="62"/>
                      <a:pt x="0" y="62"/>
                      <a:pt x="0" y="62"/>
                    </a:cubicBezTo>
                    <a:lnTo>
                      <a:pt x="0" y="62"/>
                    </a:lnTo>
                    <a:lnTo>
                      <a:pt x="32" y="62"/>
                    </a:lnTo>
                    <a:cubicBezTo>
                      <a:pt x="32" y="62"/>
                      <a:pt x="32" y="62"/>
                      <a:pt x="32" y="9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01" name="Freeform 57"/>
              <p:cNvSpPr>
                <a:spLocks noChangeArrowheads="1"/>
              </p:cNvSpPr>
              <p:nvPr/>
            </p:nvSpPr>
            <p:spPr bwMode="auto">
              <a:xfrm>
                <a:off x="3902075" y="1066800"/>
                <a:ext cx="223838" cy="301625"/>
              </a:xfrm>
              <a:custGeom>
                <a:avLst/>
                <a:gdLst>
                  <a:gd name="T0" fmla="*/ 62 w 621"/>
                  <a:gd name="T1" fmla="*/ 806 h 837"/>
                  <a:gd name="T2" fmla="*/ 93 w 621"/>
                  <a:gd name="T3" fmla="*/ 836 h 837"/>
                  <a:gd name="T4" fmla="*/ 124 w 621"/>
                  <a:gd name="T5" fmla="*/ 836 h 837"/>
                  <a:gd name="T6" fmla="*/ 155 w 621"/>
                  <a:gd name="T7" fmla="*/ 775 h 837"/>
                  <a:gd name="T8" fmla="*/ 217 w 621"/>
                  <a:gd name="T9" fmla="*/ 744 h 837"/>
                  <a:gd name="T10" fmla="*/ 248 w 621"/>
                  <a:gd name="T11" fmla="*/ 682 h 837"/>
                  <a:gd name="T12" fmla="*/ 279 w 621"/>
                  <a:gd name="T13" fmla="*/ 620 h 837"/>
                  <a:gd name="T14" fmla="*/ 310 w 621"/>
                  <a:gd name="T15" fmla="*/ 588 h 837"/>
                  <a:gd name="T16" fmla="*/ 341 w 621"/>
                  <a:gd name="T17" fmla="*/ 558 h 837"/>
                  <a:gd name="T18" fmla="*/ 279 w 621"/>
                  <a:gd name="T19" fmla="*/ 527 h 837"/>
                  <a:gd name="T20" fmla="*/ 248 w 621"/>
                  <a:gd name="T21" fmla="*/ 434 h 837"/>
                  <a:gd name="T22" fmla="*/ 279 w 621"/>
                  <a:gd name="T23" fmla="*/ 403 h 837"/>
                  <a:gd name="T24" fmla="*/ 434 w 621"/>
                  <a:gd name="T25" fmla="*/ 310 h 837"/>
                  <a:gd name="T26" fmla="*/ 496 w 621"/>
                  <a:gd name="T27" fmla="*/ 217 h 837"/>
                  <a:gd name="T28" fmla="*/ 527 w 621"/>
                  <a:gd name="T29" fmla="*/ 186 h 837"/>
                  <a:gd name="T30" fmla="*/ 589 w 621"/>
                  <a:gd name="T31" fmla="*/ 155 h 837"/>
                  <a:gd name="T32" fmla="*/ 620 w 621"/>
                  <a:gd name="T33" fmla="*/ 155 h 837"/>
                  <a:gd name="T34" fmla="*/ 620 w 621"/>
                  <a:gd name="T35" fmla="*/ 93 h 837"/>
                  <a:gd name="T36" fmla="*/ 620 w 621"/>
                  <a:gd name="T37" fmla="*/ 62 h 837"/>
                  <a:gd name="T38" fmla="*/ 589 w 621"/>
                  <a:gd name="T39" fmla="*/ 31 h 837"/>
                  <a:gd name="T40" fmla="*/ 558 w 621"/>
                  <a:gd name="T41" fmla="*/ 31 h 837"/>
                  <a:gd name="T42" fmla="*/ 496 w 621"/>
                  <a:gd name="T43" fmla="*/ 0 h 837"/>
                  <a:gd name="T44" fmla="*/ 496 w 621"/>
                  <a:gd name="T45" fmla="*/ 0 h 837"/>
                  <a:gd name="T46" fmla="*/ 434 w 621"/>
                  <a:gd name="T47" fmla="*/ 62 h 837"/>
                  <a:gd name="T48" fmla="*/ 403 w 621"/>
                  <a:gd name="T49" fmla="*/ 31 h 837"/>
                  <a:gd name="T50" fmla="*/ 310 w 621"/>
                  <a:gd name="T51" fmla="*/ 62 h 837"/>
                  <a:gd name="T52" fmla="*/ 279 w 621"/>
                  <a:gd name="T53" fmla="*/ 62 h 837"/>
                  <a:gd name="T54" fmla="*/ 279 w 621"/>
                  <a:gd name="T55" fmla="*/ 93 h 837"/>
                  <a:gd name="T56" fmla="*/ 217 w 621"/>
                  <a:gd name="T57" fmla="*/ 124 h 837"/>
                  <a:gd name="T58" fmla="*/ 186 w 621"/>
                  <a:gd name="T59" fmla="*/ 186 h 837"/>
                  <a:gd name="T60" fmla="*/ 155 w 621"/>
                  <a:gd name="T61" fmla="*/ 217 h 837"/>
                  <a:gd name="T62" fmla="*/ 124 w 621"/>
                  <a:gd name="T63" fmla="*/ 248 h 837"/>
                  <a:gd name="T64" fmla="*/ 93 w 621"/>
                  <a:gd name="T65" fmla="*/ 340 h 837"/>
                  <a:gd name="T66" fmla="*/ 31 w 621"/>
                  <a:gd name="T67" fmla="*/ 340 h 837"/>
                  <a:gd name="T68" fmla="*/ 31 w 621"/>
                  <a:gd name="T69" fmla="*/ 372 h 837"/>
                  <a:gd name="T70" fmla="*/ 31 w 621"/>
                  <a:gd name="T71" fmla="*/ 403 h 837"/>
                  <a:gd name="T72" fmla="*/ 62 w 621"/>
                  <a:gd name="T73" fmla="*/ 434 h 837"/>
                  <a:gd name="T74" fmla="*/ 62 w 621"/>
                  <a:gd name="T75" fmla="*/ 464 h 837"/>
                  <a:gd name="T76" fmla="*/ 62 w 621"/>
                  <a:gd name="T77" fmla="*/ 464 h 837"/>
                  <a:gd name="T78" fmla="*/ 62 w 621"/>
                  <a:gd name="T79" fmla="*/ 496 h 837"/>
                  <a:gd name="T80" fmla="*/ 62 w 621"/>
                  <a:gd name="T81" fmla="*/ 527 h 837"/>
                  <a:gd name="T82" fmla="*/ 62 w 621"/>
                  <a:gd name="T83" fmla="*/ 558 h 837"/>
                  <a:gd name="T84" fmla="*/ 0 w 621"/>
                  <a:gd name="T85" fmla="*/ 620 h 837"/>
                  <a:gd name="T86" fmla="*/ 0 w 621"/>
                  <a:gd name="T87" fmla="*/ 620 h 837"/>
                  <a:gd name="T88" fmla="*/ 0 w 621"/>
                  <a:gd name="T89" fmla="*/ 682 h 837"/>
                  <a:gd name="T90" fmla="*/ 62 w 621"/>
                  <a:gd name="T91" fmla="*/ 806 h 8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621" h="837">
                    <a:moveTo>
                      <a:pt x="62" y="806"/>
                    </a:moveTo>
                    <a:lnTo>
                      <a:pt x="62" y="806"/>
                    </a:lnTo>
                    <a:lnTo>
                      <a:pt x="62" y="806"/>
                    </a:lnTo>
                    <a:cubicBezTo>
                      <a:pt x="62" y="806"/>
                      <a:pt x="62" y="806"/>
                      <a:pt x="62" y="836"/>
                    </a:cubicBezTo>
                    <a:lnTo>
                      <a:pt x="62" y="836"/>
                    </a:lnTo>
                    <a:lnTo>
                      <a:pt x="93" y="836"/>
                    </a:lnTo>
                    <a:lnTo>
                      <a:pt x="93" y="836"/>
                    </a:lnTo>
                    <a:lnTo>
                      <a:pt x="93" y="836"/>
                    </a:lnTo>
                    <a:cubicBezTo>
                      <a:pt x="93" y="836"/>
                      <a:pt x="93" y="836"/>
                      <a:pt x="124" y="836"/>
                    </a:cubicBezTo>
                    <a:cubicBezTo>
                      <a:pt x="124" y="806"/>
                      <a:pt x="124" y="775"/>
                      <a:pt x="155" y="775"/>
                    </a:cubicBezTo>
                    <a:lnTo>
                      <a:pt x="155" y="775"/>
                    </a:lnTo>
                    <a:lnTo>
                      <a:pt x="155" y="775"/>
                    </a:lnTo>
                    <a:cubicBezTo>
                      <a:pt x="155" y="775"/>
                      <a:pt x="155" y="775"/>
                      <a:pt x="186" y="775"/>
                    </a:cubicBezTo>
                    <a:lnTo>
                      <a:pt x="186" y="775"/>
                    </a:lnTo>
                    <a:cubicBezTo>
                      <a:pt x="217" y="775"/>
                      <a:pt x="217" y="775"/>
                      <a:pt x="217" y="744"/>
                    </a:cubicBezTo>
                    <a:cubicBezTo>
                      <a:pt x="217" y="712"/>
                      <a:pt x="217" y="712"/>
                      <a:pt x="217" y="712"/>
                    </a:cubicBezTo>
                    <a:cubicBezTo>
                      <a:pt x="217" y="682"/>
                      <a:pt x="248" y="682"/>
                      <a:pt x="248" y="682"/>
                    </a:cubicBezTo>
                    <a:lnTo>
                      <a:pt x="248" y="682"/>
                    </a:lnTo>
                    <a:cubicBezTo>
                      <a:pt x="217" y="620"/>
                      <a:pt x="217" y="620"/>
                      <a:pt x="217" y="620"/>
                    </a:cubicBezTo>
                    <a:cubicBezTo>
                      <a:pt x="279" y="620"/>
                      <a:pt x="279" y="620"/>
                      <a:pt x="279" y="620"/>
                    </a:cubicBezTo>
                    <a:lnTo>
                      <a:pt x="279" y="620"/>
                    </a:lnTo>
                    <a:lnTo>
                      <a:pt x="279" y="588"/>
                    </a:lnTo>
                    <a:cubicBezTo>
                      <a:pt x="310" y="588"/>
                      <a:pt x="310" y="588"/>
                      <a:pt x="310" y="588"/>
                    </a:cubicBezTo>
                    <a:lnTo>
                      <a:pt x="310" y="588"/>
                    </a:lnTo>
                    <a:cubicBezTo>
                      <a:pt x="310" y="558"/>
                      <a:pt x="310" y="558"/>
                      <a:pt x="310" y="558"/>
                    </a:cubicBezTo>
                    <a:cubicBezTo>
                      <a:pt x="341" y="558"/>
                      <a:pt x="341" y="558"/>
                      <a:pt x="341" y="558"/>
                    </a:cubicBezTo>
                    <a:lnTo>
                      <a:pt x="341" y="558"/>
                    </a:lnTo>
                    <a:cubicBezTo>
                      <a:pt x="341" y="558"/>
                      <a:pt x="341" y="558"/>
                      <a:pt x="310" y="527"/>
                    </a:cubicBezTo>
                    <a:lnTo>
                      <a:pt x="310" y="527"/>
                    </a:lnTo>
                    <a:cubicBezTo>
                      <a:pt x="279" y="527"/>
                      <a:pt x="279" y="527"/>
                      <a:pt x="279" y="527"/>
                    </a:cubicBezTo>
                    <a:cubicBezTo>
                      <a:pt x="279" y="527"/>
                      <a:pt x="248" y="496"/>
                      <a:pt x="248" y="464"/>
                    </a:cubicBezTo>
                    <a:lnTo>
                      <a:pt x="248" y="464"/>
                    </a:lnTo>
                    <a:cubicBezTo>
                      <a:pt x="248" y="434"/>
                      <a:pt x="248" y="434"/>
                      <a:pt x="248" y="434"/>
                    </a:cubicBezTo>
                    <a:lnTo>
                      <a:pt x="279" y="434"/>
                    </a:lnTo>
                    <a:lnTo>
                      <a:pt x="279" y="434"/>
                    </a:lnTo>
                    <a:lnTo>
                      <a:pt x="279" y="403"/>
                    </a:lnTo>
                    <a:cubicBezTo>
                      <a:pt x="279" y="372"/>
                      <a:pt x="310" y="372"/>
                      <a:pt x="310" y="372"/>
                    </a:cubicBezTo>
                    <a:cubicBezTo>
                      <a:pt x="310" y="372"/>
                      <a:pt x="310" y="372"/>
                      <a:pt x="341" y="340"/>
                    </a:cubicBezTo>
                    <a:cubicBezTo>
                      <a:pt x="341" y="340"/>
                      <a:pt x="372" y="310"/>
                      <a:pt x="434" y="310"/>
                    </a:cubicBezTo>
                    <a:cubicBezTo>
                      <a:pt x="434" y="310"/>
                      <a:pt x="465" y="279"/>
                      <a:pt x="496" y="248"/>
                    </a:cubicBezTo>
                    <a:lnTo>
                      <a:pt x="496" y="248"/>
                    </a:lnTo>
                    <a:cubicBezTo>
                      <a:pt x="496" y="217"/>
                      <a:pt x="496" y="217"/>
                      <a:pt x="496" y="217"/>
                    </a:cubicBezTo>
                    <a:lnTo>
                      <a:pt x="496" y="217"/>
                    </a:lnTo>
                    <a:cubicBezTo>
                      <a:pt x="465" y="124"/>
                      <a:pt x="465" y="124"/>
                      <a:pt x="465" y="124"/>
                    </a:cubicBezTo>
                    <a:cubicBezTo>
                      <a:pt x="527" y="186"/>
                      <a:pt x="527" y="186"/>
                      <a:pt x="527" y="186"/>
                    </a:cubicBezTo>
                    <a:cubicBezTo>
                      <a:pt x="558" y="155"/>
                      <a:pt x="589" y="155"/>
                      <a:pt x="589" y="155"/>
                    </a:cubicBezTo>
                    <a:lnTo>
                      <a:pt x="589" y="155"/>
                    </a:lnTo>
                    <a:lnTo>
                      <a:pt x="589" y="155"/>
                    </a:lnTo>
                    <a:lnTo>
                      <a:pt x="620" y="155"/>
                    </a:lnTo>
                    <a:lnTo>
                      <a:pt x="620" y="155"/>
                    </a:lnTo>
                    <a:lnTo>
                      <a:pt x="620" y="155"/>
                    </a:lnTo>
                    <a:cubicBezTo>
                      <a:pt x="620" y="155"/>
                      <a:pt x="620" y="155"/>
                      <a:pt x="620" y="124"/>
                    </a:cubicBezTo>
                    <a:lnTo>
                      <a:pt x="620" y="124"/>
                    </a:lnTo>
                    <a:lnTo>
                      <a:pt x="620" y="93"/>
                    </a:lnTo>
                    <a:lnTo>
                      <a:pt x="620" y="93"/>
                    </a:lnTo>
                    <a:lnTo>
                      <a:pt x="620" y="93"/>
                    </a:lnTo>
                    <a:cubicBezTo>
                      <a:pt x="620" y="93"/>
                      <a:pt x="620" y="93"/>
                      <a:pt x="620" y="62"/>
                    </a:cubicBezTo>
                    <a:lnTo>
                      <a:pt x="620" y="62"/>
                    </a:lnTo>
                    <a:lnTo>
                      <a:pt x="620" y="62"/>
                    </a:lnTo>
                    <a:lnTo>
                      <a:pt x="589" y="31"/>
                    </a:lnTo>
                    <a:lnTo>
                      <a:pt x="589" y="31"/>
                    </a:lnTo>
                    <a:lnTo>
                      <a:pt x="589" y="31"/>
                    </a:lnTo>
                    <a:cubicBezTo>
                      <a:pt x="558" y="31"/>
                      <a:pt x="558" y="31"/>
                      <a:pt x="558" y="31"/>
                    </a:cubicBezTo>
                    <a:cubicBezTo>
                      <a:pt x="558" y="31"/>
                      <a:pt x="527" y="31"/>
                      <a:pt x="527" y="0"/>
                    </a:cubicBezTo>
                    <a:lnTo>
                      <a:pt x="527" y="0"/>
                    </a:lnTo>
                    <a:lnTo>
                      <a:pt x="496" y="0"/>
                    </a:lnTo>
                    <a:lnTo>
                      <a:pt x="496" y="0"/>
                    </a:lnTo>
                    <a:lnTo>
                      <a:pt x="496" y="0"/>
                    </a:lnTo>
                    <a:lnTo>
                      <a:pt x="496" y="0"/>
                    </a:lnTo>
                    <a:lnTo>
                      <a:pt x="496" y="31"/>
                    </a:lnTo>
                    <a:cubicBezTo>
                      <a:pt x="496" y="31"/>
                      <a:pt x="496" y="31"/>
                      <a:pt x="465" y="31"/>
                    </a:cubicBezTo>
                    <a:cubicBezTo>
                      <a:pt x="465" y="62"/>
                      <a:pt x="465" y="62"/>
                      <a:pt x="434" y="62"/>
                    </a:cubicBezTo>
                    <a:lnTo>
                      <a:pt x="434" y="62"/>
                    </a:lnTo>
                    <a:cubicBezTo>
                      <a:pt x="434" y="62"/>
                      <a:pt x="434" y="62"/>
                      <a:pt x="403" y="62"/>
                    </a:cubicBezTo>
                    <a:cubicBezTo>
                      <a:pt x="403" y="31"/>
                      <a:pt x="403" y="31"/>
                      <a:pt x="403" y="31"/>
                    </a:cubicBezTo>
                    <a:cubicBezTo>
                      <a:pt x="372" y="31"/>
                      <a:pt x="372" y="31"/>
                      <a:pt x="372" y="31"/>
                    </a:cubicBezTo>
                    <a:cubicBezTo>
                      <a:pt x="372" y="62"/>
                      <a:pt x="372" y="62"/>
                      <a:pt x="341" y="62"/>
                    </a:cubicBezTo>
                    <a:cubicBezTo>
                      <a:pt x="341" y="62"/>
                      <a:pt x="341" y="62"/>
                      <a:pt x="310" y="62"/>
                    </a:cubicBezTo>
                    <a:lnTo>
                      <a:pt x="310" y="62"/>
                    </a:lnTo>
                    <a:cubicBezTo>
                      <a:pt x="310" y="62"/>
                      <a:pt x="310" y="62"/>
                      <a:pt x="279" y="62"/>
                    </a:cubicBezTo>
                    <a:lnTo>
                      <a:pt x="279" y="62"/>
                    </a:lnTo>
                    <a:lnTo>
                      <a:pt x="279" y="62"/>
                    </a:lnTo>
                    <a:cubicBezTo>
                      <a:pt x="279" y="93"/>
                      <a:pt x="279" y="93"/>
                      <a:pt x="279" y="93"/>
                    </a:cubicBezTo>
                    <a:lnTo>
                      <a:pt x="279" y="93"/>
                    </a:lnTo>
                    <a:lnTo>
                      <a:pt x="279" y="93"/>
                    </a:lnTo>
                    <a:cubicBezTo>
                      <a:pt x="279" y="124"/>
                      <a:pt x="248" y="124"/>
                      <a:pt x="248" y="124"/>
                    </a:cubicBezTo>
                    <a:cubicBezTo>
                      <a:pt x="248" y="124"/>
                      <a:pt x="248" y="124"/>
                      <a:pt x="217" y="124"/>
                    </a:cubicBezTo>
                    <a:cubicBezTo>
                      <a:pt x="217" y="155"/>
                      <a:pt x="217" y="155"/>
                      <a:pt x="217" y="155"/>
                    </a:cubicBezTo>
                    <a:lnTo>
                      <a:pt x="217" y="155"/>
                    </a:lnTo>
                    <a:lnTo>
                      <a:pt x="186" y="186"/>
                    </a:lnTo>
                    <a:cubicBezTo>
                      <a:pt x="155" y="186"/>
                      <a:pt x="155" y="186"/>
                      <a:pt x="155" y="186"/>
                    </a:cubicBezTo>
                    <a:lnTo>
                      <a:pt x="155" y="186"/>
                    </a:lnTo>
                    <a:lnTo>
                      <a:pt x="155" y="217"/>
                    </a:lnTo>
                    <a:lnTo>
                      <a:pt x="155" y="217"/>
                    </a:lnTo>
                    <a:lnTo>
                      <a:pt x="155" y="217"/>
                    </a:lnTo>
                    <a:cubicBezTo>
                      <a:pt x="155" y="248"/>
                      <a:pt x="155" y="248"/>
                      <a:pt x="124" y="248"/>
                    </a:cubicBezTo>
                    <a:cubicBezTo>
                      <a:pt x="124" y="279"/>
                      <a:pt x="155" y="279"/>
                      <a:pt x="155" y="279"/>
                    </a:cubicBezTo>
                    <a:cubicBezTo>
                      <a:pt x="155" y="310"/>
                      <a:pt x="124" y="310"/>
                      <a:pt x="124" y="340"/>
                    </a:cubicBezTo>
                    <a:lnTo>
                      <a:pt x="93" y="340"/>
                    </a:lnTo>
                    <a:cubicBezTo>
                      <a:pt x="62" y="340"/>
                      <a:pt x="62" y="340"/>
                      <a:pt x="62" y="340"/>
                    </a:cubicBezTo>
                    <a:lnTo>
                      <a:pt x="62" y="340"/>
                    </a:lnTo>
                    <a:lnTo>
                      <a:pt x="31" y="340"/>
                    </a:lnTo>
                    <a:lnTo>
                      <a:pt x="31" y="340"/>
                    </a:lnTo>
                    <a:lnTo>
                      <a:pt x="31" y="340"/>
                    </a:lnTo>
                    <a:cubicBezTo>
                      <a:pt x="31" y="340"/>
                      <a:pt x="31" y="340"/>
                      <a:pt x="31" y="372"/>
                    </a:cubicBezTo>
                    <a:lnTo>
                      <a:pt x="31" y="372"/>
                    </a:lnTo>
                    <a:lnTo>
                      <a:pt x="31" y="372"/>
                    </a:lnTo>
                    <a:cubicBezTo>
                      <a:pt x="31" y="403"/>
                      <a:pt x="31" y="403"/>
                      <a:pt x="31" y="403"/>
                    </a:cubicBezTo>
                    <a:lnTo>
                      <a:pt x="31" y="403"/>
                    </a:lnTo>
                    <a:lnTo>
                      <a:pt x="31" y="434"/>
                    </a:lnTo>
                    <a:cubicBezTo>
                      <a:pt x="62" y="434"/>
                      <a:pt x="62" y="434"/>
                      <a:pt x="62" y="434"/>
                    </a:cubicBezTo>
                    <a:lnTo>
                      <a:pt x="62" y="434"/>
                    </a:lnTo>
                    <a:lnTo>
                      <a:pt x="62" y="464"/>
                    </a:lnTo>
                    <a:lnTo>
                      <a:pt x="62" y="464"/>
                    </a:lnTo>
                    <a:lnTo>
                      <a:pt x="62" y="464"/>
                    </a:lnTo>
                    <a:lnTo>
                      <a:pt x="62" y="464"/>
                    </a:lnTo>
                    <a:lnTo>
                      <a:pt x="62" y="464"/>
                    </a:lnTo>
                    <a:lnTo>
                      <a:pt x="62" y="496"/>
                    </a:lnTo>
                    <a:lnTo>
                      <a:pt x="62" y="496"/>
                    </a:lnTo>
                    <a:lnTo>
                      <a:pt x="62" y="496"/>
                    </a:lnTo>
                    <a:lnTo>
                      <a:pt x="62" y="496"/>
                    </a:lnTo>
                    <a:cubicBezTo>
                      <a:pt x="62" y="496"/>
                      <a:pt x="62" y="496"/>
                      <a:pt x="62" y="527"/>
                    </a:cubicBezTo>
                    <a:lnTo>
                      <a:pt x="62" y="527"/>
                    </a:lnTo>
                    <a:cubicBezTo>
                      <a:pt x="62" y="527"/>
                      <a:pt x="62" y="527"/>
                      <a:pt x="62" y="558"/>
                    </a:cubicBezTo>
                    <a:lnTo>
                      <a:pt x="62" y="558"/>
                    </a:lnTo>
                    <a:lnTo>
                      <a:pt x="62" y="558"/>
                    </a:lnTo>
                    <a:cubicBezTo>
                      <a:pt x="31" y="558"/>
                      <a:pt x="31" y="588"/>
                      <a:pt x="31" y="588"/>
                    </a:cubicBezTo>
                    <a:lnTo>
                      <a:pt x="0" y="588"/>
                    </a:lnTo>
                    <a:lnTo>
                      <a:pt x="0" y="620"/>
                    </a:lnTo>
                    <a:lnTo>
                      <a:pt x="0" y="620"/>
                    </a:lnTo>
                    <a:lnTo>
                      <a:pt x="0" y="620"/>
                    </a:lnTo>
                    <a:lnTo>
                      <a:pt x="0" y="620"/>
                    </a:lnTo>
                    <a:lnTo>
                      <a:pt x="0" y="620"/>
                    </a:lnTo>
                    <a:cubicBezTo>
                      <a:pt x="0" y="651"/>
                      <a:pt x="0" y="651"/>
                      <a:pt x="0" y="651"/>
                    </a:cubicBezTo>
                    <a:lnTo>
                      <a:pt x="0" y="682"/>
                    </a:lnTo>
                    <a:cubicBezTo>
                      <a:pt x="0" y="712"/>
                      <a:pt x="0" y="712"/>
                      <a:pt x="31" y="744"/>
                    </a:cubicBezTo>
                    <a:lnTo>
                      <a:pt x="31" y="744"/>
                    </a:lnTo>
                    <a:cubicBezTo>
                      <a:pt x="62" y="744"/>
                      <a:pt x="62" y="775"/>
                      <a:pt x="62" y="80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02" name="Freeform 58"/>
              <p:cNvSpPr>
                <a:spLocks noChangeArrowheads="1"/>
              </p:cNvSpPr>
              <p:nvPr/>
            </p:nvSpPr>
            <p:spPr bwMode="auto">
              <a:xfrm>
                <a:off x="3792538" y="1390650"/>
                <a:ext cx="155575" cy="155575"/>
              </a:xfrm>
              <a:custGeom>
                <a:avLst/>
                <a:gdLst>
                  <a:gd name="T0" fmla="*/ 61 w 433"/>
                  <a:gd name="T1" fmla="*/ 155 h 434"/>
                  <a:gd name="T2" fmla="*/ 30 w 433"/>
                  <a:gd name="T3" fmla="*/ 185 h 434"/>
                  <a:gd name="T4" fmla="*/ 0 w 433"/>
                  <a:gd name="T5" fmla="*/ 217 h 434"/>
                  <a:gd name="T6" fmla="*/ 0 w 433"/>
                  <a:gd name="T7" fmla="*/ 248 h 434"/>
                  <a:gd name="T8" fmla="*/ 30 w 433"/>
                  <a:gd name="T9" fmla="*/ 248 h 434"/>
                  <a:gd name="T10" fmla="*/ 30 w 433"/>
                  <a:gd name="T11" fmla="*/ 279 h 434"/>
                  <a:gd name="T12" fmla="*/ 30 w 433"/>
                  <a:gd name="T13" fmla="*/ 309 h 434"/>
                  <a:gd name="T14" fmla="*/ 30 w 433"/>
                  <a:gd name="T15" fmla="*/ 341 h 434"/>
                  <a:gd name="T16" fmla="*/ 92 w 433"/>
                  <a:gd name="T17" fmla="*/ 309 h 434"/>
                  <a:gd name="T18" fmla="*/ 124 w 433"/>
                  <a:gd name="T19" fmla="*/ 372 h 434"/>
                  <a:gd name="T20" fmla="*/ 92 w 433"/>
                  <a:gd name="T21" fmla="*/ 403 h 434"/>
                  <a:gd name="T22" fmla="*/ 92 w 433"/>
                  <a:gd name="T23" fmla="*/ 433 h 434"/>
                  <a:gd name="T24" fmla="*/ 92 w 433"/>
                  <a:gd name="T25" fmla="*/ 433 h 434"/>
                  <a:gd name="T26" fmla="*/ 124 w 433"/>
                  <a:gd name="T27" fmla="*/ 403 h 434"/>
                  <a:gd name="T28" fmla="*/ 124 w 433"/>
                  <a:gd name="T29" fmla="*/ 403 h 434"/>
                  <a:gd name="T30" fmla="*/ 154 w 433"/>
                  <a:gd name="T31" fmla="*/ 433 h 434"/>
                  <a:gd name="T32" fmla="*/ 154 w 433"/>
                  <a:gd name="T33" fmla="*/ 433 h 434"/>
                  <a:gd name="T34" fmla="*/ 154 w 433"/>
                  <a:gd name="T35" fmla="*/ 433 h 434"/>
                  <a:gd name="T36" fmla="*/ 185 w 433"/>
                  <a:gd name="T37" fmla="*/ 433 h 434"/>
                  <a:gd name="T38" fmla="*/ 185 w 433"/>
                  <a:gd name="T39" fmla="*/ 433 h 434"/>
                  <a:gd name="T40" fmla="*/ 185 w 433"/>
                  <a:gd name="T41" fmla="*/ 433 h 434"/>
                  <a:gd name="T42" fmla="*/ 185 w 433"/>
                  <a:gd name="T43" fmla="*/ 433 h 434"/>
                  <a:gd name="T44" fmla="*/ 248 w 433"/>
                  <a:gd name="T45" fmla="*/ 433 h 434"/>
                  <a:gd name="T46" fmla="*/ 277 w 433"/>
                  <a:gd name="T47" fmla="*/ 433 h 434"/>
                  <a:gd name="T48" fmla="*/ 308 w 433"/>
                  <a:gd name="T49" fmla="*/ 433 h 434"/>
                  <a:gd name="T50" fmla="*/ 339 w 433"/>
                  <a:gd name="T51" fmla="*/ 403 h 434"/>
                  <a:gd name="T52" fmla="*/ 370 w 433"/>
                  <a:gd name="T53" fmla="*/ 372 h 434"/>
                  <a:gd name="T54" fmla="*/ 339 w 433"/>
                  <a:gd name="T55" fmla="*/ 372 h 434"/>
                  <a:gd name="T56" fmla="*/ 308 w 433"/>
                  <a:gd name="T57" fmla="*/ 341 h 434"/>
                  <a:gd name="T58" fmla="*/ 308 w 433"/>
                  <a:gd name="T59" fmla="*/ 309 h 434"/>
                  <a:gd name="T60" fmla="*/ 308 w 433"/>
                  <a:gd name="T61" fmla="*/ 279 h 434"/>
                  <a:gd name="T62" fmla="*/ 308 w 433"/>
                  <a:gd name="T63" fmla="*/ 248 h 434"/>
                  <a:gd name="T64" fmla="*/ 339 w 433"/>
                  <a:gd name="T65" fmla="*/ 248 h 434"/>
                  <a:gd name="T66" fmla="*/ 339 w 433"/>
                  <a:gd name="T67" fmla="*/ 248 h 434"/>
                  <a:gd name="T68" fmla="*/ 401 w 433"/>
                  <a:gd name="T69" fmla="*/ 217 h 434"/>
                  <a:gd name="T70" fmla="*/ 432 w 433"/>
                  <a:gd name="T71" fmla="*/ 217 h 434"/>
                  <a:gd name="T72" fmla="*/ 432 w 433"/>
                  <a:gd name="T73" fmla="*/ 185 h 434"/>
                  <a:gd name="T74" fmla="*/ 432 w 433"/>
                  <a:gd name="T75" fmla="*/ 155 h 434"/>
                  <a:gd name="T76" fmla="*/ 401 w 433"/>
                  <a:gd name="T77" fmla="*/ 124 h 434"/>
                  <a:gd name="T78" fmla="*/ 401 w 433"/>
                  <a:gd name="T79" fmla="*/ 93 h 434"/>
                  <a:gd name="T80" fmla="*/ 401 w 433"/>
                  <a:gd name="T81" fmla="*/ 61 h 434"/>
                  <a:gd name="T82" fmla="*/ 370 w 433"/>
                  <a:gd name="T83" fmla="*/ 31 h 434"/>
                  <a:gd name="T84" fmla="*/ 339 w 433"/>
                  <a:gd name="T85" fmla="*/ 31 h 434"/>
                  <a:gd name="T86" fmla="*/ 308 w 433"/>
                  <a:gd name="T87" fmla="*/ 61 h 434"/>
                  <a:gd name="T88" fmla="*/ 248 w 433"/>
                  <a:gd name="T89" fmla="*/ 31 h 434"/>
                  <a:gd name="T90" fmla="*/ 185 w 433"/>
                  <a:gd name="T91" fmla="*/ 0 h 434"/>
                  <a:gd name="T92" fmla="*/ 154 w 433"/>
                  <a:gd name="T93" fmla="*/ 0 h 434"/>
                  <a:gd name="T94" fmla="*/ 154 w 433"/>
                  <a:gd name="T95" fmla="*/ 61 h 434"/>
                  <a:gd name="T96" fmla="*/ 124 w 433"/>
                  <a:gd name="T97" fmla="*/ 61 h 434"/>
                  <a:gd name="T98" fmla="*/ 61 w 433"/>
                  <a:gd name="T99" fmla="*/ 61 h 434"/>
                  <a:gd name="T100" fmla="*/ 61 w 433"/>
                  <a:gd name="T101" fmla="*/ 93 h 4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433" h="434">
                    <a:moveTo>
                      <a:pt x="61" y="155"/>
                    </a:moveTo>
                    <a:lnTo>
                      <a:pt x="61" y="155"/>
                    </a:lnTo>
                    <a:lnTo>
                      <a:pt x="30" y="185"/>
                    </a:lnTo>
                    <a:lnTo>
                      <a:pt x="30" y="185"/>
                    </a:lnTo>
                    <a:cubicBezTo>
                      <a:pt x="30" y="185"/>
                      <a:pt x="30" y="185"/>
                      <a:pt x="0" y="185"/>
                    </a:cubicBezTo>
                    <a:cubicBezTo>
                      <a:pt x="0" y="217"/>
                      <a:pt x="0" y="217"/>
                      <a:pt x="0" y="217"/>
                    </a:cubicBezTo>
                    <a:lnTo>
                      <a:pt x="0" y="217"/>
                    </a:lnTo>
                    <a:cubicBezTo>
                      <a:pt x="0" y="217"/>
                      <a:pt x="0" y="217"/>
                      <a:pt x="0" y="248"/>
                    </a:cubicBezTo>
                    <a:lnTo>
                      <a:pt x="30" y="248"/>
                    </a:lnTo>
                    <a:lnTo>
                      <a:pt x="30" y="248"/>
                    </a:lnTo>
                    <a:lnTo>
                      <a:pt x="30" y="279"/>
                    </a:lnTo>
                    <a:lnTo>
                      <a:pt x="30" y="279"/>
                    </a:lnTo>
                    <a:cubicBezTo>
                      <a:pt x="30" y="279"/>
                      <a:pt x="30" y="279"/>
                      <a:pt x="30" y="309"/>
                    </a:cubicBezTo>
                    <a:lnTo>
                      <a:pt x="30" y="309"/>
                    </a:lnTo>
                    <a:lnTo>
                      <a:pt x="30" y="309"/>
                    </a:lnTo>
                    <a:cubicBezTo>
                      <a:pt x="30" y="309"/>
                      <a:pt x="30" y="309"/>
                      <a:pt x="30" y="341"/>
                    </a:cubicBezTo>
                    <a:lnTo>
                      <a:pt x="61" y="309"/>
                    </a:lnTo>
                    <a:cubicBezTo>
                      <a:pt x="61" y="309"/>
                      <a:pt x="61" y="309"/>
                      <a:pt x="92" y="309"/>
                    </a:cubicBezTo>
                    <a:lnTo>
                      <a:pt x="92" y="309"/>
                    </a:lnTo>
                    <a:cubicBezTo>
                      <a:pt x="124" y="341"/>
                      <a:pt x="124" y="341"/>
                      <a:pt x="124" y="372"/>
                    </a:cubicBezTo>
                    <a:cubicBezTo>
                      <a:pt x="124" y="372"/>
                      <a:pt x="124" y="372"/>
                      <a:pt x="92" y="403"/>
                    </a:cubicBezTo>
                    <a:lnTo>
                      <a:pt x="92" y="403"/>
                    </a:lnTo>
                    <a:cubicBezTo>
                      <a:pt x="92" y="403"/>
                      <a:pt x="92" y="403"/>
                      <a:pt x="92" y="433"/>
                    </a:cubicBezTo>
                    <a:lnTo>
                      <a:pt x="92" y="433"/>
                    </a:lnTo>
                    <a:lnTo>
                      <a:pt x="92" y="433"/>
                    </a:lnTo>
                    <a:lnTo>
                      <a:pt x="92" y="433"/>
                    </a:lnTo>
                    <a:lnTo>
                      <a:pt x="92" y="433"/>
                    </a:lnTo>
                    <a:cubicBezTo>
                      <a:pt x="92" y="403"/>
                      <a:pt x="124" y="403"/>
                      <a:pt x="124" y="403"/>
                    </a:cubicBezTo>
                    <a:lnTo>
                      <a:pt x="124" y="403"/>
                    </a:lnTo>
                    <a:lnTo>
                      <a:pt x="124" y="403"/>
                    </a:lnTo>
                    <a:cubicBezTo>
                      <a:pt x="154" y="403"/>
                      <a:pt x="154" y="403"/>
                      <a:pt x="154" y="433"/>
                    </a:cubicBezTo>
                    <a:lnTo>
                      <a:pt x="154" y="433"/>
                    </a:lnTo>
                    <a:lnTo>
                      <a:pt x="154" y="433"/>
                    </a:lnTo>
                    <a:lnTo>
                      <a:pt x="154" y="433"/>
                    </a:lnTo>
                    <a:lnTo>
                      <a:pt x="154" y="433"/>
                    </a:lnTo>
                    <a:lnTo>
                      <a:pt x="154" y="433"/>
                    </a:lnTo>
                    <a:lnTo>
                      <a:pt x="154" y="433"/>
                    </a:lnTo>
                    <a:cubicBezTo>
                      <a:pt x="185" y="433"/>
                      <a:pt x="185" y="433"/>
                      <a:pt x="185" y="433"/>
                    </a:cubicBezTo>
                    <a:lnTo>
                      <a:pt x="185" y="433"/>
                    </a:lnTo>
                    <a:lnTo>
                      <a:pt x="185" y="433"/>
                    </a:lnTo>
                    <a:lnTo>
                      <a:pt x="185" y="433"/>
                    </a:lnTo>
                    <a:lnTo>
                      <a:pt x="185" y="433"/>
                    </a:lnTo>
                    <a:lnTo>
                      <a:pt x="185" y="433"/>
                    </a:lnTo>
                    <a:lnTo>
                      <a:pt x="185" y="433"/>
                    </a:lnTo>
                    <a:cubicBezTo>
                      <a:pt x="185" y="433"/>
                      <a:pt x="185" y="433"/>
                      <a:pt x="216" y="433"/>
                    </a:cubicBezTo>
                    <a:lnTo>
                      <a:pt x="248" y="433"/>
                    </a:lnTo>
                    <a:cubicBezTo>
                      <a:pt x="248" y="433"/>
                      <a:pt x="247" y="433"/>
                      <a:pt x="277" y="433"/>
                    </a:cubicBezTo>
                    <a:lnTo>
                      <a:pt x="277" y="433"/>
                    </a:lnTo>
                    <a:cubicBezTo>
                      <a:pt x="308" y="433"/>
                      <a:pt x="308" y="433"/>
                      <a:pt x="308" y="433"/>
                    </a:cubicBezTo>
                    <a:lnTo>
                      <a:pt x="308" y="433"/>
                    </a:lnTo>
                    <a:lnTo>
                      <a:pt x="339" y="403"/>
                    </a:lnTo>
                    <a:lnTo>
                      <a:pt x="339" y="403"/>
                    </a:lnTo>
                    <a:lnTo>
                      <a:pt x="339" y="403"/>
                    </a:lnTo>
                    <a:cubicBezTo>
                      <a:pt x="339" y="403"/>
                      <a:pt x="339" y="372"/>
                      <a:pt x="370" y="372"/>
                    </a:cubicBezTo>
                    <a:lnTo>
                      <a:pt x="370" y="372"/>
                    </a:lnTo>
                    <a:cubicBezTo>
                      <a:pt x="339" y="372"/>
                      <a:pt x="339" y="372"/>
                      <a:pt x="339" y="372"/>
                    </a:cubicBezTo>
                    <a:lnTo>
                      <a:pt x="339" y="372"/>
                    </a:lnTo>
                    <a:cubicBezTo>
                      <a:pt x="308" y="341"/>
                      <a:pt x="308" y="341"/>
                      <a:pt x="308" y="341"/>
                    </a:cubicBezTo>
                    <a:lnTo>
                      <a:pt x="308" y="309"/>
                    </a:lnTo>
                    <a:lnTo>
                      <a:pt x="308" y="309"/>
                    </a:lnTo>
                    <a:lnTo>
                      <a:pt x="308" y="309"/>
                    </a:lnTo>
                    <a:lnTo>
                      <a:pt x="308" y="279"/>
                    </a:lnTo>
                    <a:lnTo>
                      <a:pt x="308" y="279"/>
                    </a:lnTo>
                    <a:lnTo>
                      <a:pt x="308" y="248"/>
                    </a:lnTo>
                    <a:lnTo>
                      <a:pt x="308" y="248"/>
                    </a:lnTo>
                    <a:lnTo>
                      <a:pt x="339" y="248"/>
                    </a:lnTo>
                    <a:lnTo>
                      <a:pt x="339" y="248"/>
                    </a:lnTo>
                    <a:lnTo>
                      <a:pt x="339" y="248"/>
                    </a:lnTo>
                    <a:cubicBezTo>
                      <a:pt x="370" y="217"/>
                      <a:pt x="370" y="217"/>
                      <a:pt x="401" y="217"/>
                    </a:cubicBezTo>
                    <a:lnTo>
                      <a:pt x="401" y="217"/>
                    </a:lnTo>
                    <a:cubicBezTo>
                      <a:pt x="401" y="217"/>
                      <a:pt x="401" y="217"/>
                      <a:pt x="432" y="217"/>
                    </a:cubicBezTo>
                    <a:lnTo>
                      <a:pt x="432" y="217"/>
                    </a:lnTo>
                    <a:cubicBezTo>
                      <a:pt x="432" y="185"/>
                      <a:pt x="432" y="185"/>
                      <a:pt x="432" y="185"/>
                    </a:cubicBezTo>
                    <a:lnTo>
                      <a:pt x="432" y="185"/>
                    </a:lnTo>
                    <a:lnTo>
                      <a:pt x="432" y="155"/>
                    </a:lnTo>
                    <a:lnTo>
                      <a:pt x="432" y="155"/>
                    </a:lnTo>
                    <a:lnTo>
                      <a:pt x="432" y="155"/>
                    </a:lnTo>
                    <a:cubicBezTo>
                      <a:pt x="401" y="155"/>
                      <a:pt x="401" y="124"/>
                      <a:pt x="401" y="124"/>
                    </a:cubicBezTo>
                    <a:lnTo>
                      <a:pt x="401" y="124"/>
                    </a:lnTo>
                    <a:cubicBezTo>
                      <a:pt x="401" y="93"/>
                      <a:pt x="401" y="93"/>
                      <a:pt x="401" y="93"/>
                    </a:cubicBezTo>
                    <a:lnTo>
                      <a:pt x="401" y="93"/>
                    </a:lnTo>
                    <a:lnTo>
                      <a:pt x="401" y="61"/>
                    </a:lnTo>
                    <a:lnTo>
                      <a:pt x="401" y="61"/>
                    </a:lnTo>
                    <a:cubicBezTo>
                      <a:pt x="401" y="61"/>
                      <a:pt x="370" y="61"/>
                      <a:pt x="370" y="31"/>
                    </a:cubicBezTo>
                    <a:lnTo>
                      <a:pt x="370" y="31"/>
                    </a:lnTo>
                    <a:lnTo>
                      <a:pt x="339" y="31"/>
                    </a:lnTo>
                    <a:lnTo>
                      <a:pt x="339" y="31"/>
                    </a:lnTo>
                    <a:cubicBezTo>
                      <a:pt x="339" y="31"/>
                      <a:pt x="339" y="31"/>
                      <a:pt x="308" y="61"/>
                    </a:cubicBezTo>
                    <a:cubicBezTo>
                      <a:pt x="277" y="61"/>
                      <a:pt x="277" y="61"/>
                      <a:pt x="248" y="61"/>
                    </a:cubicBezTo>
                    <a:cubicBezTo>
                      <a:pt x="248" y="61"/>
                      <a:pt x="248" y="61"/>
                      <a:pt x="248" y="31"/>
                    </a:cubicBezTo>
                    <a:cubicBezTo>
                      <a:pt x="216" y="31"/>
                      <a:pt x="216" y="31"/>
                      <a:pt x="216" y="31"/>
                    </a:cubicBezTo>
                    <a:cubicBezTo>
                      <a:pt x="216" y="31"/>
                      <a:pt x="185" y="31"/>
                      <a:pt x="185" y="0"/>
                    </a:cubicBezTo>
                    <a:cubicBezTo>
                      <a:pt x="185" y="0"/>
                      <a:pt x="185" y="0"/>
                      <a:pt x="154" y="0"/>
                    </a:cubicBezTo>
                    <a:lnTo>
                      <a:pt x="154" y="0"/>
                    </a:lnTo>
                    <a:cubicBezTo>
                      <a:pt x="154" y="31"/>
                      <a:pt x="154" y="31"/>
                      <a:pt x="154" y="61"/>
                    </a:cubicBezTo>
                    <a:lnTo>
                      <a:pt x="154" y="61"/>
                    </a:lnTo>
                    <a:cubicBezTo>
                      <a:pt x="124" y="61"/>
                      <a:pt x="124" y="61"/>
                      <a:pt x="124" y="61"/>
                    </a:cubicBezTo>
                    <a:lnTo>
                      <a:pt x="124" y="61"/>
                    </a:lnTo>
                    <a:cubicBezTo>
                      <a:pt x="124" y="93"/>
                      <a:pt x="124" y="93"/>
                      <a:pt x="92" y="93"/>
                    </a:cubicBezTo>
                    <a:cubicBezTo>
                      <a:pt x="92" y="93"/>
                      <a:pt x="92" y="93"/>
                      <a:pt x="61" y="61"/>
                    </a:cubicBezTo>
                    <a:lnTo>
                      <a:pt x="61" y="61"/>
                    </a:lnTo>
                    <a:cubicBezTo>
                      <a:pt x="61" y="93"/>
                      <a:pt x="61" y="93"/>
                      <a:pt x="61" y="93"/>
                    </a:cubicBezTo>
                    <a:cubicBezTo>
                      <a:pt x="61" y="124"/>
                      <a:pt x="61" y="124"/>
                      <a:pt x="61" y="15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03" name="Freeform 59"/>
              <p:cNvSpPr>
                <a:spLocks noChangeArrowheads="1"/>
              </p:cNvSpPr>
              <p:nvPr/>
            </p:nvSpPr>
            <p:spPr bwMode="auto">
              <a:xfrm>
                <a:off x="3959225" y="1390650"/>
                <a:ext cx="179388" cy="111125"/>
              </a:xfrm>
              <a:custGeom>
                <a:avLst/>
                <a:gdLst>
                  <a:gd name="T0" fmla="*/ 0 w 497"/>
                  <a:gd name="T1" fmla="*/ 124 h 310"/>
                  <a:gd name="T2" fmla="*/ 31 w 497"/>
                  <a:gd name="T3" fmla="*/ 155 h 310"/>
                  <a:gd name="T4" fmla="*/ 31 w 497"/>
                  <a:gd name="T5" fmla="*/ 185 h 310"/>
                  <a:gd name="T6" fmla="*/ 31 w 497"/>
                  <a:gd name="T7" fmla="*/ 185 h 310"/>
                  <a:gd name="T8" fmla="*/ 31 w 497"/>
                  <a:gd name="T9" fmla="*/ 185 h 310"/>
                  <a:gd name="T10" fmla="*/ 31 w 497"/>
                  <a:gd name="T11" fmla="*/ 217 h 310"/>
                  <a:gd name="T12" fmla="*/ 31 w 497"/>
                  <a:gd name="T13" fmla="*/ 217 h 310"/>
                  <a:gd name="T14" fmla="*/ 62 w 497"/>
                  <a:gd name="T15" fmla="*/ 217 h 310"/>
                  <a:gd name="T16" fmla="*/ 93 w 497"/>
                  <a:gd name="T17" fmla="*/ 217 h 310"/>
                  <a:gd name="T18" fmla="*/ 124 w 497"/>
                  <a:gd name="T19" fmla="*/ 248 h 310"/>
                  <a:gd name="T20" fmla="*/ 155 w 497"/>
                  <a:gd name="T21" fmla="*/ 248 h 310"/>
                  <a:gd name="T22" fmla="*/ 155 w 497"/>
                  <a:gd name="T23" fmla="*/ 248 h 310"/>
                  <a:gd name="T24" fmla="*/ 217 w 497"/>
                  <a:gd name="T25" fmla="*/ 279 h 310"/>
                  <a:gd name="T26" fmla="*/ 248 w 497"/>
                  <a:gd name="T27" fmla="*/ 309 h 310"/>
                  <a:gd name="T28" fmla="*/ 248 w 497"/>
                  <a:gd name="T29" fmla="*/ 309 h 310"/>
                  <a:gd name="T30" fmla="*/ 279 w 497"/>
                  <a:gd name="T31" fmla="*/ 309 h 310"/>
                  <a:gd name="T32" fmla="*/ 310 w 497"/>
                  <a:gd name="T33" fmla="*/ 309 h 310"/>
                  <a:gd name="T34" fmla="*/ 372 w 497"/>
                  <a:gd name="T35" fmla="*/ 309 h 310"/>
                  <a:gd name="T36" fmla="*/ 403 w 497"/>
                  <a:gd name="T37" fmla="*/ 309 h 310"/>
                  <a:gd name="T38" fmla="*/ 434 w 497"/>
                  <a:gd name="T39" fmla="*/ 279 h 310"/>
                  <a:gd name="T40" fmla="*/ 465 w 497"/>
                  <a:gd name="T41" fmla="*/ 248 h 310"/>
                  <a:gd name="T42" fmla="*/ 465 w 497"/>
                  <a:gd name="T43" fmla="*/ 248 h 310"/>
                  <a:gd name="T44" fmla="*/ 465 w 497"/>
                  <a:gd name="T45" fmla="*/ 217 h 310"/>
                  <a:gd name="T46" fmla="*/ 465 w 497"/>
                  <a:gd name="T47" fmla="*/ 185 h 310"/>
                  <a:gd name="T48" fmla="*/ 465 w 497"/>
                  <a:gd name="T49" fmla="*/ 185 h 310"/>
                  <a:gd name="T50" fmla="*/ 465 w 497"/>
                  <a:gd name="T51" fmla="*/ 185 h 310"/>
                  <a:gd name="T52" fmla="*/ 465 w 497"/>
                  <a:gd name="T53" fmla="*/ 155 h 310"/>
                  <a:gd name="T54" fmla="*/ 434 w 497"/>
                  <a:gd name="T55" fmla="*/ 155 h 310"/>
                  <a:gd name="T56" fmla="*/ 465 w 497"/>
                  <a:gd name="T57" fmla="*/ 124 h 310"/>
                  <a:gd name="T58" fmla="*/ 465 w 497"/>
                  <a:gd name="T59" fmla="*/ 93 h 310"/>
                  <a:gd name="T60" fmla="*/ 465 w 497"/>
                  <a:gd name="T61" fmla="*/ 93 h 310"/>
                  <a:gd name="T62" fmla="*/ 465 w 497"/>
                  <a:gd name="T63" fmla="*/ 61 h 310"/>
                  <a:gd name="T64" fmla="*/ 434 w 497"/>
                  <a:gd name="T65" fmla="*/ 31 h 310"/>
                  <a:gd name="T66" fmla="*/ 341 w 497"/>
                  <a:gd name="T67" fmla="*/ 31 h 310"/>
                  <a:gd name="T68" fmla="*/ 279 w 497"/>
                  <a:gd name="T69" fmla="*/ 31 h 310"/>
                  <a:gd name="T70" fmla="*/ 279 w 497"/>
                  <a:gd name="T71" fmla="*/ 31 h 310"/>
                  <a:gd name="T72" fmla="*/ 217 w 497"/>
                  <a:gd name="T73" fmla="*/ 0 h 310"/>
                  <a:gd name="T74" fmla="*/ 124 w 497"/>
                  <a:gd name="T75" fmla="*/ 31 h 310"/>
                  <a:gd name="T76" fmla="*/ 124 w 497"/>
                  <a:gd name="T77" fmla="*/ 0 h 310"/>
                  <a:gd name="T78" fmla="*/ 62 w 497"/>
                  <a:gd name="T79" fmla="*/ 61 h 310"/>
                  <a:gd name="T80" fmla="*/ 0 w 497"/>
                  <a:gd name="T81" fmla="*/ 61 h 310"/>
                  <a:gd name="T82" fmla="*/ 0 w 497"/>
                  <a:gd name="T83" fmla="*/ 93 h 310"/>
                  <a:gd name="T84" fmla="*/ 0 w 497"/>
                  <a:gd name="T85" fmla="*/ 124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97" h="310">
                    <a:moveTo>
                      <a:pt x="0" y="124"/>
                    </a:moveTo>
                    <a:lnTo>
                      <a:pt x="0" y="124"/>
                    </a:lnTo>
                    <a:lnTo>
                      <a:pt x="0" y="124"/>
                    </a:lnTo>
                    <a:lnTo>
                      <a:pt x="31" y="155"/>
                    </a:lnTo>
                    <a:lnTo>
                      <a:pt x="31" y="185"/>
                    </a:lnTo>
                    <a:lnTo>
                      <a:pt x="31" y="185"/>
                    </a:lnTo>
                    <a:lnTo>
                      <a:pt x="31" y="185"/>
                    </a:lnTo>
                    <a:lnTo>
                      <a:pt x="31" y="185"/>
                    </a:lnTo>
                    <a:lnTo>
                      <a:pt x="31" y="185"/>
                    </a:lnTo>
                    <a:lnTo>
                      <a:pt x="31" y="185"/>
                    </a:lnTo>
                    <a:lnTo>
                      <a:pt x="31" y="185"/>
                    </a:lnTo>
                    <a:cubicBezTo>
                      <a:pt x="31" y="217"/>
                      <a:pt x="31" y="217"/>
                      <a:pt x="31" y="217"/>
                    </a:cubicBezTo>
                    <a:lnTo>
                      <a:pt x="31" y="217"/>
                    </a:lnTo>
                    <a:lnTo>
                      <a:pt x="31" y="217"/>
                    </a:lnTo>
                    <a:lnTo>
                      <a:pt x="31" y="217"/>
                    </a:lnTo>
                    <a:cubicBezTo>
                      <a:pt x="31" y="217"/>
                      <a:pt x="31" y="217"/>
                      <a:pt x="62" y="217"/>
                    </a:cubicBezTo>
                    <a:lnTo>
                      <a:pt x="62" y="217"/>
                    </a:lnTo>
                    <a:lnTo>
                      <a:pt x="93" y="217"/>
                    </a:lnTo>
                    <a:lnTo>
                      <a:pt x="93" y="248"/>
                    </a:lnTo>
                    <a:cubicBezTo>
                      <a:pt x="124" y="248"/>
                      <a:pt x="124" y="248"/>
                      <a:pt x="124" y="248"/>
                    </a:cubicBezTo>
                    <a:lnTo>
                      <a:pt x="124" y="248"/>
                    </a:lnTo>
                    <a:lnTo>
                      <a:pt x="155" y="248"/>
                    </a:lnTo>
                    <a:lnTo>
                      <a:pt x="155" y="248"/>
                    </a:lnTo>
                    <a:lnTo>
                      <a:pt x="155" y="248"/>
                    </a:lnTo>
                    <a:cubicBezTo>
                      <a:pt x="186" y="248"/>
                      <a:pt x="186" y="248"/>
                      <a:pt x="186" y="248"/>
                    </a:cubicBezTo>
                    <a:lnTo>
                      <a:pt x="217" y="279"/>
                    </a:lnTo>
                    <a:cubicBezTo>
                      <a:pt x="217" y="309"/>
                      <a:pt x="217" y="309"/>
                      <a:pt x="217" y="309"/>
                    </a:cubicBezTo>
                    <a:cubicBezTo>
                      <a:pt x="248" y="309"/>
                      <a:pt x="248" y="309"/>
                      <a:pt x="248" y="309"/>
                    </a:cubicBezTo>
                    <a:lnTo>
                      <a:pt x="248" y="309"/>
                    </a:lnTo>
                    <a:lnTo>
                      <a:pt x="248" y="309"/>
                    </a:lnTo>
                    <a:lnTo>
                      <a:pt x="279" y="309"/>
                    </a:lnTo>
                    <a:lnTo>
                      <a:pt x="279" y="309"/>
                    </a:lnTo>
                    <a:cubicBezTo>
                      <a:pt x="279" y="309"/>
                      <a:pt x="279" y="309"/>
                      <a:pt x="310" y="309"/>
                    </a:cubicBezTo>
                    <a:lnTo>
                      <a:pt x="310" y="309"/>
                    </a:lnTo>
                    <a:cubicBezTo>
                      <a:pt x="341" y="309"/>
                      <a:pt x="341" y="309"/>
                      <a:pt x="341" y="309"/>
                    </a:cubicBezTo>
                    <a:lnTo>
                      <a:pt x="372" y="309"/>
                    </a:lnTo>
                    <a:lnTo>
                      <a:pt x="372" y="309"/>
                    </a:lnTo>
                    <a:cubicBezTo>
                      <a:pt x="403" y="309"/>
                      <a:pt x="403" y="309"/>
                      <a:pt x="403" y="309"/>
                    </a:cubicBezTo>
                    <a:lnTo>
                      <a:pt x="403" y="309"/>
                    </a:lnTo>
                    <a:lnTo>
                      <a:pt x="434" y="279"/>
                    </a:lnTo>
                    <a:cubicBezTo>
                      <a:pt x="465" y="248"/>
                      <a:pt x="465" y="248"/>
                      <a:pt x="465" y="248"/>
                    </a:cubicBezTo>
                    <a:lnTo>
                      <a:pt x="465" y="248"/>
                    </a:lnTo>
                    <a:lnTo>
                      <a:pt x="496" y="248"/>
                    </a:lnTo>
                    <a:cubicBezTo>
                      <a:pt x="465" y="248"/>
                      <a:pt x="465" y="248"/>
                      <a:pt x="465" y="248"/>
                    </a:cubicBezTo>
                    <a:cubicBezTo>
                      <a:pt x="465" y="217"/>
                      <a:pt x="465" y="217"/>
                      <a:pt x="465" y="217"/>
                    </a:cubicBezTo>
                    <a:lnTo>
                      <a:pt x="465" y="217"/>
                    </a:lnTo>
                    <a:lnTo>
                      <a:pt x="465" y="217"/>
                    </a:lnTo>
                    <a:lnTo>
                      <a:pt x="465" y="185"/>
                    </a:lnTo>
                    <a:lnTo>
                      <a:pt x="465" y="185"/>
                    </a:lnTo>
                    <a:lnTo>
                      <a:pt x="465" y="185"/>
                    </a:lnTo>
                    <a:lnTo>
                      <a:pt x="465" y="185"/>
                    </a:lnTo>
                    <a:lnTo>
                      <a:pt x="465" y="185"/>
                    </a:lnTo>
                    <a:lnTo>
                      <a:pt x="465" y="185"/>
                    </a:lnTo>
                    <a:cubicBezTo>
                      <a:pt x="465" y="185"/>
                      <a:pt x="465" y="185"/>
                      <a:pt x="465" y="155"/>
                    </a:cubicBezTo>
                    <a:cubicBezTo>
                      <a:pt x="434" y="155"/>
                      <a:pt x="434" y="155"/>
                      <a:pt x="434" y="155"/>
                    </a:cubicBezTo>
                    <a:lnTo>
                      <a:pt x="434" y="155"/>
                    </a:lnTo>
                    <a:cubicBezTo>
                      <a:pt x="434" y="124"/>
                      <a:pt x="434" y="124"/>
                      <a:pt x="465" y="124"/>
                    </a:cubicBezTo>
                    <a:lnTo>
                      <a:pt x="465" y="124"/>
                    </a:lnTo>
                    <a:lnTo>
                      <a:pt x="465" y="124"/>
                    </a:lnTo>
                    <a:cubicBezTo>
                      <a:pt x="465" y="93"/>
                      <a:pt x="465" y="93"/>
                      <a:pt x="465" y="93"/>
                    </a:cubicBezTo>
                    <a:lnTo>
                      <a:pt x="465" y="93"/>
                    </a:lnTo>
                    <a:lnTo>
                      <a:pt x="465" y="93"/>
                    </a:lnTo>
                    <a:lnTo>
                      <a:pt x="465" y="93"/>
                    </a:lnTo>
                    <a:cubicBezTo>
                      <a:pt x="465" y="61"/>
                      <a:pt x="465" y="61"/>
                      <a:pt x="465" y="61"/>
                    </a:cubicBezTo>
                    <a:cubicBezTo>
                      <a:pt x="465" y="61"/>
                      <a:pt x="465" y="61"/>
                      <a:pt x="434" y="61"/>
                    </a:cubicBezTo>
                    <a:lnTo>
                      <a:pt x="434" y="31"/>
                    </a:lnTo>
                    <a:cubicBezTo>
                      <a:pt x="403" y="31"/>
                      <a:pt x="403" y="31"/>
                      <a:pt x="372" y="31"/>
                    </a:cubicBezTo>
                    <a:cubicBezTo>
                      <a:pt x="372" y="31"/>
                      <a:pt x="372" y="31"/>
                      <a:pt x="341" y="31"/>
                    </a:cubicBezTo>
                    <a:lnTo>
                      <a:pt x="310" y="31"/>
                    </a:lnTo>
                    <a:lnTo>
                      <a:pt x="279" y="31"/>
                    </a:lnTo>
                    <a:lnTo>
                      <a:pt x="279" y="31"/>
                    </a:lnTo>
                    <a:lnTo>
                      <a:pt x="279" y="31"/>
                    </a:lnTo>
                    <a:cubicBezTo>
                      <a:pt x="248" y="31"/>
                      <a:pt x="248" y="31"/>
                      <a:pt x="217" y="0"/>
                    </a:cubicBezTo>
                    <a:lnTo>
                      <a:pt x="217" y="0"/>
                    </a:lnTo>
                    <a:cubicBezTo>
                      <a:pt x="217" y="0"/>
                      <a:pt x="217" y="0"/>
                      <a:pt x="186" y="0"/>
                    </a:cubicBezTo>
                    <a:cubicBezTo>
                      <a:pt x="186" y="0"/>
                      <a:pt x="155" y="31"/>
                      <a:pt x="124" y="31"/>
                    </a:cubicBezTo>
                    <a:cubicBezTo>
                      <a:pt x="124" y="31"/>
                      <a:pt x="124" y="31"/>
                      <a:pt x="124" y="0"/>
                    </a:cubicBezTo>
                    <a:lnTo>
                      <a:pt x="124" y="0"/>
                    </a:lnTo>
                    <a:cubicBezTo>
                      <a:pt x="93" y="0"/>
                      <a:pt x="93" y="0"/>
                      <a:pt x="93" y="31"/>
                    </a:cubicBezTo>
                    <a:cubicBezTo>
                      <a:pt x="93" y="61"/>
                      <a:pt x="62" y="61"/>
                      <a:pt x="62" y="61"/>
                    </a:cubicBezTo>
                    <a:cubicBezTo>
                      <a:pt x="31" y="61"/>
                      <a:pt x="31" y="61"/>
                      <a:pt x="31" y="61"/>
                    </a:cubicBezTo>
                    <a:lnTo>
                      <a:pt x="0" y="61"/>
                    </a:lnTo>
                    <a:lnTo>
                      <a:pt x="0" y="61"/>
                    </a:lnTo>
                    <a:cubicBezTo>
                      <a:pt x="0" y="61"/>
                      <a:pt x="0" y="61"/>
                      <a:pt x="0" y="93"/>
                    </a:cubicBezTo>
                    <a:lnTo>
                      <a:pt x="0" y="93"/>
                    </a:lnTo>
                    <a:lnTo>
                      <a:pt x="0" y="124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04" name="Freeform 60"/>
              <p:cNvSpPr>
                <a:spLocks noChangeArrowheads="1"/>
              </p:cNvSpPr>
              <p:nvPr/>
            </p:nvSpPr>
            <p:spPr bwMode="auto">
              <a:xfrm>
                <a:off x="4081463" y="1546225"/>
                <a:ext cx="157162" cy="88900"/>
              </a:xfrm>
              <a:custGeom>
                <a:avLst/>
                <a:gdLst>
                  <a:gd name="T0" fmla="*/ 310 w 435"/>
                  <a:gd name="T1" fmla="*/ 0 h 249"/>
                  <a:gd name="T2" fmla="*/ 248 w 435"/>
                  <a:gd name="T3" fmla="*/ 32 h 249"/>
                  <a:gd name="T4" fmla="*/ 248 w 435"/>
                  <a:gd name="T5" fmla="*/ 32 h 249"/>
                  <a:gd name="T6" fmla="*/ 217 w 435"/>
                  <a:gd name="T7" fmla="*/ 32 h 249"/>
                  <a:gd name="T8" fmla="*/ 185 w 435"/>
                  <a:gd name="T9" fmla="*/ 32 h 249"/>
                  <a:gd name="T10" fmla="*/ 155 w 435"/>
                  <a:gd name="T11" fmla="*/ 32 h 249"/>
                  <a:gd name="T12" fmla="*/ 124 w 435"/>
                  <a:gd name="T13" fmla="*/ 0 h 249"/>
                  <a:gd name="T14" fmla="*/ 93 w 435"/>
                  <a:gd name="T15" fmla="*/ 32 h 249"/>
                  <a:gd name="T16" fmla="*/ 62 w 435"/>
                  <a:gd name="T17" fmla="*/ 63 h 249"/>
                  <a:gd name="T18" fmla="*/ 0 w 435"/>
                  <a:gd name="T19" fmla="*/ 124 h 249"/>
                  <a:gd name="T20" fmla="*/ 62 w 435"/>
                  <a:gd name="T21" fmla="*/ 187 h 249"/>
                  <a:gd name="T22" fmla="*/ 62 w 435"/>
                  <a:gd name="T23" fmla="*/ 187 h 249"/>
                  <a:gd name="T24" fmla="*/ 93 w 435"/>
                  <a:gd name="T25" fmla="*/ 187 h 249"/>
                  <a:gd name="T26" fmla="*/ 93 w 435"/>
                  <a:gd name="T27" fmla="*/ 187 h 249"/>
                  <a:gd name="T28" fmla="*/ 124 w 435"/>
                  <a:gd name="T29" fmla="*/ 187 h 249"/>
                  <a:gd name="T30" fmla="*/ 124 w 435"/>
                  <a:gd name="T31" fmla="*/ 218 h 249"/>
                  <a:gd name="T32" fmla="*/ 124 w 435"/>
                  <a:gd name="T33" fmla="*/ 248 h 249"/>
                  <a:gd name="T34" fmla="*/ 185 w 435"/>
                  <a:gd name="T35" fmla="*/ 248 h 249"/>
                  <a:gd name="T36" fmla="*/ 185 w 435"/>
                  <a:gd name="T37" fmla="*/ 248 h 249"/>
                  <a:gd name="T38" fmla="*/ 217 w 435"/>
                  <a:gd name="T39" fmla="*/ 248 h 249"/>
                  <a:gd name="T40" fmla="*/ 248 w 435"/>
                  <a:gd name="T41" fmla="*/ 248 h 249"/>
                  <a:gd name="T42" fmla="*/ 248 w 435"/>
                  <a:gd name="T43" fmla="*/ 248 h 249"/>
                  <a:gd name="T44" fmla="*/ 279 w 435"/>
                  <a:gd name="T45" fmla="*/ 218 h 249"/>
                  <a:gd name="T46" fmla="*/ 341 w 435"/>
                  <a:gd name="T47" fmla="*/ 218 h 249"/>
                  <a:gd name="T48" fmla="*/ 403 w 435"/>
                  <a:gd name="T49" fmla="*/ 248 h 249"/>
                  <a:gd name="T50" fmla="*/ 434 w 435"/>
                  <a:gd name="T51" fmla="*/ 187 h 249"/>
                  <a:gd name="T52" fmla="*/ 372 w 435"/>
                  <a:gd name="T53" fmla="*/ 156 h 249"/>
                  <a:gd name="T54" fmla="*/ 372 w 435"/>
                  <a:gd name="T55" fmla="*/ 124 h 249"/>
                  <a:gd name="T56" fmla="*/ 372 w 435"/>
                  <a:gd name="T57" fmla="*/ 94 h 249"/>
                  <a:gd name="T58" fmla="*/ 372 w 435"/>
                  <a:gd name="T59" fmla="*/ 63 h 249"/>
                  <a:gd name="T60" fmla="*/ 372 w 435"/>
                  <a:gd name="T61" fmla="*/ 63 h 249"/>
                  <a:gd name="T62" fmla="*/ 310 w 435"/>
                  <a:gd name="T63" fmla="*/ 0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35" h="249">
                    <a:moveTo>
                      <a:pt x="310" y="0"/>
                    </a:moveTo>
                    <a:lnTo>
                      <a:pt x="310" y="0"/>
                    </a:lnTo>
                    <a:cubicBezTo>
                      <a:pt x="310" y="32"/>
                      <a:pt x="279" y="32"/>
                      <a:pt x="279" y="32"/>
                    </a:cubicBezTo>
                    <a:cubicBezTo>
                      <a:pt x="248" y="32"/>
                      <a:pt x="248" y="32"/>
                      <a:pt x="248" y="32"/>
                    </a:cubicBezTo>
                    <a:lnTo>
                      <a:pt x="248" y="32"/>
                    </a:lnTo>
                    <a:lnTo>
                      <a:pt x="248" y="32"/>
                    </a:lnTo>
                    <a:lnTo>
                      <a:pt x="217" y="32"/>
                    </a:lnTo>
                    <a:lnTo>
                      <a:pt x="217" y="32"/>
                    </a:lnTo>
                    <a:cubicBezTo>
                      <a:pt x="217" y="32"/>
                      <a:pt x="217" y="32"/>
                      <a:pt x="185" y="32"/>
                    </a:cubicBezTo>
                    <a:lnTo>
                      <a:pt x="185" y="32"/>
                    </a:lnTo>
                    <a:lnTo>
                      <a:pt x="185" y="32"/>
                    </a:lnTo>
                    <a:cubicBezTo>
                      <a:pt x="155" y="32"/>
                      <a:pt x="155" y="32"/>
                      <a:pt x="155" y="32"/>
                    </a:cubicBezTo>
                    <a:cubicBezTo>
                      <a:pt x="124" y="32"/>
                      <a:pt x="124" y="0"/>
                      <a:pt x="124" y="0"/>
                    </a:cubicBezTo>
                    <a:lnTo>
                      <a:pt x="124" y="0"/>
                    </a:lnTo>
                    <a:cubicBezTo>
                      <a:pt x="93" y="32"/>
                      <a:pt x="93" y="32"/>
                      <a:pt x="93" y="32"/>
                    </a:cubicBezTo>
                    <a:lnTo>
                      <a:pt x="93" y="32"/>
                    </a:lnTo>
                    <a:lnTo>
                      <a:pt x="62" y="63"/>
                    </a:lnTo>
                    <a:lnTo>
                      <a:pt x="62" y="63"/>
                    </a:lnTo>
                    <a:cubicBezTo>
                      <a:pt x="31" y="94"/>
                      <a:pt x="31" y="124"/>
                      <a:pt x="0" y="124"/>
                    </a:cubicBezTo>
                    <a:lnTo>
                      <a:pt x="0" y="124"/>
                    </a:lnTo>
                    <a:cubicBezTo>
                      <a:pt x="31" y="124"/>
                      <a:pt x="31" y="156"/>
                      <a:pt x="31" y="156"/>
                    </a:cubicBezTo>
                    <a:lnTo>
                      <a:pt x="62" y="187"/>
                    </a:lnTo>
                    <a:lnTo>
                      <a:pt x="62" y="187"/>
                    </a:lnTo>
                    <a:lnTo>
                      <a:pt x="62" y="187"/>
                    </a:lnTo>
                    <a:cubicBezTo>
                      <a:pt x="62" y="124"/>
                      <a:pt x="62" y="124"/>
                      <a:pt x="62" y="124"/>
                    </a:cubicBezTo>
                    <a:cubicBezTo>
                      <a:pt x="93" y="187"/>
                      <a:pt x="93" y="187"/>
                      <a:pt x="93" y="187"/>
                    </a:cubicBezTo>
                    <a:lnTo>
                      <a:pt x="93" y="187"/>
                    </a:lnTo>
                    <a:lnTo>
                      <a:pt x="93" y="187"/>
                    </a:lnTo>
                    <a:cubicBezTo>
                      <a:pt x="93" y="187"/>
                      <a:pt x="93" y="187"/>
                      <a:pt x="124" y="187"/>
                    </a:cubicBezTo>
                    <a:lnTo>
                      <a:pt x="124" y="187"/>
                    </a:lnTo>
                    <a:lnTo>
                      <a:pt x="124" y="218"/>
                    </a:lnTo>
                    <a:lnTo>
                      <a:pt x="124" y="218"/>
                    </a:lnTo>
                    <a:cubicBezTo>
                      <a:pt x="124" y="218"/>
                      <a:pt x="124" y="218"/>
                      <a:pt x="124" y="248"/>
                    </a:cubicBezTo>
                    <a:lnTo>
                      <a:pt x="124" y="248"/>
                    </a:lnTo>
                    <a:lnTo>
                      <a:pt x="155" y="248"/>
                    </a:lnTo>
                    <a:lnTo>
                      <a:pt x="185" y="248"/>
                    </a:lnTo>
                    <a:lnTo>
                      <a:pt x="185" y="248"/>
                    </a:lnTo>
                    <a:lnTo>
                      <a:pt x="185" y="248"/>
                    </a:lnTo>
                    <a:lnTo>
                      <a:pt x="185" y="248"/>
                    </a:lnTo>
                    <a:lnTo>
                      <a:pt x="217" y="248"/>
                    </a:lnTo>
                    <a:cubicBezTo>
                      <a:pt x="217" y="248"/>
                      <a:pt x="217" y="248"/>
                      <a:pt x="248" y="248"/>
                    </a:cubicBezTo>
                    <a:lnTo>
                      <a:pt x="248" y="248"/>
                    </a:lnTo>
                    <a:lnTo>
                      <a:pt x="248" y="248"/>
                    </a:lnTo>
                    <a:lnTo>
                      <a:pt x="248" y="248"/>
                    </a:lnTo>
                    <a:cubicBezTo>
                      <a:pt x="248" y="248"/>
                      <a:pt x="248" y="248"/>
                      <a:pt x="248" y="218"/>
                    </a:cubicBezTo>
                    <a:cubicBezTo>
                      <a:pt x="279" y="218"/>
                      <a:pt x="279" y="218"/>
                      <a:pt x="279" y="218"/>
                    </a:cubicBezTo>
                    <a:lnTo>
                      <a:pt x="279" y="218"/>
                    </a:lnTo>
                    <a:cubicBezTo>
                      <a:pt x="279" y="218"/>
                      <a:pt x="310" y="218"/>
                      <a:pt x="341" y="218"/>
                    </a:cubicBezTo>
                    <a:cubicBezTo>
                      <a:pt x="372" y="218"/>
                      <a:pt x="372" y="218"/>
                      <a:pt x="403" y="218"/>
                    </a:cubicBezTo>
                    <a:cubicBezTo>
                      <a:pt x="403" y="248"/>
                      <a:pt x="403" y="248"/>
                      <a:pt x="403" y="248"/>
                    </a:cubicBezTo>
                    <a:cubicBezTo>
                      <a:pt x="403" y="218"/>
                      <a:pt x="403" y="218"/>
                      <a:pt x="434" y="218"/>
                    </a:cubicBezTo>
                    <a:cubicBezTo>
                      <a:pt x="434" y="187"/>
                      <a:pt x="434" y="187"/>
                      <a:pt x="434" y="187"/>
                    </a:cubicBezTo>
                    <a:cubicBezTo>
                      <a:pt x="403" y="187"/>
                      <a:pt x="403" y="187"/>
                      <a:pt x="403" y="187"/>
                    </a:cubicBezTo>
                    <a:cubicBezTo>
                      <a:pt x="372" y="187"/>
                      <a:pt x="372" y="187"/>
                      <a:pt x="372" y="156"/>
                    </a:cubicBezTo>
                    <a:lnTo>
                      <a:pt x="372" y="124"/>
                    </a:lnTo>
                    <a:lnTo>
                      <a:pt x="372" y="124"/>
                    </a:lnTo>
                    <a:lnTo>
                      <a:pt x="372" y="94"/>
                    </a:lnTo>
                    <a:lnTo>
                      <a:pt x="372" y="94"/>
                    </a:lnTo>
                    <a:lnTo>
                      <a:pt x="372" y="63"/>
                    </a:lnTo>
                    <a:lnTo>
                      <a:pt x="372" y="63"/>
                    </a:lnTo>
                    <a:lnTo>
                      <a:pt x="372" y="63"/>
                    </a:lnTo>
                    <a:lnTo>
                      <a:pt x="372" y="63"/>
                    </a:lnTo>
                    <a:cubicBezTo>
                      <a:pt x="341" y="63"/>
                      <a:pt x="341" y="63"/>
                      <a:pt x="341" y="32"/>
                    </a:cubicBezTo>
                    <a:cubicBezTo>
                      <a:pt x="341" y="32"/>
                      <a:pt x="341" y="32"/>
                      <a:pt x="31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05" name="Freeform 61"/>
              <p:cNvSpPr>
                <a:spLocks noChangeArrowheads="1"/>
              </p:cNvSpPr>
              <p:nvPr/>
            </p:nvSpPr>
            <p:spPr bwMode="auto">
              <a:xfrm>
                <a:off x="3490913" y="1646238"/>
                <a:ext cx="223837" cy="155575"/>
              </a:xfrm>
              <a:custGeom>
                <a:avLst/>
                <a:gdLst>
                  <a:gd name="T0" fmla="*/ 217 w 621"/>
                  <a:gd name="T1" fmla="*/ 403 h 434"/>
                  <a:gd name="T2" fmla="*/ 342 w 621"/>
                  <a:gd name="T3" fmla="*/ 403 h 434"/>
                  <a:gd name="T4" fmla="*/ 342 w 621"/>
                  <a:gd name="T5" fmla="*/ 403 h 434"/>
                  <a:gd name="T6" fmla="*/ 403 w 621"/>
                  <a:gd name="T7" fmla="*/ 372 h 434"/>
                  <a:gd name="T8" fmla="*/ 466 w 621"/>
                  <a:gd name="T9" fmla="*/ 309 h 434"/>
                  <a:gd name="T10" fmla="*/ 466 w 621"/>
                  <a:gd name="T11" fmla="*/ 216 h 434"/>
                  <a:gd name="T12" fmla="*/ 558 w 621"/>
                  <a:gd name="T13" fmla="*/ 124 h 434"/>
                  <a:gd name="T14" fmla="*/ 620 w 621"/>
                  <a:gd name="T15" fmla="*/ 92 h 434"/>
                  <a:gd name="T16" fmla="*/ 590 w 621"/>
                  <a:gd name="T17" fmla="*/ 92 h 434"/>
                  <a:gd name="T18" fmla="*/ 590 w 621"/>
                  <a:gd name="T19" fmla="*/ 92 h 434"/>
                  <a:gd name="T20" fmla="*/ 558 w 621"/>
                  <a:gd name="T21" fmla="*/ 61 h 434"/>
                  <a:gd name="T22" fmla="*/ 466 w 621"/>
                  <a:gd name="T23" fmla="*/ 61 h 434"/>
                  <a:gd name="T24" fmla="*/ 434 w 621"/>
                  <a:gd name="T25" fmla="*/ 61 h 434"/>
                  <a:gd name="T26" fmla="*/ 403 w 621"/>
                  <a:gd name="T27" fmla="*/ 61 h 434"/>
                  <a:gd name="T28" fmla="*/ 403 w 621"/>
                  <a:gd name="T29" fmla="*/ 31 h 434"/>
                  <a:gd name="T30" fmla="*/ 342 w 621"/>
                  <a:gd name="T31" fmla="*/ 31 h 434"/>
                  <a:gd name="T32" fmla="*/ 279 w 621"/>
                  <a:gd name="T33" fmla="*/ 31 h 434"/>
                  <a:gd name="T34" fmla="*/ 248 w 621"/>
                  <a:gd name="T35" fmla="*/ 31 h 434"/>
                  <a:gd name="T36" fmla="*/ 186 w 621"/>
                  <a:gd name="T37" fmla="*/ 31 h 434"/>
                  <a:gd name="T38" fmla="*/ 186 w 621"/>
                  <a:gd name="T39" fmla="*/ 0 h 434"/>
                  <a:gd name="T40" fmla="*/ 94 w 621"/>
                  <a:gd name="T41" fmla="*/ 31 h 434"/>
                  <a:gd name="T42" fmla="*/ 31 w 621"/>
                  <a:gd name="T43" fmla="*/ 0 h 434"/>
                  <a:gd name="T44" fmla="*/ 0 w 621"/>
                  <a:gd name="T45" fmla="*/ 31 h 434"/>
                  <a:gd name="T46" fmla="*/ 31 w 621"/>
                  <a:gd name="T47" fmla="*/ 61 h 434"/>
                  <a:gd name="T48" fmla="*/ 31 w 621"/>
                  <a:gd name="T49" fmla="*/ 61 h 434"/>
                  <a:gd name="T50" fmla="*/ 62 w 621"/>
                  <a:gd name="T51" fmla="*/ 61 h 434"/>
                  <a:gd name="T52" fmla="*/ 94 w 621"/>
                  <a:gd name="T53" fmla="*/ 61 h 434"/>
                  <a:gd name="T54" fmla="*/ 124 w 621"/>
                  <a:gd name="T55" fmla="*/ 61 h 434"/>
                  <a:gd name="T56" fmla="*/ 124 w 621"/>
                  <a:gd name="T57" fmla="*/ 61 h 434"/>
                  <a:gd name="T58" fmla="*/ 124 w 621"/>
                  <a:gd name="T59" fmla="*/ 92 h 434"/>
                  <a:gd name="T60" fmla="*/ 155 w 621"/>
                  <a:gd name="T61" fmla="*/ 124 h 434"/>
                  <a:gd name="T62" fmla="*/ 124 w 621"/>
                  <a:gd name="T63" fmla="*/ 155 h 434"/>
                  <a:gd name="T64" fmla="*/ 124 w 621"/>
                  <a:gd name="T65" fmla="*/ 155 h 434"/>
                  <a:gd name="T66" fmla="*/ 124 w 621"/>
                  <a:gd name="T67" fmla="*/ 185 h 434"/>
                  <a:gd name="T68" fmla="*/ 124 w 621"/>
                  <a:gd name="T69" fmla="*/ 248 h 434"/>
                  <a:gd name="T70" fmla="*/ 124 w 621"/>
                  <a:gd name="T71" fmla="*/ 279 h 434"/>
                  <a:gd name="T72" fmla="*/ 94 w 621"/>
                  <a:gd name="T73" fmla="*/ 309 h 434"/>
                  <a:gd name="T74" fmla="*/ 124 w 621"/>
                  <a:gd name="T75" fmla="*/ 340 h 434"/>
                  <a:gd name="T76" fmla="*/ 94 w 621"/>
                  <a:gd name="T77" fmla="*/ 372 h 434"/>
                  <a:gd name="T78" fmla="*/ 186 w 621"/>
                  <a:gd name="T79" fmla="*/ 433 h 434"/>
                  <a:gd name="T80" fmla="*/ 217 w 621"/>
                  <a:gd name="T81" fmla="*/ 403 h 4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21" h="434">
                    <a:moveTo>
                      <a:pt x="217" y="403"/>
                    </a:moveTo>
                    <a:lnTo>
                      <a:pt x="217" y="403"/>
                    </a:lnTo>
                    <a:cubicBezTo>
                      <a:pt x="248" y="403"/>
                      <a:pt x="248" y="403"/>
                      <a:pt x="279" y="403"/>
                    </a:cubicBezTo>
                    <a:cubicBezTo>
                      <a:pt x="310" y="403"/>
                      <a:pt x="310" y="403"/>
                      <a:pt x="342" y="403"/>
                    </a:cubicBezTo>
                    <a:lnTo>
                      <a:pt x="342" y="403"/>
                    </a:lnTo>
                    <a:lnTo>
                      <a:pt x="342" y="403"/>
                    </a:lnTo>
                    <a:cubicBezTo>
                      <a:pt x="372" y="372"/>
                      <a:pt x="403" y="372"/>
                      <a:pt x="403" y="372"/>
                    </a:cubicBezTo>
                    <a:lnTo>
                      <a:pt x="403" y="372"/>
                    </a:lnTo>
                    <a:cubicBezTo>
                      <a:pt x="434" y="340"/>
                      <a:pt x="434" y="340"/>
                      <a:pt x="434" y="309"/>
                    </a:cubicBezTo>
                    <a:cubicBezTo>
                      <a:pt x="466" y="309"/>
                      <a:pt x="466" y="309"/>
                      <a:pt x="466" y="309"/>
                    </a:cubicBezTo>
                    <a:lnTo>
                      <a:pt x="466" y="279"/>
                    </a:lnTo>
                    <a:cubicBezTo>
                      <a:pt x="434" y="248"/>
                      <a:pt x="434" y="216"/>
                      <a:pt x="466" y="216"/>
                    </a:cubicBezTo>
                    <a:cubicBezTo>
                      <a:pt x="496" y="185"/>
                      <a:pt x="496" y="155"/>
                      <a:pt x="496" y="155"/>
                    </a:cubicBezTo>
                    <a:cubicBezTo>
                      <a:pt x="527" y="124"/>
                      <a:pt x="558" y="124"/>
                      <a:pt x="558" y="124"/>
                    </a:cubicBezTo>
                    <a:cubicBezTo>
                      <a:pt x="590" y="124"/>
                      <a:pt x="590" y="124"/>
                      <a:pt x="590" y="124"/>
                    </a:cubicBezTo>
                    <a:cubicBezTo>
                      <a:pt x="620" y="92"/>
                      <a:pt x="620" y="92"/>
                      <a:pt x="620" y="92"/>
                    </a:cubicBezTo>
                    <a:lnTo>
                      <a:pt x="620" y="92"/>
                    </a:lnTo>
                    <a:cubicBezTo>
                      <a:pt x="590" y="92"/>
                      <a:pt x="590" y="92"/>
                      <a:pt x="590" y="92"/>
                    </a:cubicBezTo>
                    <a:lnTo>
                      <a:pt x="590" y="92"/>
                    </a:lnTo>
                    <a:lnTo>
                      <a:pt x="590" y="92"/>
                    </a:lnTo>
                    <a:cubicBezTo>
                      <a:pt x="558" y="92"/>
                      <a:pt x="558" y="92"/>
                      <a:pt x="558" y="61"/>
                    </a:cubicBezTo>
                    <a:lnTo>
                      <a:pt x="558" y="61"/>
                    </a:lnTo>
                    <a:cubicBezTo>
                      <a:pt x="527" y="92"/>
                      <a:pt x="527" y="92"/>
                      <a:pt x="496" y="92"/>
                    </a:cubicBezTo>
                    <a:cubicBezTo>
                      <a:pt x="496" y="92"/>
                      <a:pt x="466" y="92"/>
                      <a:pt x="466" y="61"/>
                    </a:cubicBezTo>
                    <a:cubicBezTo>
                      <a:pt x="466" y="61"/>
                      <a:pt x="466" y="61"/>
                      <a:pt x="434" y="61"/>
                    </a:cubicBezTo>
                    <a:lnTo>
                      <a:pt x="434" y="61"/>
                    </a:lnTo>
                    <a:lnTo>
                      <a:pt x="434" y="61"/>
                    </a:lnTo>
                    <a:lnTo>
                      <a:pt x="403" y="61"/>
                    </a:lnTo>
                    <a:lnTo>
                      <a:pt x="403" y="61"/>
                    </a:lnTo>
                    <a:cubicBezTo>
                      <a:pt x="403" y="31"/>
                      <a:pt x="403" y="31"/>
                      <a:pt x="403" y="31"/>
                    </a:cubicBezTo>
                    <a:lnTo>
                      <a:pt x="372" y="31"/>
                    </a:lnTo>
                    <a:cubicBezTo>
                      <a:pt x="372" y="31"/>
                      <a:pt x="372" y="31"/>
                      <a:pt x="342" y="31"/>
                    </a:cubicBezTo>
                    <a:lnTo>
                      <a:pt x="342" y="31"/>
                    </a:lnTo>
                    <a:cubicBezTo>
                      <a:pt x="310" y="31"/>
                      <a:pt x="310" y="31"/>
                      <a:pt x="279" y="31"/>
                    </a:cubicBezTo>
                    <a:lnTo>
                      <a:pt x="279" y="31"/>
                    </a:lnTo>
                    <a:lnTo>
                      <a:pt x="248" y="31"/>
                    </a:lnTo>
                    <a:cubicBezTo>
                      <a:pt x="248" y="31"/>
                      <a:pt x="248" y="31"/>
                      <a:pt x="217" y="31"/>
                    </a:cubicBezTo>
                    <a:lnTo>
                      <a:pt x="186" y="31"/>
                    </a:lnTo>
                    <a:cubicBezTo>
                      <a:pt x="186" y="31"/>
                      <a:pt x="186" y="31"/>
                      <a:pt x="186" y="0"/>
                    </a:cubicBezTo>
                    <a:lnTo>
                      <a:pt x="186" y="0"/>
                    </a:lnTo>
                    <a:cubicBezTo>
                      <a:pt x="155" y="0"/>
                      <a:pt x="155" y="31"/>
                      <a:pt x="124" y="31"/>
                    </a:cubicBezTo>
                    <a:cubicBezTo>
                      <a:pt x="124" y="31"/>
                      <a:pt x="124" y="31"/>
                      <a:pt x="94" y="31"/>
                    </a:cubicBezTo>
                    <a:cubicBezTo>
                      <a:pt x="94" y="31"/>
                      <a:pt x="62" y="0"/>
                      <a:pt x="31" y="0"/>
                    </a:cubicBezTo>
                    <a:lnTo>
                      <a:pt x="31" y="0"/>
                    </a:lnTo>
                    <a:cubicBezTo>
                      <a:pt x="31" y="31"/>
                      <a:pt x="31" y="31"/>
                      <a:pt x="31" y="31"/>
                    </a:cubicBezTo>
                    <a:cubicBezTo>
                      <a:pt x="0" y="31"/>
                      <a:pt x="0" y="31"/>
                      <a:pt x="0" y="31"/>
                    </a:cubicBezTo>
                    <a:lnTo>
                      <a:pt x="0" y="31"/>
                    </a:lnTo>
                    <a:cubicBezTo>
                      <a:pt x="0" y="31"/>
                      <a:pt x="0" y="61"/>
                      <a:pt x="31" y="61"/>
                    </a:cubicBezTo>
                    <a:lnTo>
                      <a:pt x="31" y="61"/>
                    </a:lnTo>
                    <a:lnTo>
                      <a:pt x="31" y="61"/>
                    </a:lnTo>
                    <a:cubicBezTo>
                      <a:pt x="62" y="61"/>
                      <a:pt x="62" y="92"/>
                      <a:pt x="62" y="92"/>
                    </a:cubicBezTo>
                    <a:lnTo>
                      <a:pt x="62" y="61"/>
                    </a:lnTo>
                    <a:cubicBezTo>
                      <a:pt x="94" y="61"/>
                      <a:pt x="94" y="61"/>
                      <a:pt x="94" y="61"/>
                    </a:cubicBezTo>
                    <a:lnTo>
                      <a:pt x="94" y="61"/>
                    </a:lnTo>
                    <a:lnTo>
                      <a:pt x="94" y="61"/>
                    </a:lnTo>
                    <a:cubicBezTo>
                      <a:pt x="124" y="61"/>
                      <a:pt x="124" y="61"/>
                      <a:pt x="124" y="61"/>
                    </a:cubicBezTo>
                    <a:lnTo>
                      <a:pt x="124" y="61"/>
                    </a:lnTo>
                    <a:lnTo>
                      <a:pt x="124" y="61"/>
                    </a:lnTo>
                    <a:cubicBezTo>
                      <a:pt x="124" y="92"/>
                      <a:pt x="124" y="92"/>
                      <a:pt x="124" y="92"/>
                    </a:cubicBezTo>
                    <a:lnTo>
                      <a:pt x="124" y="92"/>
                    </a:lnTo>
                    <a:cubicBezTo>
                      <a:pt x="155" y="92"/>
                      <a:pt x="155" y="124"/>
                      <a:pt x="155" y="124"/>
                    </a:cubicBezTo>
                    <a:lnTo>
                      <a:pt x="155" y="124"/>
                    </a:lnTo>
                    <a:lnTo>
                      <a:pt x="155" y="124"/>
                    </a:lnTo>
                    <a:cubicBezTo>
                      <a:pt x="155" y="155"/>
                      <a:pt x="155" y="155"/>
                      <a:pt x="124" y="155"/>
                    </a:cubicBezTo>
                    <a:lnTo>
                      <a:pt x="124" y="155"/>
                    </a:lnTo>
                    <a:lnTo>
                      <a:pt x="124" y="155"/>
                    </a:lnTo>
                    <a:lnTo>
                      <a:pt x="124" y="155"/>
                    </a:lnTo>
                    <a:lnTo>
                      <a:pt x="124" y="185"/>
                    </a:lnTo>
                    <a:cubicBezTo>
                      <a:pt x="124" y="185"/>
                      <a:pt x="124" y="216"/>
                      <a:pt x="124" y="248"/>
                    </a:cubicBezTo>
                    <a:lnTo>
                      <a:pt x="124" y="248"/>
                    </a:lnTo>
                    <a:cubicBezTo>
                      <a:pt x="124" y="248"/>
                      <a:pt x="124" y="248"/>
                      <a:pt x="94" y="248"/>
                    </a:cubicBezTo>
                    <a:cubicBezTo>
                      <a:pt x="124" y="279"/>
                      <a:pt x="124" y="279"/>
                      <a:pt x="124" y="279"/>
                    </a:cubicBezTo>
                    <a:lnTo>
                      <a:pt x="124" y="309"/>
                    </a:lnTo>
                    <a:cubicBezTo>
                      <a:pt x="94" y="309"/>
                      <a:pt x="94" y="309"/>
                      <a:pt x="94" y="309"/>
                    </a:cubicBezTo>
                    <a:cubicBezTo>
                      <a:pt x="124" y="309"/>
                      <a:pt x="124" y="340"/>
                      <a:pt x="124" y="340"/>
                    </a:cubicBezTo>
                    <a:lnTo>
                      <a:pt x="124" y="340"/>
                    </a:lnTo>
                    <a:cubicBezTo>
                      <a:pt x="124" y="340"/>
                      <a:pt x="124" y="340"/>
                      <a:pt x="94" y="372"/>
                    </a:cubicBezTo>
                    <a:lnTo>
                      <a:pt x="94" y="372"/>
                    </a:lnTo>
                    <a:cubicBezTo>
                      <a:pt x="124" y="403"/>
                      <a:pt x="124" y="403"/>
                      <a:pt x="155" y="433"/>
                    </a:cubicBezTo>
                    <a:lnTo>
                      <a:pt x="186" y="433"/>
                    </a:lnTo>
                    <a:lnTo>
                      <a:pt x="186" y="433"/>
                    </a:lnTo>
                    <a:cubicBezTo>
                      <a:pt x="186" y="433"/>
                      <a:pt x="186" y="433"/>
                      <a:pt x="217" y="40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06" name="Freeform 62"/>
              <p:cNvSpPr>
                <a:spLocks noChangeArrowheads="1"/>
              </p:cNvSpPr>
              <p:nvPr/>
            </p:nvSpPr>
            <p:spPr bwMode="auto">
              <a:xfrm>
                <a:off x="4449763" y="1801813"/>
                <a:ext cx="168275" cy="168275"/>
              </a:xfrm>
              <a:custGeom>
                <a:avLst/>
                <a:gdLst>
                  <a:gd name="T0" fmla="*/ 310 w 466"/>
                  <a:gd name="T1" fmla="*/ 63 h 467"/>
                  <a:gd name="T2" fmla="*/ 310 w 466"/>
                  <a:gd name="T3" fmla="*/ 63 h 467"/>
                  <a:gd name="T4" fmla="*/ 310 w 466"/>
                  <a:gd name="T5" fmla="*/ 63 h 467"/>
                  <a:gd name="T6" fmla="*/ 279 w 466"/>
                  <a:gd name="T7" fmla="*/ 0 h 467"/>
                  <a:gd name="T8" fmla="*/ 279 w 466"/>
                  <a:gd name="T9" fmla="*/ 0 h 467"/>
                  <a:gd name="T10" fmla="*/ 217 w 466"/>
                  <a:gd name="T11" fmla="*/ 0 h 467"/>
                  <a:gd name="T12" fmla="*/ 186 w 466"/>
                  <a:gd name="T13" fmla="*/ 0 h 467"/>
                  <a:gd name="T14" fmla="*/ 155 w 466"/>
                  <a:gd name="T15" fmla="*/ 31 h 467"/>
                  <a:gd name="T16" fmla="*/ 123 w 466"/>
                  <a:gd name="T17" fmla="*/ 63 h 467"/>
                  <a:gd name="T18" fmla="*/ 123 w 466"/>
                  <a:gd name="T19" fmla="*/ 63 h 467"/>
                  <a:gd name="T20" fmla="*/ 123 w 466"/>
                  <a:gd name="T21" fmla="*/ 124 h 467"/>
                  <a:gd name="T22" fmla="*/ 0 w 466"/>
                  <a:gd name="T23" fmla="*/ 218 h 467"/>
                  <a:gd name="T24" fmla="*/ 0 w 466"/>
                  <a:gd name="T25" fmla="*/ 248 h 467"/>
                  <a:gd name="T26" fmla="*/ 0 w 466"/>
                  <a:gd name="T27" fmla="*/ 279 h 467"/>
                  <a:gd name="T28" fmla="*/ 0 w 466"/>
                  <a:gd name="T29" fmla="*/ 279 h 467"/>
                  <a:gd name="T30" fmla="*/ 30 w 466"/>
                  <a:gd name="T31" fmla="*/ 279 h 467"/>
                  <a:gd name="T32" fmla="*/ 62 w 466"/>
                  <a:gd name="T33" fmla="*/ 311 h 467"/>
                  <a:gd name="T34" fmla="*/ 93 w 466"/>
                  <a:gd name="T35" fmla="*/ 311 h 467"/>
                  <a:gd name="T36" fmla="*/ 123 w 466"/>
                  <a:gd name="T37" fmla="*/ 311 h 467"/>
                  <a:gd name="T38" fmla="*/ 186 w 466"/>
                  <a:gd name="T39" fmla="*/ 342 h 467"/>
                  <a:gd name="T40" fmla="*/ 247 w 466"/>
                  <a:gd name="T41" fmla="*/ 403 h 467"/>
                  <a:gd name="T42" fmla="*/ 371 w 466"/>
                  <a:gd name="T43" fmla="*/ 466 h 467"/>
                  <a:gd name="T44" fmla="*/ 403 w 466"/>
                  <a:gd name="T45" fmla="*/ 435 h 467"/>
                  <a:gd name="T46" fmla="*/ 403 w 466"/>
                  <a:gd name="T47" fmla="*/ 435 h 467"/>
                  <a:gd name="T48" fmla="*/ 465 w 466"/>
                  <a:gd name="T49" fmla="*/ 403 h 467"/>
                  <a:gd name="T50" fmla="*/ 434 w 466"/>
                  <a:gd name="T51" fmla="*/ 372 h 467"/>
                  <a:gd name="T52" fmla="*/ 434 w 466"/>
                  <a:gd name="T53" fmla="*/ 372 h 467"/>
                  <a:gd name="T54" fmla="*/ 434 w 466"/>
                  <a:gd name="T55" fmla="*/ 342 h 467"/>
                  <a:gd name="T56" fmla="*/ 434 w 466"/>
                  <a:gd name="T57" fmla="*/ 311 h 467"/>
                  <a:gd name="T58" fmla="*/ 371 w 466"/>
                  <a:gd name="T59" fmla="*/ 279 h 467"/>
                  <a:gd name="T60" fmla="*/ 371 w 466"/>
                  <a:gd name="T61" fmla="*/ 279 h 467"/>
                  <a:gd name="T62" fmla="*/ 341 w 466"/>
                  <a:gd name="T63" fmla="*/ 218 h 467"/>
                  <a:gd name="T64" fmla="*/ 310 w 466"/>
                  <a:gd name="T65" fmla="*/ 218 h 467"/>
                  <a:gd name="T66" fmla="*/ 310 w 466"/>
                  <a:gd name="T67" fmla="*/ 187 h 467"/>
                  <a:gd name="T68" fmla="*/ 310 w 466"/>
                  <a:gd name="T69" fmla="*/ 155 h 467"/>
                  <a:gd name="T70" fmla="*/ 310 w 466"/>
                  <a:gd name="T71" fmla="*/ 155 h 467"/>
                  <a:gd name="T72" fmla="*/ 310 w 466"/>
                  <a:gd name="T73" fmla="*/ 124 h 467"/>
                  <a:gd name="T74" fmla="*/ 341 w 466"/>
                  <a:gd name="T75" fmla="*/ 94 h 467"/>
                  <a:gd name="T76" fmla="*/ 310 w 466"/>
                  <a:gd name="T77" fmla="*/ 63 h 4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466" h="467">
                    <a:moveTo>
                      <a:pt x="310" y="63"/>
                    </a:moveTo>
                    <a:lnTo>
                      <a:pt x="310" y="63"/>
                    </a:lnTo>
                    <a:lnTo>
                      <a:pt x="310" y="63"/>
                    </a:lnTo>
                    <a:lnTo>
                      <a:pt x="310" y="63"/>
                    </a:lnTo>
                    <a:lnTo>
                      <a:pt x="310" y="63"/>
                    </a:lnTo>
                    <a:lnTo>
                      <a:pt x="310" y="63"/>
                    </a:lnTo>
                    <a:lnTo>
                      <a:pt x="279" y="31"/>
                    </a:lnTo>
                    <a:lnTo>
                      <a:pt x="279" y="0"/>
                    </a:lnTo>
                    <a:lnTo>
                      <a:pt x="279" y="0"/>
                    </a:lnTo>
                    <a:lnTo>
                      <a:pt x="279" y="0"/>
                    </a:lnTo>
                    <a:cubicBezTo>
                      <a:pt x="247" y="0"/>
                      <a:pt x="247" y="0"/>
                      <a:pt x="247" y="0"/>
                    </a:cubicBezTo>
                    <a:lnTo>
                      <a:pt x="217" y="0"/>
                    </a:lnTo>
                    <a:lnTo>
                      <a:pt x="217" y="0"/>
                    </a:lnTo>
                    <a:cubicBezTo>
                      <a:pt x="186" y="0"/>
                      <a:pt x="186" y="0"/>
                      <a:pt x="186" y="0"/>
                    </a:cubicBezTo>
                    <a:lnTo>
                      <a:pt x="186" y="0"/>
                    </a:lnTo>
                    <a:cubicBezTo>
                      <a:pt x="155" y="0"/>
                      <a:pt x="155" y="31"/>
                      <a:pt x="155" y="31"/>
                    </a:cubicBezTo>
                    <a:lnTo>
                      <a:pt x="123" y="31"/>
                    </a:lnTo>
                    <a:cubicBezTo>
                      <a:pt x="123" y="31"/>
                      <a:pt x="123" y="31"/>
                      <a:pt x="123" y="63"/>
                    </a:cubicBezTo>
                    <a:lnTo>
                      <a:pt x="123" y="63"/>
                    </a:lnTo>
                    <a:lnTo>
                      <a:pt x="123" y="63"/>
                    </a:lnTo>
                    <a:cubicBezTo>
                      <a:pt x="123" y="63"/>
                      <a:pt x="123" y="63"/>
                      <a:pt x="123" y="94"/>
                    </a:cubicBezTo>
                    <a:lnTo>
                      <a:pt x="123" y="124"/>
                    </a:lnTo>
                    <a:cubicBezTo>
                      <a:pt x="93" y="187"/>
                      <a:pt x="62" y="187"/>
                      <a:pt x="62" y="187"/>
                    </a:cubicBezTo>
                    <a:cubicBezTo>
                      <a:pt x="62" y="187"/>
                      <a:pt x="30" y="218"/>
                      <a:pt x="0" y="218"/>
                    </a:cubicBezTo>
                    <a:cubicBezTo>
                      <a:pt x="0" y="248"/>
                      <a:pt x="0" y="248"/>
                      <a:pt x="0" y="248"/>
                    </a:cubicBezTo>
                    <a:lnTo>
                      <a:pt x="0" y="248"/>
                    </a:lnTo>
                    <a:lnTo>
                      <a:pt x="0" y="248"/>
                    </a:lnTo>
                    <a:lnTo>
                      <a:pt x="0" y="279"/>
                    </a:lnTo>
                    <a:lnTo>
                      <a:pt x="0" y="279"/>
                    </a:lnTo>
                    <a:lnTo>
                      <a:pt x="0" y="279"/>
                    </a:lnTo>
                    <a:lnTo>
                      <a:pt x="0" y="279"/>
                    </a:lnTo>
                    <a:cubicBezTo>
                      <a:pt x="30" y="279"/>
                      <a:pt x="30" y="279"/>
                      <a:pt x="30" y="279"/>
                    </a:cubicBezTo>
                    <a:cubicBezTo>
                      <a:pt x="30" y="279"/>
                      <a:pt x="62" y="279"/>
                      <a:pt x="62" y="311"/>
                    </a:cubicBezTo>
                    <a:lnTo>
                      <a:pt x="62" y="311"/>
                    </a:lnTo>
                    <a:cubicBezTo>
                      <a:pt x="93" y="311"/>
                      <a:pt x="93" y="311"/>
                      <a:pt x="93" y="311"/>
                    </a:cubicBezTo>
                    <a:lnTo>
                      <a:pt x="93" y="311"/>
                    </a:lnTo>
                    <a:lnTo>
                      <a:pt x="123" y="311"/>
                    </a:lnTo>
                    <a:lnTo>
                      <a:pt x="123" y="311"/>
                    </a:lnTo>
                    <a:cubicBezTo>
                      <a:pt x="123" y="311"/>
                      <a:pt x="123" y="311"/>
                      <a:pt x="155" y="342"/>
                    </a:cubicBezTo>
                    <a:lnTo>
                      <a:pt x="186" y="342"/>
                    </a:lnTo>
                    <a:cubicBezTo>
                      <a:pt x="186" y="372"/>
                      <a:pt x="217" y="403"/>
                      <a:pt x="247" y="403"/>
                    </a:cubicBezTo>
                    <a:lnTo>
                      <a:pt x="247" y="403"/>
                    </a:lnTo>
                    <a:cubicBezTo>
                      <a:pt x="279" y="435"/>
                      <a:pt x="279" y="466"/>
                      <a:pt x="279" y="466"/>
                    </a:cubicBezTo>
                    <a:cubicBezTo>
                      <a:pt x="310" y="466"/>
                      <a:pt x="341" y="466"/>
                      <a:pt x="371" y="466"/>
                    </a:cubicBezTo>
                    <a:lnTo>
                      <a:pt x="371" y="466"/>
                    </a:lnTo>
                    <a:cubicBezTo>
                      <a:pt x="371" y="466"/>
                      <a:pt x="371" y="466"/>
                      <a:pt x="403" y="435"/>
                    </a:cubicBezTo>
                    <a:cubicBezTo>
                      <a:pt x="403" y="403"/>
                      <a:pt x="403" y="403"/>
                      <a:pt x="403" y="403"/>
                    </a:cubicBezTo>
                    <a:cubicBezTo>
                      <a:pt x="403" y="435"/>
                      <a:pt x="403" y="435"/>
                      <a:pt x="403" y="435"/>
                    </a:cubicBezTo>
                    <a:lnTo>
                      <a:pt x="403" y="403"/>
                    </a:lnTo>
                    <a:cubicBezTo>
                      <a:pt x="434" y="403"/>
                      <a:pt x="434" y="403"/>
                      <a:pt x="465" y="403"/>
                    </a:cubicBezTo>
                    <a:lnTo>
                      <a:pt x="465" y="403"/>
                    </a:lnTo>
                    <a:cubicBezTo>
                      <a:pt x="434" y="403"/>
                      <a:pt x="434" y="403"/>
                      <a:pt x="434" y="372"/>
                    </a:cubicBezTo>
                    <a:lnTo>
                      <a:pt x="434" y="372"/>
                    </a:lnTo>
                    <a:lnTo>
                      <a:pt x="434" y="372"/>
                    </a:lnTo>
                    <a:cubicBezTo>
                      <a:pt x="434" y="342"/>
                      <a:pt x="434" y="342"/>
                      <a:pt x="434" y="342"/>
                    </a:cubicBezTo>
                    <a:lnTo>
                      <a:pt x="434" y="342"/>
                    </a:lnTo>
                    <a:lnTo>
                      <a:pt x="434" y="342"/>
                    </a:lnTo>
                    <a:cubicBezTo>
                      <a:pt x="434" y="311"/>
                      <a:pt x="434" y="311"/>
                      <a:pt x="434" y="311"/>
                    </a:cubicBezTo>
                    <a:lnTo>
                      <a:pt x="434" y="311"/>
                    </a:lnTo>
                    <a:cubicBezTo>
                      <a:pt x="403" y="279"/>
                      <a:pt x="403" y="279"/>
                      <a:pt x="371" y="279"/>
                    </a:cubicBezTo>
                    <a:lnTo>
                      <a:pt x="371" y="279"/>
                    </a:lnTo>
                    <a:lnTo>
                      <a:pt x="371" y="279"/>
                    </a:lnTo>
                    <a:cubicBezTo>
                      <a:pt x="310" y="248"/>
                      <a:pt x="310" y="248"/>
                      <a:pt x="310" y="248"/>
                    </a:cubicBezTo>
                    <a:cubicBezTo>
                      <a:pt x="341" y="218"/>
                      <a:pt x="341" y="218"/>
                      <a:pt x="341" y="218"/>
                    </a:cubicBezTo>
                    <a:cubicBezTo>
                      <a:pt x="341" y="218"/>
                      <a:pt x="341" y="218"/>
                      <a:pt x="310" y="218"/>
                    </a:cubicBezTo>
                    <a:lnTo>
                      <a:pt x="310" y="218"/>
                    </a:lnTo>
                    <a:lnTo>
                      <a:pt x="310" y="187"/>
                    </a:lnTo>
                    <a:lnTo>
                      <a:pt x="310" y="187"/>
                    </a:lnTo>
                    <a:lnTo>
                      <a:pt x="310" y="187"/>
                    </a:lnTo>
                    <a:cubicBezTo>
                      <a:pt x="310" y="187"/>
                      <a:pt x="310" y="187"/>
                      <a:pt x="310" y="155"/>
                    </a:cubicBezTo>
                    <a:lnTo>
                      <a:pt x="310" y="155"/>
                    </a:lnTo>
                    <a:lnTo>
                      <a:pt x="310" y="155"/>
                    </a:lnTo>
                    <a:cubicBezTo>
                      <a:pt x="310" y="155"/>
                      <a:pt x="310" y="155"/>
                      <a:pt x="310" y="124"/>
                    </a:cubicBezTo>
                    <a:lnTo>
                      <a:pt x="310" y="124"/>
                    </a:lnTo>
                    <a:cubicBezTo>
                      <a:pt x="341" y="124"/>
                      <a:pt x="341" y="94"/>
                      <a:pt x="341" y="94"/>
                    </a:cubicBezTo>
                    <a:lnTo>
                      <a:pt x="341" y="94"/>
                    </a:lnTo>
                    <a:lnTo>
                      <a:pt x="341" y="94"/>
                    </a:lnTo>
                    <a:cubicBezTo>
                      <a:pt x="341" y="94"/>
                      <a:pt x="310" y="94"/>
                      <a:pt x="310" y="6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07" name="Freeform 63"/>
              <p:cNvSpPr>
                <a:spLocks noChangeArrowheads="1"/>
              </p:cNvSpPr>
              <p:nvPr/>
            </p:nvSpPr>
            <p:spPr bwMode="auto">
              <a:xfrm>
                <a:off x="3479800" y="1690688"/>
                <a:ext cx="44450" cy="100012"/>
              </a:xfrm>
              <a:custGeom>
                <a:avLst/>
                <a:gdLst>
                  <a:gd name="T0" fmla="*/ 92 w 125"/>
                  <a:gd name="T1" fmla="*/ 155 h 280"/>
                  <a:gd name="T2" fmla="*/ 92 w 125"/>
                  <a:gd name="T3" fmla="*/ 155 h 280"/>
                  <a:gd name="T4" fmla="*/ 61 w 125"/>
                  <a:gd name="T5" fmla="*/ 124 h 280"/>
                  <a:gd name="T6" fmla="*/ 92 w 125"/>
                  <a:gd name="T7" fmla="*/ 124 h 280"/>
                  <a:gd name="T8" fmla="*/ 92 w 125"/>
                  <a:gd name="T9" fmla="*/ 124 h 280"/>
                  <a:gd name="T10" fmla="*/ 92 w 125"/>
                  <a:gd name="T11" fmla="*/ 92 h 280"/>
                  <a:gd name="T12" fmla="*/ 92 w 125"/>
                  <a:gd name="T13" fmla="*/ 61 h 280"/>
                  <a:gd name="T14" fmla="*/ 124 w 125"/>
                  <a:gd name="T15" fmla="*/ 0 h 280"/>
                  <a:gd name="T16" fmla="*/ 124 w 125"/>
                  <a:gd name="T17" fmla="*/ 0 h 280"/>
                  <a:gd name="T18" fmla="*/ 92 w 125"/>
                  <a:gd name="T19" fmla="*/ 0 h 280"/>
                  <a:gd name="T20" fmla="*/ 92 w 125"/>
                  <a:gd name="T21" fmla="*/ 0 h 280"/>
                  <a:gd name="T22" fmla="*/ 61 w 125"/>
                  <a:gd name="T23" fmla="*/ 0 h 280"/>
                  <a:gd name="T24" fmla="*/ 61 w 125"/>
                  <a:gd name="T25" fmla="*/ 0 h 280"/>
                  <a:gd name="T26" fmla="*/ 61 w 125"/>
                  <a:gd name="T27" fmla="*/ 0 h 280"/>
                  <a:gd name="T28" fmla="*/ 61 w 125"/>
                  <a:gd name="T29" fmla="*/ 0 h 280"/>
                  <a:gd name="T30" fmla="*/ 61 w 125"/>
                  <a:gd name="T31" fmla="*/ 31 h 280"/>
                  <a:gd name="T32" fmla="*/ 61 w 125"/>
                  <a:gd name="T33" fmla="*/ 92 h 280"/>
                  <a:gd name="T34" fmla="*/ 30 w 125"/>
                  <a:gd name="T35" fmla="*/ 155 h 280"/>
                  <a:gd name="T36" fmla="*/ 0 w 125"/>
                  <a:gd name="T37" fmla="*/ 155 h 280"/>
                  <a:gd name="T38" fmla="*/ 30 w 125"/>
                  <a:gd name="T39" fmla="*/ 155 h 280"/>
                  <a:gd name="T40" fmla="*/ 30 w 125"/>
                  <a:gd name="T41" fmla="*/ 185 h 280"/>
                  <a:gd name="T42" fmla="*/ 61 w 125"/>
                  <a:gd name="T43" fmla="*/ 216 h 280"/>
                  <a:gd name="T44" fmla="*/ 61 w 125"/>
                  <a:gd name="T45" fmla="*/ 248 h 280"/>
                  <a:gd name="T46" fmla="*/ 61 w 125"/>
                  <a:gd name="T47" fmla="*/ 248 h 280"/>
                  <a:gd name="T48" fmla="*/ 61 w 125"/>
                  <a:gd name="T49" fmla="*/ 279 h 280"/>
                  <a:gd name="T50" fmla="*/ 61 w 125"/>
                  <a:gd name="T51" fmla="*/ 248 h 280"/>
                  <a:gd name="T52" fmla="*/ 61 w 125"/>
                  <a:gd name="T53" fmla="*/ 248 h 280"/>
                  <a:gd name="T54" fmla="*/ 61 w 125"/>
                  <a:gd name="T55" fmla="*/ 248 h 280"/>
                  <a:gd name="T56" fmla="*/ 92 w 125"/>
                  <a:gd name="T57" fmla="*/ 248 h 280"/>
                  <a:gd name="T58" fmla="*/ 92 w 125"/>
                  <a:gd name="T59" fmla="*/ 248 h 280"/>
                  <a:gd name="T60" fmla="*/ 92 w 125"/>
                  <a:gd name="T61" fmla="*/ 216 h 280"/>
                  <a:gd name="T62" fmla="*/ 92 w 125"/>
                  <a:gd name="T63" fmla="*/ 216 h 280"/>
                  <a:gd name="T64" fmla="*/ 92 w 125"/>
                  <a:gd name="T65" fmla="*/ 216 h 280"/>
                  <a:gd name="T66" fmla="*/ 92 w 125"/>
                  <a:gd name="T67" fmla="*/ 185 h 280"/>
                  <a:gd name="T68" fmla="*/ 92 w 125"/>
                  <a:gd name="T69" fmla="*/ 185 h 280"/>
                  <a:gd name="T70" fmla="*/ 92 w 125"/>
                  <a:gd name="T71" fmla="*/ 155 h 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25" h="280">
                    <a:moveTo>
                      <a:pt x="92" y="155"/>
                    </a:moveTo>
                    <a:lnTo>
                      <a:pt x="92" y="155"/>
                    </a:lnTo>
                    <a:cubicBezTo>
                      <a:pt x="92" y="155"/>
                      <a:pt x="61" y="155"/>
                      <a:pt x="61" y="124"/>
                    </a:cubicBezTo>
                    <a:lnTo>
                      <a:pt x="92" y="124"/>
                    </a:lnTo>
                    <a:lnTo>
                      <a:pt x="92" y="124"/>
                    </a:lnTo>
                    <a:cubicBezTo>
                      <a:pt x="92" y="92"/>
                      <a:pt x="92" y="92"/>
                      <a:pt x="92" y="92"/>
                    </a:cubicBezTo>
                    <a:cubicBezTo>
                      <a:pt x="92" y="61"/>
                      <a:pt x="92" y="61"/>
                      <a:pt x="92" y="61"/>
                    </a:cubicBezTo>
                    <a:cubicBezTo>
                      <a:pt x="92" y="31"/>
                      <a:pt x="124" y="31"/>
                      <a:pt x="124" y="0"/>
                    </a:cubicBezTo>
                    <a:lnTo>
                      <a:pt x="124" y="0"/>
                    </a:lnTo>
                    <a:cubicBezTo>
                      <a:pt x="92" y="0"/>
                      <a:pt x="92" y="0"/>
                      <a:pt x="92" y="0"/>
                    </a:cubicBezTo>
                    <a:lnTo>
                      <a:pt x="92" y="0"/>
                    </a:lnTo>
                    <a:cubicBezTo>
                      <a:pt x="61" y="0"/>
                      <a:pt x="61" y="0"/>
                      <a:pt x="61" y="0"/>
                    </a:cubicBezTo>
                    <a:lnTo>
                      <a:pt x="61" y="0"/>
                    </a:lnTo>
                    <a:lnTo>
                      <a:pt x="61" y="0"/>
                    </a:lnTo>
                    <a:lnTo>
                      <a:pt x="61" y="0"/>
                    </a:lnTo>
                    <a:cubicBezTo>
                      <a:pt x="61" y="0"/>
                      <a:pt x="61" y="0"/>
                      <a:pt x="61" y="31"/>
                    </a:cubicBezTo>
                    <a:cubicBezTo>
                      <a:pt x="61" y="31"/>
                      <a:pt x="61" y="61"/>
                      <a:pt x="61" y="92"/>
                    </a:cubicBezTo>
                    <a:cubicBezTo>
                      <a:pt x="30" y="124"/>
                      <a:pt x="30" y="124"/>
                      <a:pt x="30" y="155"/>
                    </a:cubicBezTo>
                    <a:lnTo>
                      <a:pt x="0" y="155"/>
                    </a:lnTo>
                    <a:cubicBezTo>
                      <a:pt x="0" y="155"/>
                      <a:pt x="0" y="155"/>
                      <a:pt x="30" y="155"/>
                    </a:cubicBezTo>
                    <a:lnTo>
                      <a:pt x="30" y="185"/>
                    </a:lnTo>
                    <a:cubicBezTo>
                      <a:pt x="30" y="185"/>
                      <a:pt x="61" y="185"/>
                      <a:pt x="61" y="216"/>
                    </a:cubicBezTo>
                    <a:cubicBezTo>
                      <a:pt x="61" y="248"/>
                      <a:pt x="61" y="248"/>
                      <a:pt x="61" y="248"/>
                    </a:cubicBezTo>
                    <a:lnTo>
                      <a:pt x="61" y="248"/>
                    </a:lnTo>
                    <a:cubicBezTo>
                      <a:pt x="61" y="248"/>
                      <a:pt x="61" y="248"/>
                      <a:pt x="61" y="279"/>
                    </a:cubicBezTo>
                    <a:cubicBezTo>
                      <a:pt x="61" y="248"/>
                      <a:pt x="61" y="248"/>
                      <a:pt x="61" y="248"/>
                    </a:cubicBezTo>
                    <a:lnTo>
                      <a:pt x="61" y="248"/>
                    </a:lnTo>
                    <a:lnTo>
                      <a:pt x="61" y="248"/>
                    </a:lnTo>
                    <a:cubicBezTo>
                      <a:pt x="61" y="248"/>
                      <a:pt x="61" y="248"/>
                      <a:pt x="92" y="248"/>
                    </a:cubicBezTo>
                    <a:lnTo>
                      <a:pt x="92" y="248"/>
                    </a:lnTo>
                    <a:cubicBezTo>
                      <a:pt x="92" y="216"/>
                      <a:pt x="92" y="216"/>
                      <a:pt x="92" y="216"/>
                    </a:cubicBezTo>
                    <a:lnTo>
                      <a:pt x="92" y="216"/>
                    </a:lnTo>
                    <a:lnTo>
                      <a:pt x="92" y="216"/>
                    </a:lnTo>
                    <a:cubicBezTo>
                      <a:pt x="92" y="216"/>
                      <a:pt x="92" y="216"/>
                      <a:pt x="92" y="185"/>
                    </a:cubicBezTo>
                    <a:lnTo>
                      <a:pt x="92" y="185"/>
                    </a:lnTo>
                    <a:cubicBezTo>
                      <a:pt x="92" y="185"/>
                      <a:pt x="92" y="185"/>
                      <a:pt x="92" y="15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08" name="Freeform 64"/>
              <p:cNvSpPr>
                <a:spLocks noChangeArrowheads="1"/>
              </p:cNvSpPr>
              <p:nvPr/>
            </p:nvSpPr>
            <p:spPr bwMode="auto">
              <a:xfrm>
                <a:off x="4114800" y="1646238"/>
                <a:ext cx="100013" cy="44450"/>
              </a:xfrm>
              <a:custGeom>
                <a:avLst/>
                <a:gdLst>
                  <a:gd name="T0" fmla="*/ 248 w 280"/>
                  <a:gd name="T1" fmla="*/ 0 h 125"/>
                  <a:gd name="T2" fmla="*/ 248 w 280"/>
                  <a:gd name="T3" fmla="*/ 0 h 125"/>
                  <a:gd name="T4" fmla="*/ 186 w 280"/>
                  <a:gd name="T5" fmla="*/ 0 h 125"/>
                  <a:gd name="T6" fmla="*/ 186 w 280"/>
                  <a:gd name="T7" fmla="*/ 0 h 125"/>
                  <a:gd name="T8" fmla="*/ 186 w 280"/>
                  <a:gd name="T9" fmla="*/ 0 h 125"/>
                  <a:gd name="T10" fmla="*/ 155 w 280"/>
                  <a:gd name="T11" fmla="*/ 31 h 125"/>
                  <a:gd name="T12" fmla="*/ 155 w 280"/>
                  <a:gd name="T13" fmla="*/ 31 h 125"/>
                  <a:gd name="T14" fmla="*/ 155 w 280"/>
                  <a:gd name="T15" fmla="*/ 31 h 125"/>
                  <a:gd name="T16" fmla="*/ 124 w 280"/>
                  <a:gd name="T17" fmla="*/ 31 h 125"/>
                  <a:gd name="T18" fmla="*/ 124 w 280"/>
                  <a:gd name="T19" fmla="*/ 31 h 125"/>
                  <a:gd name="T20" fmla="*/ 124 w 280"/>
                  <a:gd name="T21" fmla="*/ 0 h 125"/>
                  <a:gd name="T22" fmla="*/ 124 w 280"/>
                  <a:gd name="T23" fmla="*/ 0 h 125"/>
                  <a:gd name="T24" fmla="*/ 124 w 280"/>
                  <a:gd name="T25" fmla="*/ 0 h 125"/>
                  <a:gd name="T26" fmla="*/ 124 w 280"/>
                  <a:gd name="T27" fmla="*/ 31 h 125"/>
                  <a:gd name="T28" fmla="*/ 92 w 280"/>
                  <a:gd name="T29" fmla="*/ 31 h 125"/>
                  <a:gd name="T30" fmla="*/ 31 w 280"/>
                  <a:gd name="T31" fmla="*/ 0 h 125"/>
                  <a:gd name="T32" fmla="*/ 31 w 280"/>
                  <a:gd name="T33" fmla="*/ 0 h 125"/>
                  <a:gd name="T34" fmla="*/ 31 w 280"/>
                  <a:gd name="T35" fmla="*/ 31 h 125"/>
                  <a:gd name="T36" fmla="*/ 31 w 280"/>
                  <a:gd name="T37" fmla="*/ 31 h 125"/>
                  <a:gd name="T38" fmla="*/ 31 w 280"/>
                  <a:gd name="T39" fmla="*/ 31 h 125"/>
                  <a:gd name="T40" fmla="*/ 0 w 280"/>
                  <a:gd name="T41" fmla="*/ 61 h 125"/>
                  <a:gd name="T42" fmla="*/ 0 w 280"/>
                  <a:gd name="T43" fmla="*/ 61 h 125"/>
                  <a:gd name="T44" fmla="*/ 0 w 280"/>
                  <a:gd name="T45" fmla="*/ 61 h 125"/>
                  <a:gd name="T46" fmla="*/ 31 w 280"/>
                  <a:gd name="T47" fmla="*/ 92 h 125"/>
                  <a:gd name="T48" fmla="*/ 31 w 280"/>
                  <a:gd name="T49" fmla="*/ 124 h 125"/>
                  <a:gd name="T50" fmla="*/ 31 w 280"/>
                  <a:gd name="T51" fmla="*/ 92 h 125"/>
                  <a:gd name="T52" fmla="*/ 92 w 280"/>
                  <a:gd name="T53" fmla="*/ 92 h 125"/>
                  <a:gd name="T54" fmla="*/ 92 w 280"/>
                  <a:gd name="T55" fmla="*/ 92 h 125"/>
                  <a:gd name="T56" fmla="*/ 124 w 280"/>
                  <a:gd name="T57" fmla="*/ 92 h 125"/>
                  <a:gd name="T58" fmla="*/ 124 w 280"/>
                  <a:gd name="T59" fmla="*/ 92 h 125"/>
                  <a:gd name="T60" fmla="*/ 124 w 280"/>
                  <a:gd name="T61" fmla="*/ 92 h 125"/>
                  <a:gd name="T62" fmla="*/ 124 w 280"/>
                  <a:gd name="T63" fmla="*/ 92 h 125"/>
                  <a:gd name="T64" fmla="*/ 124 w 280"/>
                  <a:gd name="T65" fmla="*/ 92 h 125"/>
                  <a:gd name="T66" fmla="*/ 155 w 280"/>
                  <a:gd name="T67" fmla="*/ 124 h 125"/>
                  <a:gd name="T68" fmla="*/ 155 w 280"/>
                  <a:gd name="T69" fmla="*/ 124 h 125"/>
                  <a:gd name="T70" fmla="*/ 155 w 280"/>
                  <a:gd name="T71" fmla="*/ 124 h 125"/>
                  <a:gd name="T72" fmla="*/ 186 w 280"/>
                  <a:gd name="T73" fmla="*/ 124 h 125"/>
                  <a:gd name="T74" fmla="*/ 186 w 280"/>
                  <a:gd name="T75" fmla="*/ 124 h 125"/>
                  <a:gd name="T76" fmla="*/ 186 w 280"/>
                  <a:gd name="T77" fmla="*/ 124 h 125"/>
                  <a:gd name="T78" fmla="*/ 186 w 280"/>
                  <a:gd name="T79" fmla="*/ 124 h 125"/>
                  <a:gd name="T80" fmla="*/ 186 w 280"/>
                  <a:gd name="T81" fmla="*/ 31 h 125"/>
                  <a:gd name="T82" fmla="*/ 217 w 280"/>
                  <a:gd name="T83" fmla="*/ 61 h 125"/>
                  <a:gd name="T84" fmla="*/ 248 w 280"/>
                  <a:gd name="T85" fmla="*/ 61 h 125"/>
                  <a:gd name="T86" fmla="*/ 248 w 280"/>
                  <a:gd name="T87" fmla="*/ 61 h 125"/>
                  <a:gd name="T88" fmla="*/ 248 w 280"/>
                  <a:gd name="T89" fmla="*/ 61 h 125"/>
                  <a:gd name="T90" fmla="*/ 248 w 280"/>
                  <a:gd name="T91" fmla="*/ 61 h 125"/>
                  <a:gd name="T92" fmla="*/ 279 w 280"/>
                  <a:gd name="T93" fmla="*/ 31 h 125"/>
                  <a:gd name="T94" fmla="*/ 279 w 280"/>
                  <a:gd name="T95" fmla="*/ 0 h 125"/>
                  <a:gd name="T96" fmla="*/ 279 w 280"/>
                  <a:gd name="T97" fmla="*/ 0 h 125"/>
                  <a:gd name="T98" fmla="*/ 279 w 280"/>
                  <a:gd name="T99" fmla="*/ 0 h 125"/>
                  <a:gd name="T100" fmla="*/ 248 w 280"/>
                  <a:gd name="T101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80" h="125">
                    <a:moveTo>
                      <a:pt x="248" y="0"/>
                    </a:moveTo>
                    <a:lnTo>
                      <a:pt x="248" y="0"/>
                    </a:lnTo>
                    <a:cubicBezTo>
                      <a:pt x="217" y="0"/>
                      <a:pt x="217" y="0"/>
                      <a:pt x="186" y="0"/>
                    </a:cubicBezTo>
                    <a:lnTo>
                      <a:pt x="186" y="0"/>
                    </a:lnTo>
                    <a:lnTo>
                      <a:pt x="186" y="0"/>
                    </a:lnTo>
                    <a:cubicBezTo>
                      <a:pt x="186" y="0"/>
                      <a:pt x="186" y="31"/>
                      <a:pt x="155" y="31"/>
                    </a:cubicBezTo>
                    <a:lnTo>
                      <a:pt x="155" y="31"/>
                    </a:lnTo>
                    <a:lnTo>
                      <a:pt x="155" y="31"/>
                    </a:lnTo>
                    <a:cubicBezTo>
                      <a:pt x="155" y="31"/>
                      <a:pt x="155" y="31"/>
                      <a:pt x="124" y="31"/>
                    </a:cubicBezTo>
                    <a:lnTo>
                      <a:pt x="124" y="31"/>
                    </a:lnTo>
                    <a:cubicBezTo>
                      <a:pt x="124" y="31"/>
                      <a:pt x="124" y="31"/>
                      <a:pt x="124" y="0"/>
                    </a:cubicBezTo>
                    <a:lnTo>
                      <a:pt x="124" y="0"/>
                    </a:lnTo>
                    <a:lnTo>
                      <a:pt x="124" y="0"/>
                    </a:lnTo>
                    <a:cubicBezTo>
                      <a:pt x="124" y="31"/>
                      <a:pt x="124" y="31"/>
                      <a:pt x="124" y="31"/>
                    </a:cubicBezTo>
                    <a:lnTo>
                      <a:pt x="92" y="31"/>
                    </a:lnTo>
                    <a:cubicBezTo>
                      <a:pt x="92" y="31"/>
                      <a:pt x="62" y="31"/>
                      <a:pt x="31" y="0"/>
                    </a:cubicBezTo>
                    <a:lnTo>
                      <a:pt x="31" y="0"/>
                    </a:lnTo>
                    <a:cubicBezTo>
                      <a:pt x="31" y="31"/>
                      <a:pt x="31" y="31"/>
                      <a:pt x="31" y="31"/>
                    </a:cubicBezTo>
                    <a:lnTo>
                      <a:pt x="31" y="31"/>
                    </a:lnTo>
                    <a:lnTo>
                      <a:pt x="31" y="31"/>
                    </a:lnTo>
                    <a:cubicBezTo>
                      <a:pt x="31" y="61"/>
                      <a:pt x="31" y="61"/>
                      <a:pt x="0" y="61"/>
                    </a:cubicBezTo>
                    <a:lnTo>
                      <a:pt x="0" y="61"/>
                    </a:lnTo>
                    <a:lnTo>
                      <a:pt x="0" y="61"/>
                    </a:lnTo>
                    <a:cubicBezTo>
                      <a:pt x="31" y="61"/>
                      <a:pt x="31" y="92"/>
                      <a:pt x="31" y="92"/>
                    </a:cubicBezTo>
                    <a:lnTo>
                      <a:pt x="31" y="124"/>
                    </a:lnTo>
                    <a:cubicBezTo>
                      <a:pt x="31" y="124"/>
                      <a:pt x="31" y="124"/>
                      <a:pt x="31" y="92"/>
                    </a:cubicBezTo>
                    <a:cubicBezTo>
                      <a:pt x="62" y="92"/>
                      <a:pt x="62" y="92"/>
                      <a:pt x="92" y="92"/>
                    </a:cubicBezTo>
                    <a:lnTo>
                      <a:pt x="92" y="92"/>
                    </a:lnTo>
                    <a:lnTo>
                      <a:pt x="124" y="92"/>
                    </a:lnTo>
                    <a:lnTo>
                      <a:pt x="124" y="92"/>
                    </a:lnTo>
                    <a:lnTo>
                      <a:pt x="124" y="92"/>
                    </a:lnTo>
                    <a:lnTo>
                      <a:pt x="124" y="92"/>
                    </a:lnTo>
                    <a:lnTo>
                      <a:pt x="124" y="92"/>
                    </a:lnTo>
                    <a:cubicBezTo>
                      <a:pt x="124" y="92"/>
                      <a:pt x="124" y="92"/>
                      <a:pt x="155" y="124"/>
                    </a:cubicBezTo>
                    <a:lnTo>
                      <a:pt x="155" y="124"/>
                    </a:lnTo>
                    <a:lnTo>
                      <a:pt x="155" y="124"/>
                    </a:lnTo>
                    <a:cubicBezTo>
                      <a:pt x="186" y="124"/>
                      <a:pt x="186" y="124"/>
                      <a:pt x="186" y="124"/>
                    </a:cubicBezTo>
                    <a:lnTo>
                      <a:pt x="186" y="124"/>
                    </a:lnTo>
                    <a:lnTo>
                      <a:pt x="186" y="124"/>
                    </a:lnTo>
                    <a:lnTo>
                      <a:pt x="186" y="124"/>
                    </a:lnTo>
                    <a:cubicBezTo>
                      <a:pt x="186" y="31"/>
                      <a:pt x="186" y="31"/>
                      <a:pt x="186" y="31"/>
                    </a:cubicBezTo>
                    <a:cubicBezTo>
                      <a:pt x="217" y="61"/>
                      <a:pt x="217" y="61"/>
                      <a:pt x="217" y="61"/>
                    </a:cubicBezTo>
                    <a:cubicBezTo>
                      <a:pt x="217" y="61"/>
                      <a:pt x="217" y="61"/>
                      <a:pt x="248" y="61"/>
                    </a:cubicBezTo>
                    <a:lnTo>
                      <a:pt x="248" y="61"/>
                    </a:lnTo>
                    <a:lnTo>
                      <a:pt x="248" y="61"/>
                    </a:lnTo>
                    <a:lnTo>
                      <a:pt x="248" y="61"/>
                    </a:lnTo>
                    <a:cubicBezTo>
                      <a:pt x="248" y="31"/>
                      <a:pt x="279" y="31"/>
                      <a:pt x="279" y="31"/>
                    </a:cubicBezTo>
                    <a:cubicBezTo>
                      <a:pt x="279" y="31"/>
                      <a:pt x="279" y="31"/>
                      <a:pt x="279" y="0"/>
                    </a:cubicBezTo>
                    <a:lnTo>
                      <a:pt x="279" y="0"/>
                    </a:lnTo>
                    <a:lnTo>
                      <a:pt x="279" y="0"/>
                    </a:lnTo>
                    <a:cubicBezTo>
                      <a:pt x="248" y="0"/>
                      <a:pt x="248" y="0"/>
                      <a:pt x="248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09" name="Freeform 65"/>
              <p:cNvSpPr>
                <a:spLocks noChangeArrowheads="1"/>
              </p:cNvSpPr>
              <p:nvPr/>
            </p:nvSpPr>
            <p:spPr bwMode="auto">
              <a:xfrm>
                <a:off x="4192588" y="1690688"/>
                <a:ext cx="346075" cy="122237"/>
              </a:xfrm>
              <a:custGeom>
                <a:avLst/>
                <a:gdLst>
                  <a:gd name="T0" fmla="*/ 930 w 961"/>
                  <a:gd name="T1" fmla="*/ 155 h 341"/>
                  <a:gd name="T2" fmla="*/ 960 w 961"/>
                  <a:gd name="T3" fmla="*/ 124 h 341"/>
                  <a:gd name="T4" fmla="*/ 930 w 961"/>
                  <a:gd name="T5" fmla="*/ 92 h 341"/>
                  <a:gd name="T6" fmla="*/ 899 w 961"/>
                  <a:gd name="T7" fmla="*/ 61 h 341"/>
                  <a:gd name="T8" fmla="*/ 899 w 961"/>
                  <a:gd name="T9" fmla="*/ 31 h 341"/>
                  <a:gd name="T10" fmla="*/ 836 w 961"/>
                  <a:gd name="T11" fmla="*/ 31 h 341"/>
                  <a:gd name="T12" fmla="*/ 775 w 961"/>
                  <a:gd name="T13" fmla="*/ 61 h 341"/>
                  <a:gd name="T14" fmla="*/ 713 w 961"/>
                  <a:gd name="T15" fmla="*/ 61 h 341"/>
                  <a:gd name="T16" fmla="*/ 651 w 961"/>
                  <a:gd name="T17" fmla="*/ 61 h 341"/>
                  <a:gd name="T18" fmla="*/ 558 w 961"/>
                  <a:gd name="T19" fmla="*/ 31 h 341"/>
                  <a:gd name="T20" fmla="*/ 527 w 961"/>
                  <a:gd name="T21" fmla="*/ 31 h 341"/>
                  <a:gd name="T22" fmla="*/ 465 w 961"/>
                  <a:gd name="T23" fmla="*/ 0 h 341"/>
                  <a:gd name="T24" fmla="*/ 403 w 961"/>
                  <a:gd name="T25" fmla="*/ 0 h 341"/>
                  <a:gd name="T26" fmla="*/ 279 w 961"/>
                  <a:gd name="T27" fmla="*/ 31 h 341"/>
                  <a:gd name="T28" fmla="*/ 217 w 961"/>
                  <a:gd name="T29" fmla="*/ 61 h 341"/>
                  <a:gd name="T30" fmla="*/ 62 w 961"/>
                  <a:gd name="T31" fmla="*/ 0 h 341"/>
                  <a:gd name="T32" fmla="*/ 0 w 961"/>
                  <a:gd name="T33" fmla="*/ 0 h 341"/>
                  <a:gd name="T34" fmla="*/ 0 w 961"/>
                  <a:gd name="T35" fmla="*/ 31 h 341"/>
                  <a:gd name="T36" fmla="*/ 0 w 961"/>
                  <a:gd name="T37" fmla="*/ 92 h 341"/>
                  <a:gd name="T38" fmla="*/ 31 w 961"/>
                  <a:gd name="T39" fmla="*/ 155 h 341"/>
                  <a:gd name="T40" fmla="*/ 31 w 961"/>
                  <a:gd name="T41" fmla="*/ 216 h 341"/>
                  <a:gd name="T42" fmla="*/ 62 w 961"/>
                  <a:gd name="T43" fmla="*/ 309 h 341"/>
                  <a:gd name="T44" fmla="*/ 62 w 961"/>
                  <a:gd name="T45" fmla="*/ 309 h 341"/>
                  <a:gd name="T46" fmla="*/ 155 w 961"/>
                  <a:gd name="T47" fmla="*/ 309 h 341"/>
                  <a:gd name="T48" fmla="*/ 186 w 961"/>
                  <a:gd name="T49" fmla="*/ 309 h 341"/>
                  <a:gd name="T50" fmla="*/ 310 w 961"/>
                  <a:gd name="T51" fmla="*/ 309 h 341"/>
                  <a:gd name="T52" fmla="*/ 372 w 961"/>
                  <a:gd name="T53" fmla="*/ 309 h 341"/>
                  <a:gd name="T54" fmla="*/ 434 w 961"/>
                  <a:gd name="T55" fmla="*/ 279 h 341"/>
                  <a:gd name="T56" fmla="*/ 496 w 961"/>
                  <a:gd name="T57" fmla="*/ 279 h 341"/>
                  <a:gd name="T58" fmla="*/ 496 w 961"/>
                  <a:gd name="T59" fmla="*/ 279 h 341"/>
                  <a:gd name="T60" fmla="*/ 558 w 961"/>
                  <a:gd name="T61" fmla="*/ 279 h 341"/>
                  <a:gd name="T62" fmla="*/ 589 w 961"/>
                  <a:gd name="T63" fmla="*/ 279 h 341"/>
                  <a:gd name="T64" fmla="*/ 589 w 961"/>
                  <a:gd name="T65" fmla="*/ 279 h 341"/>
                  <a:gd name="T66" fmla="*/ 620 w 961"/>
                  <a:gd name="T67" fmla="*/ 279 h 341"/>
                  <a:gd name="T68" fmla="*/ 651 w 961"/>
                  <a:gd name="T69" fmla="*/ 279 h 341"/>
                  <a:gd name="T70" fmla="*/ 713 w 961"/>
                  <a:gd name="T71" fmla="*/ 279 h 341"/>
                  <a:gd name="T72" fmla="*/ 743 w 961"/>
                  <a:gd name="T73" fmla="*/ 279 h 341"/>
                  <a:gd name="T74" fmla="*/ 836 w 961"/>
                  <a:gd name="T75" fmla="*/ 248 h 341"/>
                  <a:gd name="T76" fmla="*/ 868 w 961"/>
                  <a:gd name="T77" fmla="*/ 248 h 341"/>
                  <a:gd name="T78" fmla="*/ 868 w 961"/>
                  <a:gd name="T79" fmla="*/ 248 h 341"/>
                  <a:gd name="T80" fmla="*/ 899 w 961"/>
                  <a:gd name="T81" fmla="*/ 248 h 341"/>
                  <a:gd name="T82" fmla="*/ 930 w 961"/>
                  <a:gd name="T83" fmla="*/ 248 h 341"/>
                  <a:gd name="T84" fmla="*/ 960 w 961"/>
                  <a:gd name="T85" fmla="*/ 216 h 341"/>
                  <a:gd name="T86" fmla="*/ 960 w 961"/>
                  <a:gd name="T87" fmla="*/ 185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961" h="341">
                    <a:moveTo>
                      <a:pt x="960" y="155"/>
                    </a:moveTo>
                    <a:lnTo>
                      <a:pt x="960" y="155"/>
                    </a:lnTo>
                    <a:cubicBezTo>
                      <a:pt x="930" y="155"/>
                      <a:pt x="930" y="155"/>
                      <a:pt x="930" y="155"/>
                    </a:cubicBezTo>
                    <a:lnTo>
                      <a:pt x="930" y="155"/>
                    </a:lnTo>
                    <a:cubicBezTo>
                      <a:pt x="930" y="124"/>
                      <a:pt x="930" y="124"/>
                      <a:pt x="960" y="124"/>
                    </a:cubicBezTo>
                    <a:lnTo>
                      <a:pt x="960" y="124"/>
                    </a:lnTo>
                    <a:lnTo>
                      <a:pt x="960" y="124"/>
                    </a:lnTo>
                    <a:cubicBezTo>
                      <a:pt x="930" y="124"/>
                      <a:pt x="930" y="124"/>
                      <a:pt x="930" y="92"/>
                    </a:cubicBezTo>
                    <a:lnTo>
                      <a:pt x="930" y="92"/>
                    </a:lnTo>
                    <a:lnTo>
                      <a:pt x="930" y="92"/>
                    </a:lnTo>
                    <a:cubicBezTo>
                      <a:pt x="930" y="92"/>
                      <a:pt x="899" y="92"/>
                      <a:pt x="899" y="61"/>
                    </a:cubicBezTo>
                    <a:lnTo>
                      <a:pt x="899" y="61"/>
                    </a:lnTo>
                    <a:lnTo>
                      <a:pt x="899" y="61"/>
                    </a:lnTo>
                    <a:lnTo>
                      <a:pt x="899" y="61"/>
                    </a:lnTo>
                    <a:cubicBezTo>
                      <a:pt x="899" y="31"/>
                      <a:pt x="899" y="31"/>
                      <a:pt x="899" y="31"/>
                    </a:cubicBezTo>
                    <a:lnTo>
                      <a:pt x="868" y="31"/>
                    </a:lnTo>
                    <a:cubicBezTo>
                      <a:pt x="868" y="31"/>
                      <a:pt x="868" y="31"/>
                      <a:pt x="836" y="31"/>
                    </a:cubicBezTo>
                    <a:lnTo>
                      <a:pt x="836" y="31"/>
                    </a:lnTo>
                    <a:lnTo>
                      <a:pt x="836" y="31"/>
                    </a:lnTo>
                    <a:cubicBezTo>
                      <a:pt x="806" y="31"/>
                      <a:pt x="806" y="61"/>
                      <a:pt x="806" y="61"/>
                    </a:cubicBezTo>
                    <a:cubicBezTo>
                      <a:pt x="775" y="61"/>
                      <a:pt x="775" y="61"/>
                      <a:pt x="775" y="61"/>
                    </a:cubicBezTo>
                    <a:lnTo>
                      <a:pt x="743" y="61"/>
                    </a:lnTo>
                    <a:lnTo>
                      <a:pt x="743" y="61"/>
                    </a:lnTo>
                    <a:cubicBezTo>
                      <a:pt x="713" y="61"/>
                      <a:pt x="713" y="61"/>
                      <a:pt x="713" y="61"/>
                    </a:cubicBezTo>
                    <a:cubicBezTo>
                      <a:pt x="682" y="61"/>
                      <a:pt x="682" y="61"/>
                      <a:pt x="682" y="61"/>
                    </a:cubicBezTo>
                    <a:lnTo>
                      <a:pt x="651" y="61"/>
                    </a:lnTo>
                    <a:lnTo>
                      <a:pt x="651" y="61"/>
                    </a:lnTo>
                    <a:lnTo>
                      <a:pt x="651" y="61"/>
                    </a:lnTo>
                    <a:cubicBezTo>
                      <a:pt x="620" y="61"/>
                      <a:pt x="589" y="61"/>
                      <a:pt x="558" y="31"/>
                    </a:cubicBezTo>
                    <a:lnTo>
                      <a:pt x="558" y="31"/>
                    </a:lnTo>
                    <a:lnTo>
                      <a:pt x="558" y="31"/>
                    </a:lnTo>
                    <a:lnTo>
                      <a:pt x="558" y="31"/>
                    </a:lnTo>
                    <a:lnTo>
                      <a:pt x="527" y="31"/>
                    </a:lnTo>
                    <a:cubicBezTo>
                      <a:pt x="527" y="31"/>
                      <a:pt x="527" y="31"/>
                      <a:pt x="496" y="0"/>
                    </a:cubicBezTo>
                    <a:lnTo>
                      <a:pt x="496" y="31"/>
                    </a:lnTo>
                    <a:cubicBezTo>
                      <a:pt x="465" y="31"/>
                      <a:pt x="465" y="31"/>
                      <a:pt x="465" y="0"/>
                    </a:cubicBezTo>
                    <a:lnTo>
                      <a:pt x="465" y="0"/>
                    </a:lnTo>
                    <a:cubicBezTo>
                      <a:pt x="434" y="0"/>
                      <a:pt x="434" y="0"/>
                      <a:pt x="403" y="0"/>
                    </a:cubicBezTo>
                    <a:lnTo>
                      <a:pt x="403" y="0"/>
                    </a:lnTo>
                    <a:lnTo>
                      <a:pt x="403" y="0"/>
                    </a:lnTo>
                    <a:cubicBezTo>
                      <a:pt x="372" y="0"/>
                      <a:pt x="372" y="0"/>
                      <a:pt x="341" y="0"/>
                    </a:cubicBezTo>
                    <a:cubicBezTo>
                      <a:pt x="341" y="0"/>
                      <a:pt x="310" y="31"/>
                      <a:pt x="279" y="31"/>
                    </a:cubicBezTo>
                    <a:cubicBezTo>
                      <a:pt x="279" y="31"/>
                      <a:pt x="279" y="31"/>
                      <a:pt x="248" y="31"/>
                    </a:cubicBezTo>
                    <a:cubicBezTo>
                      <a:pt x="248" y="61"/>
                      <a:pt x="248" y="61"/>
                      <a:pt x="217" y="61"/>
                    </a:cubicBezTo>
                    <a:lnTo>
                      <a:pt x="217" y="61"/>
                    </a:lnTo>
                    <a:cubicBezTo>
                      <a:pt x="217" y="61"/>
                      <a:pt x="186" y="61"/>
                      <a:pt x="155" y="61"/>
                    </a:cubicBezTo>
                    <a:cubicBezTo>
                      <a:pt x="155" y="31"/>
                      <a:pt x="124" y="31"/>
                      <a:pt x="93" y="31"/>
                    </a:cubicBezTo>
                    <a:cubicBezTo>
                      <a:pt x="93" y="31"/>
                      <a:pt x="62" y="31"/>
                      <a:pt x="62" y="0"/>
                    </a:cubicBezTo>
                    <a:lnTo>
                      <a:pt x="62" y="0"/>
                    </a:lnTo>
                    <a:cubicBezTo>
                      <a:pt x="31" y="0"/>
                      <a:pt x="31" y="0"/>
                      <a:pt x="31" y="0"/>
                    </a:cubicBezTo>
                    <a:lnTo>
                      <a:pt x="0" y="0"/>
                    </a:lnTo>
                    <a:cubicBezTo>
                      <a:pt x="31" y="0"/>
                      <a:pt x="31" y="0"/>
                      <a:pt x="31" y="0"/>
                    </a:cubicBezTo>
                    <a:lnTo>
                      <a:pt x="31" y="0"/>
                    </a:lnTo>
                    <a:cubicBezTo>
                      <a:pt x="31" y="31"/>
                      <a:pt x="0" y="31"/>
                      <a:pt x="0" y="31"/>
                    </a:cubicBezTo>
                    <a:lnTo>
                      <a:pt x="0" y="61"/>
                    </a:lnTo>
                    <a:cubicBezTo>
                      <a:pt x="31" y="61"/>
                      <a:pt x="31" y="61"/>
                      <a:pt x="31" y="61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31" y="124"/>
                      <a:pt x="31" y="124"/>
                      <a:pt x="31" y="124"/>
                    </a:cubicBezTo>
                    <a:lnTo>
                      <a:pt x="31" y="124"/>
                    </a:lnTo>
                    <a:lnTo>
                      <a:pt x="31" y="155"/>
                    </a:lnTo>
                    <a:cubicBezTo>
                      <a:pt x="31" y="185"/>
                      <a:pt x="31" y="185"/>
                      <a:pt x="31" y="185"/>
                    </a:cubicBezTo>
                    <a:lnTo>
                      <a:pt x="31" y="185"/>
                    </a:lnTo>
                    <a:lnTo>
                      <a:pt x="31" y="216"/>
                    </a:lnTo>
                    <a:cubicBezTo>
                      <a:pt x="31" y="216"/>
                      <a:pt x="62" y="216"/>
                      <a:pt x="62" y="248"/>
                    </a:cubicBezTo>
                    <a:cubicBezTo>
                      <a:pt x="62" y="279"/>
                      <a:pt x="62" y="279"/>
                      <a:pt x="62" y="309"/>
                    </a:cubicBezTo>
                    <a:lnTo>
                      <a:pt x="62" y="309"/>
                    </a:lnTo>
                    <a:lnTo>
                      <a:pt x="62" y="309"/>
                    </a:lnTo>
                    <a:lnTo>
                      <a:pt x="62" y="309"/>
                    </a:lnTo>
                    <a:lnTo>
                      <a:pt x="62" y="309"/>
                    </a:lnTo>
                    <a:cubicBezTo>
                      <a:pt x="62" y="279"/>
                      <a:pt x="93" y="279"/>
                      <a:pt x="93" y="279"/>
                    </a:cubicBezTo>
                    <a:lnTo>
                      <a:pt x="93" y="279"/>
                    </a:lnTo>
                    <a:cubicBezTo>
                      <a:pt x="124" y="279"/>
                      <a:pt x="124" y="279"/>
                      <a:pt x="155" y="309"/>
                    </a:cubicBezTo>
                    <a:cubicBezTo>
                      <a:pt x="155" y="309"/>
                      <a:pt x="155" y="309"/>
                      <a:pt x="186" y="309"/>
                    </a:cubicBezTo>
                    <a:lnTo>
                      <a:pt x="186" y="309"/>
                    </a:lnTo>
                    <a:lnTo>
                      <a:pt x="186" y="309"/>
                    </a:lnTo>
                    <a:lnTo>
                      <a:pt x="186" y="309"/>
                    </a:lnTo>
                    <a:cubicBezTo>
                      <a:pt x="217" y="309"/>
                      <a:pt x="217" y="279"/>
                      <a:pt x="248" y="279"/>
                    </a:cubicBezTo>
                    <a:cubicBezTo>
                      <a:pt x="279" y="279"/>
                      <a:pt x="310" y="309"/>
                      <a:pt x="310" y="309"/>
                    </a:cubicBezTo>
                    <a:cubicBezTo>
                      <a:pt x="310" y="309"/>
                      <a:pt x="341" y="309"/>
                      <a:pt x="341" y="340"/>
                    </a:cubicBezTo>
                    <a:lnTo>
                      <a:pt x="341" y="340"/>
                    </a:lnTo>
                    <a:cubicBezTo>
                      <a:pt x="341" y="340"/>
                      <a:pt x="372" y="340"/>
                      <a:pt x="372" y="309"/>
                    </a:cubicBezTo>
                    <a:lnTo>
                      <a:pt x="403" y="309"/>
                    </a:lnTo>
                    <a:lnTo>
                      <a:pt x="403" y="309"/>
                    </a:lnTo>
                    <a:cubicBezTo>
                      <a:pt x="434" y="279"/>
                      <a:pt x="434" y="279"/>
                      <a:pt x="434" y="279"/>
                    </a:cubicBezTo>
                    <a:cubicBezTo>
                      <a:pt x="434" y="279"/>
                      <a:pt x="434" y="279"/>
                      <a:pt x="465" y="279"/>
                    </a:cubicBezTo>
                    <a:lnTo>
                      <a:pt x="465" y="279"/>
                    </a:lnTo>
                    <a:cubicBezTo>
                      <a:pt x="496" y="279"/>
                      <a:pt x="496" y="279"/>
                      <a:pt x="496" y="279"/>
                    </a:cubicBezTo>
                    <a:lnTo>
                      <a:pt x="496" y="279"/>
                    </a:lnTo>
                    <a:lnTo>
                      <a:pt x="496" y="279"/>
                    </a:lnTo>
                    <a:lnTo>
                      <a:pt x="496" y="279"/>
                    </a:lnTo>
                    <a:lnTo>
                      <a:pt x="496" y="279"/>
                    </a:lnTo>
                    <a:lnTo>
                      <a:pt x="527" y="279"/>
                    </a:lnTo>
                    <a:lnTo>
                      <a:pt x="558" y="279"/>
                    </a:lnTo>
                    <a:lnTo>
                      <a:pt x="558" y="279"/>
                    </a:lnTo>
                    <a:lnTo>
                      <a:pt x="558" y="279"/>
                    </a:lnTo>
                    <a:cubicBezTo>
                      <a:pt x="558" y="279"/>
                      <a:pt x="558" y="279"/>
                      <a:pt x="589" y="279"/>
                    </a:cubicBezTo>
                    <a:lnTo>
                      <a:pt x="589" y="279"/>
                    </a:lnTo>
                    <a:lnTo>
                      <a:pt x="589" y="279"/>
                    </a:lnTo>
                    <a:lnTo>
                      <a:pt x="589" y="279"/>
                    </a:lnTo>
                    <a:lnTo>
                      <a:pt x="620" y="279"/>
                    </a:lnTo>
                    <a:lnTo>
                      <a:pt x="620" y="279"/>
                    </a:lnTo>
                    <a:lnTo>
                      <a:pt x="620" y="279"/>
                    </a:lnTo>
                    <a:lnTo>
                      <a:pt x="620" y="279"/>
                    </a:lnTo>
                    <a:cubicBezTo>
                      <a:pt x="620" y="279"/>
                      <a:pt x="620" y="279"/>
                      <a:pt x="651" y="279"/>
                    </a:cubicBezTo>
                    <a:lnTo>
                      <a:pt x="651" y="279"/>
                    </a:lnTo>
                    <a:cubicBezTo>
                      <a:pt x="682" y="279"/>
                      <a:pt x="682" y="279"/>
                      <a:pt x="682" y="279"/>
                    </a:cubicBezTo>
                    <a:lnTo>
                      <a:pt x="682" y="279"/>
                    </a:lnTo>
                    <a:cubicBezTo>
                      <a:pt x="682" y="279"/>
                      <a:pt x="682" y="279"/>
                      <a:pt x="713" y="279"/>
                    </a:cubicBezTo>
                    <a:lnTo>
                      <a:pt x="713" y="279"/>
                    </a:lnTo>
                    <a:cubicBezTo>
                      <a:pt x="713" y="279"/>
                      <a:pt x="713" y="279"/>
                      <a:pt x="743" y="279"/>
                    </a:cubicBezTo>
                    <a:lnTo>
                      <a:pt x="743" y="279"/>
                    </a:lnTo>
                    <a:cubicBezTo>
                      <a:pt x="775" y="248"/>
                      <a:pt x="775" y="248"/>
                      <a:pt x="775" y="248"/>
                    </a:cubicBezTo>
                    <a:cubicBezTo>
                      <a:pt x="806" y="248"/>
                      <a:pt x="806" y="248"/>
                      <a:pt x="806" y="248"/>
                    </a:cubicBezTo>
                    <a:lnTo>
                      <a:pt x="836" y="248"/>
                    </a:lnTo>
                    <a:lnTo>
                      <a:pt x="836" y="248"/>
                    </a:lnTo>
                    <a:lnTo>
                      <a:pt x="836" y="248"/>
                    </a:lnTo>
                    <a:lnTo>
                      <a:pt x="868" y="248"/>
                    </a:lnTo>
                    <a:lnTo>
                      <a:pt x="868" y="248"/>
                    </a:lnTo>
                    <a:lnTo>
                      <a:pt x="868" y="248"/>
                    </a:lnTo>
                    <a:lnTo>
                      <a:pt x="868" y="248"/>
                    </a:lnTo>
                    <a:lnTo>
                      <a:pt x="868" y="248"/>
                    </a:lnTo>
                    <a:cubicBezTo>
                      <a:pt x="868" y="248"/>
                      <a:pt x="868" y="248"/>
                      <a:pt x="899" y="248"/>
                    </a:cubicBezTo>
                    <a:lnTo>
                      <a:pt x="899" y="248"/>
                    </a:lnTo>
                    <a:lnTo>
                      <a:pt x="899" y="248"/>
                    </a:lnTo>
                    <a:lnTo>
                      <a:pt x="930" y="248"/>
                    </a:lnTo>
                    <a:lnTo>
                      <a:pt x="930" y="248"/>
                    </a:lnTo>
                    <a:lnTo>
                      <a:pt x="960" y="248"/>
                    </a:lnTo>
                    <a:cubicBezTo>
                      <a:pt x="960" y="248"/>
                      <a:pt x="960" y="248"/>
                      <a:pt x="960" y="216"/>
                    </a:cubicBezTo>
                    <a:lnTo>
                      <a:pt x="960" y="216"/>
                    </a:lnTo>
                    <a:lnTo>
                      <a:pt x="960" y="216"/>
                    </a:lnTo>
                    <a:lnTo>
                      <a:pt x="960" y="216"/>
                    </a:lnTo>
                    <a:cubicBezTo>
                      <a:pt x="960" y="185"/>
                      <a:pt x="960" y="185"/>
                      <a:pt x="960" y="185"/>
                    </a:cubicBezTo>
                    <a:lnTo>
                      <a:pt x="960" y="155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10" name="Freeform 66"/>
              <p:cNvSpPr>
                <a:spLocks noChangeArrowheads="1"/>
              </p:cNvSpPr>
              <p:nvPr/>
            </p:nvSpPr>
            <p:spPr bwMode="auto">
              <a:xfrm>
                <a:off x="5275263" y="1958975"/>
                <a:ext cx="134937" cy="77788"/>
              </a:xfrm>
              <a:custGeom>
                <a:avLst/>
                <a:gdLst>
                  <a:gd name="T0" fmla="*/ 124 w 373"/>
                  <a:gd name="T1" fmla="*/ 61 h 217"/>
                  <a:gd name="T2" fmla="*/ 124 w 373"/>
                  <a:gd name="T3" fmla="*/ 61 h 217"/>
                  <a:gd name="T4" fmla="*/ 93 w 373"/>
                  <a:gd name="T5" fmla="*/ 31 h 217"/>
                  <a:gd name="T6" fmla="*/ 61 w 373"/>
                  <a:gd name="T7" fmla="*/ 0 h 217"/>
                  <a:gd name="T8" fmla="*/ 0 w 373"/>
                  <a:gd name="T9" fmla="*/ 0 h 217"/>
                  <a:gd name="T10" fmla="*/ 0 w 373"/>
                  <a:gd name="T11" fmla="*/ 31 h 217"/>
                  <a:gd name="T12" fmla="*/ 0 w 373"/>
                  <a:gd name="T13" fmla="*/ 31 h 217"/>
                  <a:gd name="T14" fmla="*/ 0 w 373"/>
                  <a:gd name="T15" fmla="*/ 61 h 217"/>
                  <a:gd name="T16" fmla="*/ 30 w 373"/>
                  <a:gd name="T17" fmla="*/ 92 h 217"/>
                  <a:gd name="T18" fmla="*/ 61 w 373"/>
                  <a:gd name="T19" fmla="*/ 92 h 217"/>
                  <a:gd name="T20" fmla="*/ 93 w 373"/>
                  <a:gd name="T21" fmla="*/ 92 h 217"/>
                  <a:gd name="T22" fmla="*/ 124 w 373"/>
                  <a:gd name="T23" fmla="*/ 124 h 217"/>
                  <a:gd name="T24" fmla="*/ 124 w 373"/>
                  <a:gd name="T25" fmla="*/ 155 h 217"/>
                  <a:gd name="T26" fmla="*/ 124 w 373"/>
                  <a:gd name="T27" fmla="*/ 124 h 217"/>
                  <a:gd name="T28" fmla="*/ 185 w 373"/>
                  <a:gd name="T29" fmla="*/ 124 h 217"/>
                  <a:gd name="T30" fmla="*/ 217 w 373"/>
                  <a:gd name="T31" fmla="*/ 185 h 217"/>
                  <a:gd name="T32" fmla="*/ 248 w 373"/>
                  <a:gd name="T33" fmla="*/ 185 h 217"/>
                  <a:gd name="T34" fmla="*/ 248 w 373"/>
                  <a:gd name="T35" fmla="*/ 185 h 217"/>
                  <a:gd name="T36" fmla="*/ 278 w 373"/>
                  <a:gd name="T37" fmla="*/ 185 h 217"/>
                  <a:gd name="T38" fmla="*/ 278 w 373"/>
                  <a:gd name="T39" fmla="*/ 185 h 217"/>
                  <a:gd name="T40" fmla="*/ 341 w 373"/>
                  <a:gd name="T41" fmla="*/ 185 h 217"/>
                  <a:gd name="T42" fmla="*/ 341 w 373"/>
                  <a:gd name="T43" fmla="*/ 216 h 217"/>
                  <a:gd name="T44" fmla="*/ 372 w 373"/>
                  <a:gd name="T45" fmla="*/ 185 h 217"/>
                  <a:gd name="T46" fmla="*/ 372 w 373"/>
                  <a:gd name="T47" fmla="*/ 155 h 217"/>
                  <a:gd name="T48" fmla="*/ 309 w 373"/>
                  <a:gd name="T49" fmla="*/ 155 h 217"/>
                  <a:gd name="T50" fmla="*/ 309 w 373"/>
                  <a:gd name="T51" fmla="*/ 155 h 217"/>
                  <a:gd name="T52" fmla="*/ 278 w 373"/>
                  <a:gd name="T53" fmla="*/ 155 h 217"/>
                  <a:gd name="T54" fmla="*/ 278 w 373"/>
                  <a:gd name="T55" fmla="*/ 155 h 217"/>
                  <a:gd name="T56" fmla="*/ 248 w 373"/>
                  <a:gd name="T57" fmla="*/ 124 h 217"/>
                  <a:gd name="T58" fmla="*/ 217 w 373"/>
                  <a:gd name="T59" fmla="*/ 124 h 217"/>
                  <a:gd name="T60" fmla="*/ 185 w 373"/>
                  <a:gd name="T61" fmla="*/ 92 h 217"/>
                  <a:gd name="T62" fmla="*/ 154 w 373"/>
                  <a:gd name="T63" fmla="*/ 92 h 217"/>
                  <a:gd name="T64" fmla="*/ 154 w 373"/>
                  <a:gd name="T65" fmla="*/ 92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73" h="217">
                    <a:moveTo>
                      <a:pt x="124" y="61"/>
                    </a:moveTo>
                    <a:lnTo>
                      <a:pt x="124" y="61"/>
                    </a:lnTo>
                    <a:lnTo>
                      <a:pt x="124" y="61"/>
                    </a:lnTo>
                    <a:lnTo>
                      <a:pt x="124" y="61"/>
                    </a:lnTo>
                    <a:lnTo>
                      <a:pt x="124" y="61"/>
                    </a:lnTo>
                    <a:cubicBezTo>
                      <a:pt x="93" y="61"/>
                      <a:pt x="93" y="61"/>
                      <a:pt x="93" y="31"/>
                    </a:cubicBezTo>
                    <a:cubicBezTo>
                      <a:pt x="61" y="31"/>
                      <a:pt x="61" y="31"/>
                      <a:pt x="61" y="0"/>
                    </a:cubicBezTo>
                    <a:lnTo>
                      <a:pt x="61" y="0"/>
                    </a:lnTo>
                    <a:cubicBezTo>
                      <a:pt x="30" y="0"/>
                      <a:pt x="30" y="0"/>
                      <a:pt x="30" y="0"/>
                    </a:cubicBezTo>
                    <a:cubicBezTo>
                      <a:pt x="30" y="0"/>
                      <a:pt x="30" y="0"/>
                      <a:pt x="0" y="0"/>
                    </a:cubicBezTo>
                    <a:cubicBezTo>
                      <a:pt x="0" y="0"/>
                      <a:pt x="0" y="0"/>
                      <a:pt x="0" y="31"/>
                    </a:cubicBez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cubicBezTo>
                      <a:pt x="0" y="61"/>
                      <a:pt x="0" y="61"/>
                      <a:pt x="0" y="61"/>
                    </a:cubicBezTo>
                    <a:lnTo>
                      <a:pt x="0" y="61"/>
                    </a:lnTo>
                    <a:lnTo>
                      <a:pt x="0" y="61"/>
                    </a:lnTo>
                    <a:cubicBezTo>
                      <a:pt x="30" y="61"/>
                      <a:pt x="30" y="92"/>
                      <a:pt x="30" y="92"/>
                    </a:cubicBezTo>
                    <a:lnTo>
                      <a:pt x="30" y="92"/>
                    </a:lnTo>
                    <a:lnTo>
                      <a:pt x="61" y="92"/>
                    </a:lnTo>
                    <a:cubicBezTo>
                      <a:pt x="61" y="92"/>
                      <a:pt x="61" y="92"/>
                      <a:pt x="93" y="92"/>
                    </a:cubicBezTo>
                    <a:lnTo>
                      <a:pt x="93" y="92"/>
                    </a:lnTo>
                    <a:cubicBezTo>
                      <a:pt x="93" y="124"/>
                      <a:pt x="93" y="124"/>
                      <a:pt x="93" y="124"/>
                    </a:cubicBezTo>
                    <a:lnTo>
                      <a:pt x="124" y="124"/>
                    </a:lnTo>
                    <a:lnTo>
                      <a:pt x="124" y="124"/>
                    </a:lnTo>
                    <a:lnTo>
                      <a:pt x="124" y="155"/>
                    </a:lnTo>
                    <a:cubicBezTo>
                      <a:pt x="124" y="155"/>
                      <a:pt x="124" y="155"/>
                      <a:pt x="124" y="124"/>
                    </a:cubicBezTo>
                    <a:lnTo>
                      <a:pt x="124" y="124"/>
                    </a:lnTo>
                    <a:cubicBezTo>
                      <a:pt x="154" y="124"/>
                      <a:pt x="154" y="124"/>
                      <a:pt x="154" y="124"/>
                    </a:cubicBezTo>
                    <a:lnTo>
                      <a:pt x="185" y="124"/>
                    </a:lnTo>
                    <a:cubicBezTo>
                      <a:pt x="185" y="124"/>
                      <a:pt x="217" y="124"/>
                      <a:pt x="217" y="155"/>
                    </a:cubicBezTo>
                    <a:cubicBezTo>
                      <a:pt x="217" y="155"/>
                      <a:pt x="217" y="155"/>
                      <a:pt x="217" y="185"/>
                    </a:cubicBezTo>
                    <a:cubicBezTo>
                      <a:pt x="217" y="185"/>
                      <a:pt x="217" y="185"/>
                      <a:pt x="248" y="185"/>
                    </a:cubicBezTo>
                    <a:lnTo>
                      <a:pt x="248" y="185"/>
                    </a:lnTo>
                    <a:lnTo>
                      <a:pt x="248" y="185"/>
                    </a:lnTo>
                    <a:lnTo>
                      <a:pt x="248" y="185"/>
                    </a:lnTo>
                    <a:cubicBezTo>
                      <a:pt x="278" y="185"/>
                      <a:pt x="278" y="185"/>
                      <a:pt x="278" y="185"/>
                    </a:cubicBezTo>
                    <a:lnTo>
                      <a:pt x="278" y="185"/>
                    </a:lnTo>
                    <a:lnTo>
                      <a:pt x="278" y="185"/>
                    </a:lnTo>
                    <a:lnTo>
                      <a:pt x="278" y="185"/>
                    </a:lnTo>
                    <a:cubicBezTo>
                      <a:pt x="309" y="185"/>
                      <a:pt x="309" y="185"/>
                      <a:pt x="309" y="185"/>
                    </a:cubicBezTo>
                    <a:lnTo>
                      <a:pt x="341" y="185"/>
                    </a:lnTo>
                    <a:cubicBezTo>
                      <a:pt x="341" y="216"/>
                      <a:pt x="341" y="216"/>
                      <a:pt x="341" y="216"/>
                    </a:cubicBezTo>
                    <a:lnTo>
                      <a:pt x="341" y="216"/>
                    </a:lnTo>
                    <a:lnTo>
                      <a:pt x="372" y="185"/>
                    </a:lnTo>
                    <a:lnTo>
                      <a:pt x="372" y="185"/>
                    </a:lnTo>
                    <a:lnTo>
                      <a:pt x="372" y="185"/>
                    </a:lnTo>
                    <a:lnTo>
                      <a:pt x="372" y="155"/>
                    </a:lnTo>
                    <a:cubicBezTo>
                      <a:pt x="341" y="155"/>
                      <a:pt x="341" y="155"/>
                      <a:pt x="341" y="155"/>
                    </a:cubicBezTo>
                    <a:lnTo>
                      <a:pt x="309" y="155"/>
                    </a:lnTo>
                    <a:lnTo>
                      <a:pt x="309" y="155"/>
                    </a:lnTo>
                    <a:lnTo>
                      <a:pt x="309" y="155"/>
                    </a:lnTo>
                    <a:lnTo>
                      <a:pt x="309" y="155"/>
                    </a:lnTo>
                    <a:cubicBezTo>
                      <a:pt x="309" y="155"/>
                      <a:pt x="309" y="155"/>
                      <a:pt x="278" y="155"/>
                    </a:cubicBezTo>
                    <a:lnTo>
                      <a:pt x="278" y="155"/>
                    </a:lnTo>
                    <a:lnTo>
                      <a:pt x="278" y="155"/>
                    </a:lnTo>
                    <a:lnTo>
                      <a:pt x="278" y="155"/>
                    </a:lnTo>
                    <a:cubicBezTo>
                      <a:pt x="248" y="155"/>
                      <a:pt x="248" y="155"/>
                      <a:pt x="248" y="124"/>
                    </a:cubicBezTo>
                    <a:lnTo>
                      <a:pt x="217" y="124"/>
                    </a:lnTo>
                    <a:lnTo>
                      <a:pt x="217" y="124"/>
                    </a:lnTo>
                    <a:lnTo>
                      <a:pt x="217" y="124"/>
                    </a:lnTo>
                    <a:lnTo>
                      <a:pt x="185" y="92"/>
                    </a:lnTo>
                    <a:cubicBezTo>
                      <a:pt x="154" y="92"/>
                      <a:pt x="154" y="92"/>
                      <a:pt x="154" y="61"/>
                    </a:cubicBezTo>
                    <a:cubicBezTo>
                      <a:pt x="154" y="92"/>
                      <a:pt x="154" y="92"/>
                      <a:pt x="154" y="92"/>
                    </a:cubicBezTo>
                    <a:lnTo>
                      <a:pt x="154" y="92"/>
                    </a:lnTo>
                    <a:lnTo>
                      <a:pt x="154" y="92"/>
                    </a:lnTo>
                    <a:cubicBezTo>
                      <a:pt x="124" y="92"/>
                      <a:pt x="124" y="92"/>
                      <a:pt x="124" y="6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11" name="Freeform 67"/>
              <p:cNvSpPr>
                <a:spLocks noChangeArrowheads="1"/>
              </p:cNvSpPr>
              <p:nvPr/>
            </p:nvSpPr>
            <p:spPr bwMode="auto">
              <a:xfrm>
                <a:off x="4729163" y="1679575"/>
                <a:ext cx="234950" cy="146050"/>
              </a:xfrm>
              <a:custGeom>
                <a:avLst/>
                <a:gdLst>
                  <a:gd name="T0" fmla="*/ 62 w 652"/>
                  <a:gd name="T1" fmla="*/ 217 h 405"/>
                  <a:gd name="T2" fmla="*/ 62 w 652"/>
                  <a:gd name="T3" fmla="*/ 248 h 405"/>
                  <a:gd name="T4" fmla="*/ 92 w 652"/>
                  <a:gd name="T5" fmla="*/ 217 h 405"/>
                  <a:gd name="T6" fmla="*/ 124 w 652"/>
                  <a:gd name="T7" fmla="*/ 217 h 405"/>
                  <a:gd name="T8" fmla="*/ 155 w 652"/>
                  <a:gd name="T9" fmla="*/ 217 h 405"/>
                  <a:gd name="T10" fmla="*/ 155 w 652"/>
                  <a:gd name="T11" fmla="*/ 217 h 405"/>
                  <a:gd name="T12" fmla="*/ 155 w 652"/>
                  <a:gd name="T13" fmla="*/ 217 h 405"/>
                  <a:gd name="T14" fmla="*/ 216 w 652"/>
                  <a:gd name="T15" fmla="*/ 217 h 405"/>
                  <a:gd name="T16" fmla="*/ 279 w 652"/>
                  <a:gd name="T17" fmla="*/ 248 h 405"/>
                  <a:gd name="T18" fmla="*/ 310 w 652"/>
                  <a:gd name="T19" fmla="*/ 248 h 405"/>
                  <a:gd name="T20" fmla="*/ 340 w 652"/>
                  <a:gd name="T21" fmla="*/ 280 h 405"/>
                  <a:gd name="T22" fmla="*/ 372 w 652"/>
                  <a:gd name="T23" fmla="*/ 311 h 405"/>
                  <a:gd name="T24" fmla="*/ 372 w 652"/>
                  <a:gd name="T25" fmla="*/ 311 h 405"/>
                  <a:gd name="T26" fmla="*/ 403 w 652"/>
                  <a:gd name="T27" fmla="*/ 311 h 405"/>
                  <a:gd name="T28" fmla="*/ 403 w 652"/>
                  <a:gd name="T29" fmla="*/ 311 h 405"/>
                  <a:gd name="T30" fmla="*/ 403 w 652"/>
                  <a:gd name="T31" fmla="*/ 311 h 405"/>
                  <a:gd name="T32" fmla="*/ 434 w 652"/>
                  <a:gd name="T33" fmla="*/ 341 h 405"/>
                  <a:gd name="T34" fmla="*/ 434 w 652"/>
                  <a:gd name="T35" fmla="*/ 372 h 405"/>
                  <a:gd name="T36" fmla="*/ 464 w 652"/>
                  <a:gd name="T37" fmla="*/ 404 h 405"/>
                  <a:gd name="T38" fmla="*/ 496 w 652"/>
                  <a:gd name="T39" fmla="*/ 404 h 405"/>
                  <a:gd name="T40" fmla="*/ 496 w 652"/>
                  <a:gd name="T41" fmla="*/ 404 h 405"/>
                  <a:gd name="T42" fmla="*/ 527 w 652"/>
                  <a:gd name="T43" fmla="*/ 372 h 405"/>
                  <a:gd name="T44" fmla="*/ 527 w 652"/>
                  <a:gd name="T45" fmla="*/ 372 h 405"/>
                  <a:gd name="T46" fmla="*/ 527 w 652"/>
                  <a:gd name="T47" fmla="*/ 372 h 405"/>
                  <a:gd name="T48" fmla="*/ 558 w 652"/>
                  <a:gd name="T49" fmla="*/ 372 h 405"/>
                  <a:gd name="T50" fmla="*/ 558 w 652"/>
                  <a:gd name="T51" fmla="*/ 372 h 405"/>
                  <a:gd name="T52" fmla="*/ 588 w 652"/>
                  <a:gd name="T53" fmla="*/ 372 h 405"/>
                  <a:gd name="T54" fmla="*/ 588 w 652"/>
                  <a:gd name="T55" fmla="*/ 311 h 405"/>
                  <a:gd name="T56" fmla="*/ 651 w 652"/>
                  <a:gd name="T57" fmla="*/ 280 h 405"/>
                  <a:gd name="T58" fmla="*/ 651 w 652"/>
                  <a:gd name="T59" fmla="*/ 280 h 405"/>
                  <a:gd name="T60" fmla="*/ 651 w 652"/>
                  <a:gd name="T61" fmla="*/ 280 h 405"/>
                  <a:gd name="T62" fmla="*/ 651 w 652"/>
                  <a:gd name="T63" fmla="*/ 280 h 405"/>
                  <a:gd name="T64" fmla="*/ 588 w 652"/>
                  <a:gd name="T65" fmla="*/ 248 h 405"/>
                  <a:gd name="T66" fmla="*/ 558 w 652"/>
                  <a:gd name="T67" fmla="*/ 217 h 405"/>
                  <a:gd name="T68" fmla="*/ 527 w 652"/>
                  <a:gd name="T69" fmla="*/ 187 h 405"/>
                  <a:gd name="T70" fmla="*/ 496 w 652"/>
                  <a:gd name="T71" fmla="*/ 187 h 405"/>
                  <a:gd name="T72" fmla="*/ 496 w 652"/>
                  <a:gd name="T73" fmla="*/ 156 h 405"/>
                  <a:gd name="T74" fmla="*/ 464 w 652"/>
                  <a:gd name="T75" fmla="*/ 124 h 405"/>
                  <a:gd name="T76" fmla="*/ 434 w 652"/>
                  <a:gd name="T77" fmla="*/ 93 h 405"/>
                  <a:gd name="T78" fmla="*/ 434 w 652"/>
                  <a:gd name="T79" fmla="*/ 93 h 405"/>
                  <a:gd name="T80" fmla="*/ 372 w 652"/>
                  <a:gd name="T81" fmla="*/ 93 h 405"/>
                  <a:gd name="T82" fmla="*/ 372 w 652"/>
                  <a:gd name="T83" fmla="*/ 93 h 405"/>
                  <a:gd name="T84" fmla="*/ 340 w 652"/>
                  <a:gd name="T85" fmla="*/ 63 h 405"/>
                  <a:gd name="T86" fmla="*/ 340 w 652"/>
                  <a:gd name="T87" fmla="*/ 32 h 405"/>
                  <a:gd name="T88" fmla="*/ 340 w 652"/>
                  <a:gd name="T89" fmla="*/ 0 h 405"/>
                  <a:gd name="T90" fmla="*/ 340 w 652"/>
                  <a:gd name="T91" fmla="*/ 0 h 405"/>
                  <a:gd name="T92" fmla="*/ 310 w 652"/>
                  <a:gd name="T93" fmla="*/ 0 h 405"/>
                  <a:gd name="T94" fmla="*/ 279 w 652"/>
                  <a:gd name="T95" fmla="*/ 0 h 405"/>
                  <a:gd name="T96" fmla="*/ 248 w 652"/>
                  <a:gd name="T97" fmla="*/ 0 h 405"/>
                  <a:gd name="T98" fmla="*/ 248 w 652"/>
                  <a:gd name="T99" fmla="*/ 32 h 405"/>
                  <a:gd name="T100" fmla="*/ 216 w 652"/>
                  <a:gd name="T101" fmla="*/ 32 h 405"/>
                  <a:gd name="T102" fmla="*/ 216 w 652"/>
                  <a:gd name="T103" fmla="*/ 93 h 405"/>
                  <a:gd name="T104" fmla="*/ 186 w 652"/>
                  <a:gd name="T105" fmla="*/ 93 h 405"/>
                  <a:gd name="T106" fmla="*/ 155 w 652"/>
                  <a:gd name="T107" fmla="*/ 93 h 405"/>
                  <a:gd name="T108" fmla="*/ 124 w 652"/>
                  <a:gd name="T109" fmla="*/ 93 h 405"/>
                  <a:gd name="T110" fmla="*/ 124 w 652"/>
                  <a:gd name="T111" fmla="*/ 93 h 405"/>
                  <a:gd name="T112" fmla="*/ 62 w 652"/>
                  <a:gd name="T113" fmla="*/ 93 h 405"/>
                  <a:gd name="T114" fmla="*/ 31 w 652"/>
                  <a:gd name="T115" fmla="*/ 124 h 405"/>
                  <a:gd name="T116" fmla="*/ 0 w 652"/>
                  <a:gd name="T117" fmla="*/ 124 h 405"/>
                  <a:gd name="T118" fmla="*/ 0 w 652"/>
                  <a:gd name="T119" fmla="*/ 124 h 405"/>
                  <a:gd name="T120" fmla="*/ 31 w 652"/>
                  <a:gd name="T121" fmla="*/ 156 h 405"/>
                  <a:gd name="T122" fmla="*/ 62 w 652"/>
                  <a:gd name="T123" fmla="*/ 217 h 4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652" h="405">
                    <a:moveTo>
                      <a:pt x="62" y="217"/>
                    </a:moveTo>
                    <a:lnTo>
                      <a:pt x="62" y="217"/>
                    </a:lnTo>
                    <a:cubicBezTo>
                      <a:pt x="62" y="217"/>
                      <a:pt x="62" y="248"/>
                      <a:pt x="62" y="280"/>
                    </a:cubicBezTo>
                    <a:lnTo>
                      <a:pt x="62" y="248"/>
                    </a:lnTo>
                    <a:lnTo>
                      <a:pt x="92" y="217"/>
                    </a:lnTo>
                    <a:lnTo>
                      <a:pt x="92" y="217"/>
                    </a:lnTo>
                    <a:lnTo>
                      <a:pt x="92" y="217"/>
                    </a:lnTo>
                    <a:lnTo>
                      <a:pt x="124" y="217"/>
                    </a:lnTo>
                    <a:lnTo>
                      <a:pt x="124" y="248"/>
                    </a:lnTo>
                    <a:cubicBezTo>
                      <a:pt x="124" y="248"/>
                      <a:pt x="124" y="217"/>
                      <a:pt x="155" y="217"/>
                    </a:cubicBezTo>
                    <a:lnTo>
                      <a:pt x="155" y="217"/>
                    </a:lnTo>
                    <a:lnTo>
                      <a:pt x="155" y="217"/>
                    </a:lnTo>
                    <a:lnTo>
                      <a:pt x="155" y="217"/>
                    </a:lnTo>
                    <a:lnTo>
                      <a:pt x="155" y="217"/>
                    </a:lnTo>
                    <a:cubicBezTo>
                      <a:pt x="186" y="217"/>
                      <a:pt x="186" y="217"/>
                      <a:pt x="186" y="217"/>
                    </a:cubicBezTo>
                    <a:cubicBezTo>
                      <a:pt x="186" y="217"/>
                      <a:pt x="186" y="217"/>
                      <a:pt x="216" y="217"/>
                    </a:cubicBezTo>
                    <a:lnTo>
                      <a:pt x="248" y="248"/>
                    </a:lnTo>
                    <a:cubicBezTo>
                      <a:pt x="279" y="248"/>
                      <a:pt x="279" y="248"/>
                      <a:pt x="279" y="248"/>
                    </a:cubicBezTo>
                    <a:lnTo>
                      <a:pt x="279" y="248"/>
                    </a:lnTo>
                    <a:cubicBezTo>
                      <a:pt x="279" y="248"/>
                      <a:pt x="279" y="248"/>
                      <a:pt x="310" y="248"/>
                    </a:cubicBezTo>
                    <a:cubicBezTo>
                      <a:pt x="310" y="248"/>
                      <a:pt x="310" y="248"/>
                      <a:pt x="310" y="280"/>
                    </a:cubicBezTo>
                    <a:cubicBezTo>
                      <a:pt x="340" y="280"/>
                      <a:pt x="340" y="280"/>
                      <a:pt x="340" y="280"/>
                    </a:cubicBezTo>
                    <a:lnTo>
                      <a:pt x="340" y="280"/>
                    </a:lnTo>
                    <a:cubicBezTo>
                      <a:pt x="340" y="280"/>
                      <a:pt x="340" y="311"/>
                      <a:pt x="372" y="311"/>
                    </a:cubicBezTo>
                    <a:lnTo>
                      <a:pt x="372" y="311"/>
                    </a:lnTo>
                    <a:lnTo>
                      <a:pt x="372" y="311"/>
                    </a:lnTo>
                    <a:lnTo>
                      <a:pt x="403" y="311"/>
                    </a:lnTo>
                    <a:lnTo>
                      <a:pt x="403" y="311"/>
                    </a:lnTo>
                    <a:lnTo>
                      <a:pt x="403" y="311"/>
                    </a:lnTo>
                    <a:lnTo>
                      <a:pt x="403" y="311"/>
                    </a:lnTo>
                    <a:lnTo>
                      <a:pt x="403" y="311"/>
                    </a:lnTo>
                    <a:lnTo>
                      <a:pt x="403" y="311"/>
                    </a:lnTo>
                    <a:lnTo>
                      <a:pt x="403" y="311"/>
                    </a:lnTo>
                    <a:cubicBezTo>
                      <a:pt x="434" y="311"/>
                      <a:pt x="434" y="311"/>
                      <a:pt x="434" y="341"/>
                    </a:cubicBezTo>
                    <a:lnTo>
                      <a:pt x="434" y="341"/>
                    </a:lnTo>
                    <a:cubicBezTo>
                      <a:pt x="434" y="341"/>
                      <a:pt x="434" y="341"/>
                      <a:pt x="434" y="372"/>
                    </a:cubicBezTo>
                    <a:cubicBezTo>
                      <a:pt x="464" y="372"/>
                      <a:pt x="464" y="372"/>
                      <a:pt x="464" y="372"/>
                    </a:cubicBezTo>
                    <a:cubicBezTo>
                      <a:pt x="464" y="404"/>
                      <a:pt x="464" y="404"/>
                      <a:pt x="464" y="404"/>
                    </a:cubicBezTo>
                    <a:cubicBezTo>
                      <a:pt x="464" y="404"/>
                      <a:pt x="464" y="404"/>
                      <a:pt x="496" y="404"/>
                    </a:cubicBezTo>
                    <a:lnTo>
                      <a:pt x="496" y="404"/>
                    </a:lnTo>
                    <a:lnTo>
                      <a:pt x="496" y="404"/>
                    </a:lnTo>
                    <a:lnTo>
                      <a:pt x="496" y="404"/>
                    </a:lnTo>
                    <a:cubicBezTo>
                      <a:pt x="496" y="404"/>
                      <a:pt x="496" y="404"/>
                      <a:pt x="527" y="372"/>
                    </a:cubicBezTo>
                    <a:lnTo>
                      <a:pt x="527" y="372"/>
                    </a:lnTo>
                    <a:lnTo>
                      <a:pt x="527" y="372"/>
                    </a:lnTo>
                    <a:lnTo>
                      <a:pt x="527" y="372"/>
                    </a:lnTo>
                    <a:lnTo>
                      <a:pt x="527" y="372"/>
                    </a:lnTo>
                    <a:lnTo>
                      <a:pt x="527" y="372"/>
                    </a:lnTo>
                    <a:lnTo>
                      <a:pt x="527" y="372"/>
                    </a:lnTo>
                    <a:lnTo>
                      <a:pt x="558" y="372"/>
                    </a:lnTo>
                    <a:lnTo>
                      <a:pt x="558" y="372"/>
                    </a:lnTo>
                    <a:lnTo>
                      <a:pt x="558" y="372"/>
                    </a:lnTo>
                    <a:lnTo>
                      <a:pt x="558" y="372"/>
                    </a:lnTo>
                    <a:lnTo>
                      <a:pt x="588" y="372"/>
                    </a:lnTo>
                    <a:lnTo>
                      <a:pt x="588" y="341"/>
                    </a:lnTo>
                    <a:cubicBezTo>
                      <a:pt x="588" y="341"/>
                      <a:pt x="588" y="341"/>
                      <a:pt x="588" y="311"/>
                    </a:cubicBezTo>
                    <a:cubicBezTo>
                      <a:pt x="620" y="311"/>
                      <a:pt x="620" y="280"/>
                      <a:pt x="651" y="280"/>
                    </a:cubicBezTo>
                    <a:lnTo>
                      <a:pt x="651" y="280"/>
                    </a:lnTo>
                    <a:lnTo>
                      <a:pt x="651" y="280"/>
                    </a:lnTo>
                    <a:lnTo>
                      <a:pt x="651" y="280"/>
                    </a:lnTo>
                    <a:lnTo>
                      <a:pt x="651" y="280"/>
                    </a:lnTo>
                    <a:lnTo>
                      <a:pt x="651" y="280"/>
                    </a:lnTo>
                    <a:lnTo>
                      <a:pt x="651" y="280"/>
                    </a:lnTo>
                    <a:lnTo>
                      <a:pt x="651" y="280"/>
                    </a:lnTo>
                    <a:cubicBezTo>
                      <a:pt x="651" y="280"/>
                      <a:pt x="651" y="248"/>
                      <a:pt x="620" y="248"/>
                    </a:cubicBezTo>
                    <a:cubicBezTo>
                      <a:pt x="620" y="248"/>
                      <a:pt x="620" y="248"/>
                      <a:pt x="588" y="248"/>
                    </a:cubicBezTo>
                    <a:lnTo>
                      <a:pt x="588" y="248"/>
                    </a:lnTo>
                    <a:cubicBezTo>
                      <a:pt x="588" y="217"/>
                      <a:pt x="558" y="217"/>
                      <a:pt x="558" y="217"/>
                    </a:cubicBezTo>
                    <a:cubicBezTo>
                      <a:pt x="558" y="187"/>
                      <a:pt x="558" y="187"/>
                      <a:pt x="527" y="187"/>
                    </a:cubicBezTo>
                    <a:lnTo>
                      <a:pt x="527" y="187"/>
                    </a:lnTo>
                    <a:lnTo>
                      <a:pt x="527" y="187"/>
                    </a:lnTo>
                    <a:cubicBezTo>
                      <a:pt x="527" y="187"/>
                      <a:pt x="527" y="187"/>
                      <a:pt x="496" y="187"/>
                    </a:cubicBezTo>
                    <a:cubicBezTo>
                      <a:pt x="496" y="187"/>
                      <a:pt x="496" y="187"/>
                      <a:pt x="496" y="156"/>
                    </a:cubicBezTo>
                    <a:lnTo>
                      <a:pt x="496" y="156"/>
                    </a:lnTo>
                    <a:cubicBezTo>
                      <a:pt x="464" y="156"/>
                      <a:pt x="464" y="156"/>
                      <a:pt x="464" y="124"/>
                    </a:cubicBezTo>
                    <a:lnTo>
                      <a:pt x="464" y="124"/>
                    </a:lnTo>
                    <a:lnTo>
                      <a:pt x="464" y="124"/>
                    </a:lnTo>
                    <a:cubicBezTo>
                      <a:pt x="434" y="93"/>
                      <a:pt x="434" y="93"/>
                      <a:pt x="434" y="93"/>
                    </a:cubicBezTo>
                    <a:lnTo>
                      <a:pt x="434" y="93"/>
                    </a:lnTo>
                    <a:lnTo>
                      <a:pt x="434" y="93"/>
                    </a:lnTo>
                    <a:lnTo>
                      <a:pt x="403" y="93"/>
                    </a:lnTo>
                    <a:cubicBezTo>
                      <a:pt x="403" y="93"/>
                      <a:pt x="403" y="93"/>
                      <a:pt x="372" y="93"/>
                    </a:cubicBezTo>
                    <a:lnTo>
                      <a:pt x="372" y="93"/>
                    </a:lnTo>
                    <a:lnTo>
                      <a:pt x="372" y="93"/>
                    </a:lnTo>
                    <a:lnTo>
                      <a:pt x="340" y="63"/>
                    </a:lnTo>
                    <a:lnTo>
                      <a:pt x="340" y="63"/>
                    </a:lnTo>
                    <a:lnTo>
                      <a:pt x="340" y="32"/>
                    </a:lnTo>
                    <a:lnTo>
                      <a:pt x="340" y="32"/>
                    </a:lnTo>
                    <a:cubicBezTo>
                      <a:pt x="340" y="32"/>
                      <a:pt x="340" y="32"/>
                      <a:pt x="340" y="0"/>
                    </a:cubicBezTo>
                    <a:lnTo>
                      <a:pt x="340" y="0"/>
                    </a:lnTo>
                    <a:lnTo>
                      <a:pt x="340" y="0"/>
                    </a:lnTo>
                    <a:lnTo>
                      <a:pt x="340" y="0"/>
                    </a:lnTo>
                    <a:lnTo>
                      <a:pt x="340" y="0"/>
                    </a:lnTo>
                    <a:cubicBezTo>
                      <a:pt x="340" y="0"/>
                      <a:pt x="340" y="0"/>
                      <a:pt x="310" y="0"/>
                    </a:cubicBezTo>
                    <a:cubicBezTo>
                      <a:pt x="310" y="0"/>
                      <a:pt x="310" y="0"/>
                      <a:pt x="279" y="0"/>
                    </a:cubicBezTo>
                    <a:lnTo>
                      <a:pt x="279" y="0"/>
                    </a:lnTo>
                    <a:lnTo>
                      <a:pt x="279" y="0"/>
                    </a:lnTo>
                    <a:cubicBezTo>
                      <a:pt x="279" y="0"/>
                      <a:pt x="279" y="0"/>
                      <a:pt x="248" y="0"/>
                    </a:cubicBezTo>
                    <a:lnTo>
                      <a:pt x="248" y="0"/>
                    </a:lnTo>
                    <a:cubicBezTo>
                      <a:pt x="248" y="32"/>
                      <a:pt x="248" y="32"/>
                      <a:pt x="248" y="32"/>
                    </a:cubicBezTo>
                    <a:lnTo>
                      <a:pt x="216" y="32"/>
                    </a:lnTo>
                    <a:lnTo>
                      <a:pt x="216" y="32"/>
                    </a:lnTo>
                    <a:cubicBezTo>
                      <a:pt x="216" y="32"/>
                      <a:pt x="216" y="63"/>
                      <a:pt x="216" y="93"/>
                    </a:cubicBezTo>
                    <a:lnTo>
                      <a:pt x="216" y="93"/>
                    </a:lnTo>
                    <a:cubicBezTo>
                      <a:pt x="186" y="93"/>
                      <a:pt x="186" y="93"/>
                      <a:pt x="186" y="93"/>
                    </a:cubicBezTo>
                    <a:lnTo>
                      <a:pt x="186" y="93"/>
                    </a:lnTo>
                    <a:lnTo>
                      <a:pt x="186" y="93"/>
                    </a:lnTo>
                    <a:cubicBezTo>
                      <a:pt x="186" y="93"/>
                      <a:pt x="186" y="93"/>
                      <a:pt x="155" y="93"/>
                    </a:cubicBezTo>
                    <a:cubicBezTo>
                      <a:pt x="155" y="93"/>
                      <a:pt x="155" y="93"/>
                      <a:pt x="124" y="93"/>
                    </a:cubicBezTo>
                    <a:lnTo>
                      <a:pt x="124" y="93"/>
                    </a:lnTo>
                    <a:lnTo>
                      <a:pt x="124" y="93"/>
                    </a:lnTo>
                    <a:lnTo>
                      <a:pt x="124" y="93"/>
                    </a:lnTo>
                    <a:cubicBezTo>
                      <a:pt x="124" y="93"/>
                      <a:pt x="92" y="93"/>
                      <a:pt x="92" y="63"/>
                    </a:cubicBezTo>
                    <a:cubicBezTo>
                      <a:pt x="92" y="93"/>
                      <a:pt x="62" y="93"/>
                      <a:pt x="62" y="93"/>
                    </a:cubicBezTo>
                    <a:lnTo>
                      <a:pt x="62" y="93"/>
                    </a:lnTo>
                    <a:cubicBezTo>
                      <a:pt x="62" y="93"/>
                      <a:pt x="62" y="124"/>
                      <a:pt x="31" y="124"/>
                    </a:cubicBezTo>
                    <a:cubicBezTo>
                      <a:pt x="31" y="124"/>
                      <a:pt x="31" y="124"/>
                      <a:pt x="0" y="124"/>
                    </a:cubicBezTo>
                    <a:lnTo>
                      <a:pt x="0" y="124"/>
                    </a:lnTo>
                    <a:lnTo>
                      <a:pt x="0" y="124"/>
                    </a:lnTo>
                    <a:lnTo>
                      <a:pt x="0" y="124"/>
                    </a:lnTo>
                    <a:lnTo>
                      <a:pt x="0" y="124"/>
                    </a:lnTo>
                    <a:cubicBezTo>
                      <a:pt x="31" y="124"/>
                      <a:pt x="31" y="156"/>
                      <a:pt x="31" y="156"/>
                    </a:cubicBezTo>
                    <a:lnTo>
                      <a:pt x="31" y="156"/>
                    </a:lnTo>
                    <a:cubicBezTo>
                      <a:pt x="31" y="187"/>
                      <a:pt x="31" y="187"/>
                      <a:pt x="62" y="21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12" name="Freeform 68"/>
              <p:cNvSpPr>
                <a:spLocks noChangeArrowheads="1"/>
              </p:cNvSpPr>
              <p:nvPr/>
            </p:nvSpPr>
            <p:spPr bwMode="auto">
              <a:xfrm>
                <a:off x="4873625" y="1768475"/>
                <a:ext cx="212725" cy="190500"/>
              </a:xfrm>
              <a:custGeom>
                <a:avLst/>
                <a:gdLst>
                  <a:gd name="T0" fmla="*/ 589 w 590"/>
                  <a:gd name="T1" fmla="*/ 187 h 529"/>
                  <a:gd name="T2" fmla="*/ 589 w 590"/>
                  <a:gd name="T3" fmla="*/ 187 h 529"/>
                  <a:gd name="T4" fmla="*/ 557 w 590"/>
                  <a:gd name="T5" fmla="*/ 156 h 529"/>
                  <a:gd name="T6" fmla="*/ 557 w 590"/>
                  <a:gd name="T7" fmla="*/ 93 h 529"/>
                  <a:gd name="T8" fmla="*/ 557 w 590"/>
                  <a:gd name="T9" fmla="*/ 63 h 529"/>
                  <a:gd name="T10" fmla="*/ 557 w 590"/>
                  <a:gd name="T11" fmla="*/ 32 h 529"/>
                  <a:gd name="T12" fmla="*/ 557 w 590"/>
                  <a:gd name="T13" fmla="*/ 32 h 529"/>
                  <a:gd name="T14" fmla="*/ 527 w 590"/>
                  <a:gd name="T15" fmla="*/ 63 h 529"/>
                  <a:gd name="T16" fmla="*/ 496 w 590"/>
                  <a:gd name="T17" fmla="*/ 93 h 529"/>
                  <a:gd name="T18" fmla="*/ 433 w 590"/>
                  <a:gd name="T19" fmla="*/ 93 h 529"/>
                  <a:gd name="T20" fmla="*/ 403 w 590"/>
                  <a:gd name="T21" fmla="*/ 124 h 529"/>
                  <a:gd name="T22" fmla="*/ 372 w 590"/>
                  <a:gd name="T23" fmla="*/ 93 h 529"/>
                  <a:gd name="T24" fmla="*/ 309 w 590"/>
                  <a:gd name="T25" fmla="*/ 93 h 529"/>
                  <a:gd name="T26" fmla="*/ 279 w 590"/>
                  <a:gd name="T27" fmla="*/ 93 h 529"/>
                  <a:gd name="T28" fmla="*/ 248 w 590"/>
                  <a:gd name="T29" fmla="*/ 93 h 529"/>
                  <a:gd name="T30" fmla="*/ 248 w 590"/>
                  <a:gd name="T31" fmla="*/ 124 h 529"/>
                  <a:gd name="T32" fmla="*/ 248 w 590"/>
                  <a:gd name="T33" fmla="*/ 124 h 529"/>
                  <a:gd name="T34" fmla="*/ 217 w 590"/>
                  <a:gd name="T35" fmla="*/ 156 h 529"/>
                  <a:gd name="T36" fmla="*/ 155 w 590"/>
                  <a:gd name="T37" fmla="*/ 187 h 529"/>
                  <a:gd name="T38" fmla="*/ 124 w 590"/>
                  <a:gd name="T39" fmla="*/ 217 h 529"/>
                  <a:gd name="T40" fmla="*/ 93 w 590"/>
                  <a:gd name="T41" fmla="*/ 217 h 529"/>
                  <a:gd name="T42" fmla="*/ 61 w 590"/>
                  <a:gd name="T43" fmla="*/ 187 h 529"/>
                  <a:gd name="T44" fmla="*/ 31 w 590"/>
                  <a:gd name="T45" fmla="*/ 187 h 529"/>
                  <a:gd name="T46" fmla="*/ 31 w 590"/>
                  <a:gd name="T47" fmla="*/ 217 h 529"/>
                  <a:gd name="T48" fmla="*/ 31 w 590"/>
                  <a:gd name="T49" fmla="*/ 280 h 529"/>
                  <a:gd name="T50" fmla="*/ 31 w 590"/>
                  <a:gd name="T51" fmla="*/ 280 h 529"/>
                  <a:gd name="T52" fmla="*/ 31 w 590"/>
                  <a:gd name="T53" fmla="*/ 311 h 529"/>
                  <a:gd name="T54" fmla="*/ 31 w 590"/>
                  <a:gd name="T55" fmla="*/ 311 h 529"/>
                  <a:gd name="T56" fmla="*/ 31 w 590"/>
                  <a:gd name="T57" fmla="*/ 372 h 529"/>
                  <a:gd name="T58" fmla="*/ 31 w 590"/>
                  <a:gd name="T59" fmla="*/ 404 h 529"/>
                  <a:gd name="T60" fmla="*/ 61 w 590"/>
                  <a:gd name="T61" fmla="*/ 435 h 529"/>
                  <a:gd name="T62" fmla="*/ 31 w 590"/>
                  <a:gd name="T63" fmla="*/ 528 h 529"/>
                  <a:gd name="T64" fmla="*/ 93 w 590"/>
                  <a:gd name="T65" fmla="*/ 528 h 529"/>
                  <a:gd name="T66" fmla="*/ 93 w 590"/>
                  <a:gd name="T67" fmla="*/ 528 h 529"/>
                  <a:gd name="T68" fmla="*/ 185 w 590"/>
                  <a:gd name="T69" fmla="*/ 528 h 529"/>
                  <a:gd name="T70" fmla="*/ 217 w 590"/>
                  <a:gd name="T71" fmla="*/ 528 h 529"/>
                  <a:gd name="T72" fmla="*/ 248 w 590"/>
                  <a:gd name="T73" fmla="*/ 528 h 529"/>
                  <a:gd name="T74" fmla="*/ 279 w 590"/>
                  <a:gd name="T75" fmla="*/ 528 h 529"/>
                  <a:gd name="T76" fmla="*/ 341 w 590"/>
                  <a:gd name="T77" fmla="*/ 435 h 529"/>
                  <a:gd name="T78" fmla="*/ 372 w 590"/>
                  <a:gd name="T79" fmla="*/ 435 h 529"/>
                  <a:gd name="T80" fmla="*/ 372 w 590"/>
                  <a:gd name="T81" fmla="*/ 404 h 529"/>
                  <a:gd name="T82" fmla="*/ 433 w 590"/>
                  <a:gd name="T83" fmla="*/ 404 h 529"/>
                  <a:gd name="T84" fmla="*/ 433 w 590"/>
                  <a:gd name="T85" fmla="*/ 404 h 529"/>
                  <a:gd name="T86" fmla="*/ 464 w 590"/>
                  <a:gd name="T87" fmla="*/ 372 h 529"/>
                  <a:gd name="T88" fmla="*/ 496 w 590"/>
                  <a:gd name="T89" fmla="*/ 311 h 529"/>
                  <a:gd name="T90" fmla="*/ 496 w 590"/>
                  <a:gd name="T91" fmla="*/ 311 h 529"/>
                  <a:gd name="T92" fmla="*/ 527 w 590"/>
                  <a:gd name="T93" fmla="*/ 248 h 529"/>
                  <a:gd name="T94" fmla="*/ 527 w 590"/>
                  <a:gd name="T95" fmla="*/ 217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590" h="529">
                    <a:moveTo>
                      <a:pt x="589" y="187"/>
                    </a:moveTo>
                    <a:lnTo>
                      <a:pt x="589" y="187"/>
                    </a:lnTo>
                    <a:lnTo>
                      <a:pt x="589" y="187"/>
                    </a:lnTo>
                    <a:lnTo>
                      <a:pt x="589" y="187"/>
                    </a:lnTo>
                    <a:lnTo>
                      <a:pt x="589" y="187"/>
                    </a:lnTo>
                    <a:lnTo>
                      <a:pt x="589" y="187"/>
                    </a:lnTo>
                    <a:lnTo>
                      <a:pt x="557" y="187"/>
                    </a:lnTo>
                    <a:lnTo>
                      <a:pt x="557" y="156"/>
                    </a:lnTo>
                    <a:lnTo>
                      <a:pt x="557" y="156"/>
                    </a:lnTo>
                    <a:lnTo>
                      <a:pt x="557" y="156"/>
                    </a:lnTo>
                    <a:cubicBezTo>
                      <a:pt x="557" y="124"/>
                      <a:pt x="557" y="124"/>
                      <a:pt x="557" y="124"/>
                    </a:cubicBezTo>
                    <a:cubicBezTo>
                      <a:pt x="557" y="124"/>
                      <a:pt x="557" y="124"/>
                      <a:pt x="557" y="93"/>
                    </a:cubicBezTo>
                    <a:lnTo>
                      <a:pt x="557" y="93"/>
                    </a:lnTo>
                    <a:lnTo>
                      <a:pt x="557" y="93"/>
                    </a:lnTo>
                    <a:lnTo>
                      <a:pt x="557" y="63"/>
                    </a:lnTo>
                    <a:lnTo>
                      <a:pt x="557" y="63"/>
                    </a:lnTo>
                    <a:cubicBezTo>
                      <a:pt x="557" y="63"/>
                      <a:pt x="557" y="63"/>
                      <a:pt x="557" y="32"/>
                    </a:cubicBezTo>
                    <a:lnTo>
                      <a:pt x="557" y="32"/>
                    </a:lnTo>
                    <a:lnTo>
                      <a:pt x="557" y="32"/>
                    </a:lnTo>
                    <a:cubicBezTo>
                      <a:pt x="557" y="0"/>
                      <a:pt x="557" y="0"/>
                      <a:pt x="557" y="0"/>
                    </a:cubicBezTo>
                    <a:cubicBezTo>
                      <a:pt x="557" y="32"/>
                      <a:pt x="557" y="32"/>
                      <a:pt x="557" y="32"/>
                    </a:cubicBezTo>
                    <a:lnTo>
                      <a:pt x="557" y="32"/>
                    </a:lnTo>
                    <a:lnTo>
                      <a:pt x="527" y="63"/>
                    </a:lnTo>
                    <a:lnTo>
                      <a:pt x="527" y="63"/>
                    </a:lnTo>
                    <a:lnTo>
                      <a:pt x="496" y="63"/>
                    </a:lnTo>
                    <a:lnTo>
                      <a:pt x="496" y="63"/>
                    </a:lnTo>
                    <a:lnTo>
                      <a:pt x="496" y="93"/>
                    </a:lnTo>
                    <a:cubicBezTo>
                      <a:pt x="496" y="93"/>
                      <a:pt x="496" y="93"/>
                      <a:pt x="464" y="93"/>
                    </a:cubicBezTo>
                    <a:lnTo>
                      <a:pt x="464" y="93"/>
                    </a:lnTo>
                    <a:cubicBezTo>
                      <a:pt x="464" y="93"/>
                      <a:pt x="464" y="93"/>
                      <a:pt x="433" y="93"/>
                    </a:cubicBezTo>
                    <a:lnTo>
                      <a:pt x="433" y="93"/>
                    </a:lnTo>
                    <a:lnTo>
                      <a:pt x="433" y="93"/>
                    </a:lnTo>
                    <a:cubicBezTo>
                      <a:pt x="403" y="93"/>
                      <a:pt x="403" y="124"/>
                      <a:pt x="403" y="124"/>
                    </a:cubicBezTo>
                    <a:lnTo>
                      <a:pt x="403" y="124"/>
                    </a:lnTo>
                    <a:lnTo>
                      <a:pt x="403" y="124"/>
                    </a:lnTo>
                    <a:lnTo>
                      <a:pt x="372" y="93"/>
                    </a:lnTo>
                    <a:lnTo>
                      <a:pt x="372" y="93"/>
                    </a:lnTo>
                    <a:lnTo>
                      <a:pt x="341" y="93"/>
                    </a:lnTo>
                    <a:cubicBezTo>
                      <a:pt x="309" y="93"/>
                      <a:pt x="309" y="93"/>
                      <a:pt x="309" y="93"/>
                    </a:cubicBezTo>
                    <a:lnTo>
                      <a:pt x="309" y="93"/>
                    </a:lnTo>
                    <a:cubicBezTo>
                      <a:pt x="309" y="93"/>
                      <a:pt x="279" y="93"/>
                      <a:pt x="279" y="63"/>
                    </a:cubicBezTo>
                    <a:cubicBezTo>
                      <a:pt x="279" y="93"/>
                      <a:pt x="279" y="93"/>
                      <a:pt x="279" y="93"/>
                    </a:cubicBezTo>
                    <a:lnTo>
                      <a:pt x="279" y="93"/>
                    </a:lnTo>
                    <a:lnTo>
                      <a:pt x="248" y="93"/>
                    </a:lnTo>
                    <a:lnTo>
                      <a:pt x="248" y="93"/>
                    </a:lnTo>
                    <a:lnTo>
                      <a:pt x="248" y="93"/>
                    </a:lnTo>
                    <a:lnTo>
                      <a:pt x="248" y="93"/>
                    </a:lnTo>
                    <a:lnTo>
                      <a:pt x="248" y="124"/>
                    </a:lnTo>
                    <a:lnTo>
                      <a:pt x="248" y="124"/>
                    </a:lnTo>
                    <a:lnTo>
                      <a:pt x="248" y="124"/>
                    </a:lnTo>
                    <a:lnTo>
                      <a:pt x="248" y="124"/>
                    </a:lnTo>
                    <a:lnTo>
                      <a:pt x="217" y="156"/>
                    </a:lnTo>
                    <a:lnTo>
                      <a:pt x="217" y="156"/>
                    </a:lnTo>
                    <a:lnTo>
                      <a:pt x="217" y="156"/>
                    </a:lnTo>
                    <a:lnTo>
                      <a:pt x="185" y="156"/>
                    </a:lnTo>
                    <a:lnTo>
                      <a:pt x="185" y="156"/>
                    </a:lnTo>
                    <a:cubicBezTo>
                      <a:pt x="185" y="187"/>
                      <a:pt x="155" y="187"/>
                      <a:pt x="155" y="187"/>
                    </a:cubicBezTo>
                    <a:lnTo>
                      <a:pt x="155" y="187"/>
                    </a:lnTo>
                    <a:lnTo>
                      <a:pt x="155" y="187"/>
                    </a:lnTo>
                    <a:cubicBezTo>
                      <a:pt x="155" y="217"/>
                      <a:pt x="124" y="217"/>
                      <a:pt x="124" y="217"/>
                    </a:cubicBezTo>
                    <a:lnTo>
                      <a:pt x="124" y="217"/>
                    </a:lnTo>
                    <a:lnTo>
                      <a:pt x="124" y="217"/>
                    </a:lnTo>
                    <a:cubicBezTo>
                      <a:pt x="93" y="217"/>
                      <a:pt x="93" y="217"/>
                      <a:pt x="93" y="217"/>
                    </a:cubicBezTo>
                    <a:lnTo>
                      <a:pt x="93" y="217"/>
                    </a:lnTo>
                    <a:lnTo>
                      <a:pt x="93" y="217"/>
                    </a:lnTo>
                    <a:cubicBezTo>
                      <a:pt x="61" y="217"/>
                      <a:pt x="61" y="217"/>
                      <a:pt x="61" y="187"/>
                    </a:cubicBezTo>
                    <a:cubicBezTo>
                      <a:pt x="61" y="187"/>
                      <a:pt x="61" y="187"/>
                      <a:pt x="31" y="187"/>
                    </a:cubicBezTo>
                    <a:lnTo>
                      <a:pt x="31" y="187"/>
                    </a:lnTo>
                    <a:lnTo>
                      <a:pt x="31" y="187"/>
                    </a:lnTo>
                    <a:lnTo>
                      <a:pt x="31" y="187"/>
                    </a:lnTo>
                    <a:cubicBezTo>
                      <a:pt x="31" y="217"/>
                      <a:pt x="31" y="217"/>
                      <a:pt x="31" y="217"/>
                    </a:cubicBezTo>
                    <a:lnTo>
                      <a:pt x="31" y="217"/>
                    </a:lnTo>
                    <a:lnTo>
                      <a:pt x="31" y="217"/>
                    </a:lnTo>
                    <a:lnTo>
                      <a:pt x="31" y="217"/>
                    </a:lnTo>
                    <a:cubicBezTo>
                      <a:pt x="31" y="248"/>
                      <a:pt x="31" y="248"/>
                      <a:pt x="31" y="280"/>
                    </a:cubicBezTo>
                    <a:lnTo>
                      <a:pt x="31" y="280"/>
                    </a:lnTo>
                    <a:lnTo>
                      <a:pt x="31" y="280"/>
                    </a:lnTo>
                    <a:lnTo>
                      <a:pt x="31" y="280"/>
                    </a:lnTo>
                    <a:lnTo>
                      <a:pt x="31" y="280"/>
                    </a:lnTo>
                    <a:lnTo>
                      <a:pt x="31" y="280"/>
                    </a:lnTo>
                    <a:cubicBezTo>
                      <a:pt x="31" y="311"/>
                      <a:pt x="31" y="311"/>
                      <a:pt x="31" y="311"/>
                    </a:cubicBezTo>
                    <a:lnTo>
                      <a:pt x="31" y="311"/>
                    </a:lnTo>
                    <a:lnTo>
                      <a:pt x="31" y="311"/>
                    </a:lnTo>
                    <a:lnTo>
                      <a:pt x="31" y="311"/>
                    </a:lnTo>
                    <a:lnTo>
                      <a:pt x="31" y="311"/>
                    </a:lnTo>
                    <a:cubicBezTo>
                      <a:pt x="0" y="341"/>
                      <a:pt x="0" y="341"/>
                      <a:pt x="0" y="341"/>
                    </a:cubicBezTo>
                    <a:cubicBezTo>
                      <a:pt x="31" y="341"/>
                      <a:pt x="31" y="372"/>
                      <a:pt x="31" y="372"/>
                    </a:cubicBezTo>
                    <a:lnTo>
                      <a:pt x="31" y="372"/>
                    </a:lnTo>
                    <a:lnTo>
                      <a:pt x="31" y="404"/>
                    </a:lnTo>
                    <a:lnTo>
                      <a:pt x="31" y="404"/>
                    </a:lnTo>
                    <a:lnTo>
                      <a:pt x="31" y="404"/>
                    </a:lnTo>
                    <a:cubicBezTo>
                      <a:pt x="61" y="404"/>
                      <a:pt x="61" y="404"/>
                      <a:pt x="61" y="435"/>
                    </a:cubicBezTo>
                    <a:lnTo>
                      <a:pt x="61" y="435"/>
                    </a:lnTo>
                    <a:lnTo>
                      <a:pt x="93" y="465"/>
                    </a:lnTo>
                    <a:cubicBezTo>
                      <a:pt x="93" y="496"/>
                      <a:pt x="93" y="496"/>
                      <a:pt x="61" y="496"/>
                    </a:cubicBezTo>
                    <a:cubicBezTo>
                      <a:pt x="61" y="496"/>
                      <a:pt x="61" y="528"/>
                      <a:pt x="31" y="528"/>
                    </a:cubicBezTo>
                    <a:cubicBezTo>
                      <a:pt x="61" y="528"/>
                      <a:pt x="61" y="528"/>
                      <a:pt x="61" y="528"/>
                    </a:cubicBezTo>
                    <a:lnTo>
                      <a:pt x="93" y="528"/>
                    </a:lnTo>
                    <a:lnTo>
                      <a:pt x="93" y="528"/>
                    </a:lnTo>
                    <a:lnTo>
                      <a:pt x="93" y="528"/>
                    </a:lnTo>
                    <a:lnTo>
                      <a:pt x="93" y="528"/>
                    </a:lnTo>
                    <a:lnTo>
                      <a:pt x="93" y="528"/>
                    </a:lnTo>
                    <a:cubicBezTo>
                      <a:pt x="124" y="528"/>
                      <a:pt x="155" y="528"/>
                      <a:pt x="155" y="528"/>
                    </a:cubicBezTo>
                    <a:lnTo>
                      <a:pt x="155" y="528"/>
                    </a:lnTo>
                    <a:cubicBezTo>
                      <a:pt x="185" y="528"/>
                      <a:pt x="185" y="528"/>
                      <a:pt x="185" y="528"/>
                    </a:cubicBezTo>
                    <a:lnTo>
                      <a:pt x="185" y="528"/>
                    </a:lnTo>
                    <a:cubicBezTo>
                      <a:pt x="185" y="528"/>
                      <a:pt x="185" y="528"/>
                      <a:pt x="217" y="528"/>
                    </a:cubicBezTo>
                    <a:lnTo>
                      <a:pt x="217" y="528"/>
                    </a:lnTo>
                    <a:lnTo>
                      <a:pt x="217" y="528"/>
                    </a:lnTo>
                    <a:lnTo>
                      <a:pt x="217" y="528"/>
                    </a:lnTo>
                    <a:lnTo>
                      <a:pt x="248" y="528"/>
                    </a:lnTo>
                    <a:lnTo>
                      <a:pt x="279" y="528"/>
                    </a:lnTo>
                    <a:lnTo>
                      <a:pt x="279" y="528"/>
                    </a:lnTo>
                    <a:lnTo>
                      <a:pt x="279" y="528"/>
                    </a:lnTo>
                    <a:cubicBezTo>
                      <a:pt x="279" y="496"/>
                      <a:pt x="279" y="496"/>
                      <a:pt x="279" y="496"/>
                    </a:cubicBezTo>
                    <a:cubicBezTo>
                      <a:pt x="279" y="496"/>
                      <a:pt x="279" y="465"/>
                      <a:pt x="309" y="435"/>
                    </a:cubicBezTo>
                    <a:lnTo>
                      <a:pt x="341" y="435"/>
                    </a:lnTo>
                    <a:lnTo>
                      <a:pt x="341" y="435"/>
                    </a:lnTo>
                    <a:lnTo>
                      <a:pt x="341" y="435"/>
                    </a:lnTo>
                    <a:cubicBezTo>
                      <a:pt x="341" y="435"/>
                      <a:pt x="341" y="435"/>
                      <a:pt x="372" y="435"/>
                    </a:cubicBezTo>
                    <a:lnTo>
                      <a:pt x="372" y="435"/>
                    </a:lnTo>
                    <a:cubicBezTo>
                      <a:pt x="372" y="435"/>
                      <a:pt x="372" y="435"/>
                      <a:pt x="372" y="404"/>
                    </a:cubicBezTo>
                    <a:lnTo>
                      <a:pt x="372" y="404"/>
                    </a:lnTo>
                    <a:cubicBezTo>
                      <a:pt x="403" y="404"/>
                      <a:pt x="403" y="372"/>
                      <a:pt x="403" y="372"/>
                    </a:cubicBezTo>
                    <a:cubicBezTo>
                      <a:pt x="433" y="372"/>
                      <a:pt x="433" y="372"/>
                      <a:pt x="433" y="404"/>
                    </a:cubicBezTo>
                    <a:lnTo>
                      <a:pt x="433" y="404"/>
                    </a:lnTo>
                    <a:lnTo>
                      <a:pt x="433" y="404"/>
                    </a:lnTo>
                    <a:lnTo>
                      <a:pt x="433" y="404"/>
                    </a:lnTo>
                    <a:lnTo>
                      <a:pt x="433" y="404"/>
                    </a:lnTo>
                    <a:lnTo>
                      <a:pt x="464" y="404"/>
                    </a:lnTo>
                    <a:lnTo>
                      <a:pt x="464" y="372"/>
                    </a:lnTo>
                    <a:lnTo>
                      <a:pt x="464" y="372"/>
                    </a:lnTo>
                    <a:cubicBezTo>
                      <a:pt x="433" y="372"/>
                      <a:pt x="433" y="372"/>
                      <a:pt x="433" y="372"/>
                    </a:cubicBezTo>
                    <a:cubicBezTo>
                      <a:pt x="433" y="341"/>
                      <a:pt x="464" y="341"/>
                      <a:pt x="464" y="341"/>
                    </a:cubicBezTo>
                    <a:cubicBezTo>
                      <a:pt x="464" y="311"/>
                      <a:pt x="496" y="311"/>
                      <a:pt x="496" y="311"/>
                    </a:cubicBezTo>
                    <a:lnTo>
                      <a:pt x="496" y="311"/>
                    </a:lnTo>
                    <a:lnTo>
                      <a:pt x="496" y="311"/>
                    </a:lnTo>
                    <a:lnTo>
                      <a:pt x="496" y="311"/>
                    </a:lnTo>
                    <a:cubicBezTo>
                      <a:pt x="496" y="280"/>
                      <a:pt x="496" y="280"/>
                      <a:pt x="496" y="280"/>
                    </a:cubicBezTo>
                    <a:lnTo>
                      <a:pt x="496" y="248"/>
                    </a:lnTo>
                    <a:lnTo>
                      <a:pt x="527" y="248"/>
                    </a:lnTo>
                    <a:lnTo>
                      <a:pt x="527" y="248"/>
                    </a:lnTo>
                    <a:lnTo>
                      <a:pt x="527" y="248"/>
                    </a:lnTo>
                    <a:cubicBezTo>
                      <a:pt x="527" y="217"/>
                      <a:pt x="527" y="217"/>
                      <a:pt x="527" y="217"/>
                    </a:cubicBezTo>
                    <a:cubicBezTo>
                      <a:pt x="557" y="217"/>
                      <a:pt x="557" y="187"/>
                      <a:pt x="557" y="187"/>
                    </a:cubicBezTo>
                    <a:cubicBezTo>
                      <a:pt x="557" y="187"/>
                      <a:pt x="557" y="187"/>
                      <a:pt x="589" y="18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13" name="Freeform 69"/>
              <p:cNvSpPr>
                <a:spLocks noChangeArrowheads="1"/>
              </p:cNvSpPr>
              <p:nvPr/>
            </p:nvSpPr>
            <p:spPr bwMode="auto">
              <a:xfrm>
                <a:off x="4784725" y="1612900"/>
                <a:ext cx="234950" cy="155575"/>
              </a:xfrm>
              <a:custGeom>
                <a:avLst/>
                <a:gdLst>
                  <a:gd name="T0" fmla="*/ 124 w 652"/>
                  <a:gd name="T1" fmla="*/ 0 h 434"/>
                  <a:gd name="T2" fmla="*/ 124 w 652"/>
                  <a:gd name="T3" fmla="*/ 0 h 434"/>
                  <a:gd name="T4" fmla="*/ 0 w 652"/>
                  <a:gd name="T5" fmla="*/ 217 h 434"/>
                  <a:gd name="T6" fmla="*/ 31 w 652"/>
                  <a:gd name="T7" fmla="*/ 217 h 434"/>
                  <a:gd name="T8" fmla="*/ 31 w 652"/>
                  <a:gd name="T9" fmla="*/ 185 h 434"/>
                  <a:gd name="T10" fmla="*/ 61 w 652"/>
                  <a:gd name="T11" fmla="*/ 154 h 434"/>
                  <a:gd name="T12" fmla="*/ 61 w 652"/>
                  <a:gd name="T13" fmla="*/ 154 h 434"/>
                  <a:gd name="T14" fmla="*/ 124 w 652"/>
                  <a:gd name="T15" fmla="*/ 124 h 434"/>
                  <a:gd name="T16" fmla="*/ 155 w 652"/>
                  <a:gd name="T17" fmla="*/ 124 h 434"/>
                  <a:gd name="T18" fmla="*/ 185 w 652"/>
                  <a:gd name="T19" fmla="*/ 124 h 434"/>
                  <a:gd name="T20" fmla="*/ 185 w 652"/>
                  <a:gd name="T21" fmla="*/ 154 h 434"/>
                  <a:gd name="T22" fmla="*/ 217 w 652"/>
                  <a:gd name="T23" fmla="*/ 154 h 434"/>
                  <a:gd name="T24" fmla="*/ 248 w 652"/>
                  <a:gd name="T25" fmla="*/ 185 h 434"/>
                  <a:gd name="T26" fmla="*/ 248 w 652"/>
                  <a:gd name="T27" fmla="*/ 217 h 434"/>
                  <a:gd name="T28" fmla="*/ 248 w 652"/>
                  <a:gd name="T29" fmla="*/ 217 h 434"/>
                  <a:gd name="T30" fmla="*/ 279 w 652"/>
                  <a:gd name="T31" fmla="*/ 217 h 434"/>
                  <a:gd name="T32" fmla="*/ 309 w 652"/>
                  <a:gd name="T33" fmla="*/ 217 h 434"/>
                  <a:gd name="T34" fmla="*/ 341 w 652"/>
                  <a:gd name="T35" fmla="*/ 248 h 434"/>
                  <a:gd name="T36" fmla="*/ 341 w 652"/>
                  <a:gd name="T37" fmla="*/ 278 h 434"/>
                  <a:gd name="T38" fmla="*/ 372 w 652"/>
                  <a:gd name="T39" fmla="*/ 309 h 434"/>
                  <a:gd name="T40" fmla="*/ 372 w 652"/>
                  <a:gd name="T41" fmla="*/ 309 h 434"/>
                  <a:gd name="T42" fmla="*/ 403 w 652"/>
                  <a:gd name="T43" fmla="*/ 309 h 434"/>
                  <a:gd name="T44" fmla="*/ 433 w 652"/>
                  <a:gd name="T45" fmla="*/ 372 h 434"/>
                  <a:gd name="T46" fmla="*/ 465 w 652"/>
                  <a:gd name="T47" fmla="*/ 372 h 434"/>
                  <a:gd name="T48" fmla="*/ 527 w 652"/>
                  <a:gd name="T49" fmla="*/ 402 h 434"/>
                  <a:gd name="T50" fmla="*/ 589 w 652"/>
                  <a:gd name="T51" fmla="*/ 402 h 434"/>
                  <a:gd name="T52" fmla="*/ 589 w 652"/>
                  <a:gd name="T53" fmla="*/ 402 h 434"/>
                  <a:gd name="T54" fmla="*/ 589 w 652"/>
                  <a:gd name="T55" fmla="*/ 402 h 434"/>
                  <a:gd name="T56" fmla="*/ 589 w 652"/>
                  <a:gd name="T57" fmla="*/ 372 h 434"/>
                  <a:gd name="T58" fmla="*/ 589 w 652"/>
                  <a:gd name="T59" fmla="*/ 341 h 434"/>
                  <a:gd name="T60" fmla="*/ 620 w 652"/>
                  <a:gd name="T61" fmla="*/ 309 h 434"/>
                  <a:gd name="T62" fmla="*/ 620 w 652"/>
                  <a:gd name="T63" fmla="*/ 309 h 434"/>
                  <a:gd name="T64" fmla="*/ 651 w 652"/>
                  <a:gd name="T65" fmla="*/ 309 h 434"/>
                  <a:gd name="T66" fmla="*/ 651 w 652"/>
                  <a:gd name="T67" fmla="*/ 309 h 434"/>
                  <a:gd name="T68" fmla="*/ 620 w 652"/>
                  <a:gd name="T69" fmla="*/ 278 h 434"/>
                  <a:gd name="T70" fmla="*/ 620 w 652"/>
                  <a:gd name="T71" fmla="*/ 278 h 434"/>
                  <a:gd name="T72" fmla="*/ 620 w 652"/>
                  <a:gd name="T73" fmla="*/ 278 h 434"/>
                  <a:gd name="T74" fmla="*/ 589 w 652"/>
                  <a:gd name="T75" fmla="*/ 278 h 434"/>
                  <a:gd name="T76" fmla="*/ 557 w 652"/>
                  <a:gd name="T77" fmla="*/ 248 h 434"/>
                  <a:gd name="T78" fmla="*/ 557 w 652"/>
                  <a:gd name="T79" fmla="*/ 248 h 434"/>
                  <a:gd name="T80" fmla="*/ 496 w 652"/>
                  <a:gd name="T81" fmla="*/ 154 h 434"/>
                  <a:gd name="T82" fmla="*/ 496 w 652"/>
                  <a:gd name="T83" fmla="*/ 124 h 434"/>
                  <a:gd name="T84" fmla="*/ 496 w 652"/>
                  <a:gd name="T85" fmla="*/ 124 h 434"/>
                  <a:gd name="T86" fmla="*/ 465 w 652"/>
                  <a:gd name="T87" fmla="*/ 124 h 434"/>
                  <a:gd name="T88" fmla="*/ 433 w 652"/>
                  <a:gd name="T89" fmla="*/ 124 h 434"/>
                  <a:gd name="T90" fmla="*/ 372 w 652"/>
                  <a:gd name="T91" fmla="*/ 124 h 434"/>
                  <a:gd name="T92" fmla="*/ 341 w 652"/>
                  <a:gd name="T93" fmla="*/ 124 h 434"/>
                  <a:gd name="T94" fmla="*/ 309 w 652"/>
                  <a:gd name="T95" fmla="*/ 124 h 434"/>
                  <a:gd name="T96" fmla="*/ 248 w 652"/>
                  <a:gd name="T97" fmla="*/ 61 h 434"/>
                  <a:gd name="T98" fmla="*/ 248 w 652"/>
                  <a:gd name="T99" fmla="*/ 61 h 434"/>
                  <a:gd name="T100" fmla="*/ 185 w 652"/>
                  <a:gd name="T101" fmla="*/ 93 h 434"/>
                  <a:gd name="T102" fmla="*/ 155 w 652"/>
                  <a:gd name="T103" fmla="*/ 61 h 4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52" h="434">
                    <a:moveTo>
                      <a:pt x="124" y="0"/>
                    </a:moveTo>
                    <a:lnTo>
                      <a:pt x="124" y="0"/>
                    </a:lnTo>
                    <a:lnTo>
                      <a:pt x="124" y="0"/>
                    </a:lnTo>
                    <a:lnTo>
                      <a:pt x="124" y="0"/>
                    </a:lnTo>
                    <a:cubicBezTo>
                      <a:pt x="0" y="31"/>
                      <a:pt x="0" y="31"/>
                      <a:pt x="0" y="31"/>
                    </a:cubicBezTo>
                    <a:cubicBezTo>
                      <a:pt x="0" y="217"/>
                      <a:pt x="0" y="217"/>
                      <a:pt x="0" y="217"/>
                    </a:cubicBezTo>
                    <a:lnTo>
                      <a:pt x="0" y="217"/>
                    </a:lnTo>
                    <a:cubicBezTo>
                      <a:pt x="31" y="217"/>
                      <a:pt x="31" y="217"/>
                      <a:pt x="31" y="217"/>
                    </a:cubicBezTo>
                    <a:lnTo>
                      <a:pt x="31" y="217"/>
                    </a:lnTo>
                    <a:cubicBezTo>
                      <a:pt x="31" y="185"/>
                      <a:pt x="31" y="185"/>
                      <a:pt x="31" y="185"/>
                    </a:cubicBezTo>
                    <a:cubicBezTo>
                      <a:pt x="31" y="154"/>
                      <a:pt x="61" y="154"/>
                      <a:pt x="61" y="154"/>
                    </a:cubicBezTo>
                    <a:lnTo>
                      <a:pt x="61" y="154"/>
                    </a:lnTo>
                    <a:lnTo>
                      <a:pt x="61" y="154"/>
                    </a:lnTo>
                    <a:lnTo>
                      <a:pt x="61" y="154"/>
                    </a:lnTo>
                    <a:lnTo>
                      <a:pt x="61" y="154"/>
                    </a:lnTo>
                    <a:cubicBezTo>
                      <a:pt x="93" y="124"/>
                      <a:pt x="93" y="124"/>
                      <a:pt x="124" y="124"/>
                    </a:cubicBezTo>
                    <a:lnTo>
                      <a:pt x="124" y="124"/>
                    </a:lnTo>
                    <a:lnTo>
                      <a:pt x="155" y="124"/>
                    </a:lnTo>
                    <a:lnTo>
                      <a:pt x="185" y="124"/>
                    </a:lnTo>
                    <a:lnTo>
                      <a:pt x="185" y="124"/>
                    </a:lnTo>
                    <a:cubicBezTo>
                      <a:pt x="185" y="124"/>
                      <a:pt x="185" y="124"/>
                      <a:pt x="185" y="154"/>
                    </a:cubicBezTo>
                    <a:lnTo>
                      <a:pt x="185" y="154"/>
                    </a:lnTo>
                    <a:lnTo>
                      <a:pt x="185" y="154"/>
                    </a:lnTo>
                    <a:cubicBezTo>
                      <a:pt x="217" y="154"/>
                      <a:pt x="217" y="154"/>
                      <a:pt x="217" y="154"/>
                    </a:cubicBezTo>
                    <a:lnTo>
                      <a:pt x="217" y="154"/>
                    </a:lnTo>
                    <a:cubicBezTo>
                      <a:pt x="248" y="185"/>
                      <a:pt x="248" y="185"/>
                      <a:pt x="248" y="185"/>
                    </a:cubicBezTo>
                    <a:lnTo>
                      <a:pt x="248" y="185"/>
                    </a:lnTo>
                    <a:cubicBezTo>
                      <a:pt x="248" y="217"/>
                      <a:pt x="248" y="217"/>
                      <a:pt x="248" y="217"/>
                    </a:cubicBezTo>
                    <a:lnTo>
                      <a:pt x="248" y="217"/>
                    </a:lnTo>
                    <a:lnTo>
                      <a:pt x="248" y="217"/>
                    </a:lnTo>
                    <a:cubicBezTo>
                      <a:pt x="248" y="217"/>
                      <a:pt x="248" y="217"/>
                      <a:pt x="279" y="217"/>
                    </a:cubicBezTo>
                    <a:lnTo>
                      <a:pt x="279" y="217"/>
                    </a:lnTo>
                    <a:lnTo>
                      <a:pt x="279" y="217"/>
                    </a:lnTo>
                    <a:lnTo>
                      <a:pt x="309" y="217"/>
                    </a:lnTo>
                    <a:lnTo>
                      <a:pt x="341" y="248"/>
                    </a:lnTo>
                    <a:lnTo>
                      <a:pt x="341" y="248"/>
                    </a:lnTo>
                    <a:lnTo>
                      <a:pt x="341" y="248"/>
                    </a:lnTo>
                    <a:lnTo>
                      <a:pt x="341" y="278"/>
                    </a:lnTo>
                    <a:cubicBezTo>
                      <a:pt x="372" y="278"/>
                      <a:pt x="372" y="309"/>
                      <a:pt x="372" y="309"/>
                    </a:cubicBezTo>
                    <a:lnTo>
                      <a:pt x="372" y="309"/>
                    </a:lnTo>
                    <a:lnTo>
                      <a:pt x="372" y="309"/>
                    </a:lnTo>
                    <a:lnTo>
                      <a:pt x="372" y="309"/>
                    </a:lnTo>
                    <a:lnTo>
                      <a:pt x="372" y="309"/>
                    </a:lnTo>
                    <a:lnTo>
                      <a:pt x="403" y="309"/>
                    </a:lnTo>
                    <a:cubicBezTo>
                      <a:pt x="403" y="341"/>
                      <a:pt x="433" y="341"/>
                      <a:pt x="433" y="341"/>
                    </a:cubicBezTo>
                    <a:cubicBezTo>
                      <a:pt x="433" y="372"/>
                      <a:pt x="433" y="372"/>
                      <a:pt x="433" y="372"/>
                    </a:cubicBezTo>
                    <a:cubicBezTo>
                      <a:pt x="433" y="372"/>
                      <a:pt x="433" y="372"/>
                      <a:pt x="465" y="372"/>
                    </a:cubicBezTo>
                    <a:lnTo>
                      <a:pt x="465" y="372"/>
                    </a:lnTo>
                    <a:lnTo>
                      <a:pt x="496" y="372"/>
                    </a:lnTo>
                    <a:cubicBezTo>
                      <a:pt x="527" y="402"/>
                      <a:pt x="527" y="402"/>
                      <a:pt x="527" y="402"/>
                    </a:cubicBezTo>
                    <a:lnTo>
                      <a:pt x="589" y="402"/>
                    </a:lnTo>
                    <a:lnTo>
                      <a:pt x="589" y="402"/>
                    </a:lnTo>
                    <a:cubicBezTo>
                      <a:pt x="620" y="433"/>
                      <a:pt x="620" y="433"/>
                      <a:pt x="620" y="433"/>
                    </a:cubicBezTo>
                    <a:cubicBezTo>
                      <a:pt x="589" y="402"/>
                      <a:pt x="589" y="402"/>
                      <a:pt x="589" y="402"/>
                    </a:cubicBezTo>
                    <a:lnTo>
                      <a:pt x="589" y="402"/>
                    </a:lnTo>
                    <a:lnTo>
                      <a:pt x="589" y="402"/>
                    </a:lnTo>
                    <a:lnTo>
                      <a:pt x="589" y="402"/>
                    </a:lnTo>
                    <a:lnTo>
                      <a:pt x="589" y="372"/>
                    </a:lnTo>
                    <a:cubicBezTo>
                      <a:pt x="589" y="372"/>
                      <a:pt x="589" y="372"/>
                      <a:pt x="589" y="341"/>
                    </a:cubicBezTo>
                    <a:lnTo>
                      <a:pt x="589" y="341"/>
                    </a:lnTo>
                    <a:lnTo>
                      <a:pt x="589" y="341"/>
                    </a:lnTo>
                    <a:cubicBezTo>
                      <a:pt x="620" y="309"/>
                      <a:pt x="620" y="309"/>
                      <a:pt x="620" y="309"/>
                    </a:cubicBezTo>
                    <a:lnTo>
                      <a:pt x="620" y="309"/>
                    </a:lnTo>
                    <a:lnTo>
                      <a:pt x="620" y="309"/>
                    </a:lnTo>
                    <a:cubicBezTo>
                      <a:pt x="620" y="309"/>
                      <a:pt x="620" y="309"/>
                      <a:pt x="651" y="309"/>
                    </a:cubicBezTo>
                    <a:lnTo>
                      <a:pt x="651" y="309"/>
                    </a:lnTo>
                    <a:lnTo>
                      <a:pt x="651" y="309"/>
                    </a:lnTo>
                    <a:lnTo>
                      <a:pt x="651" y="309"/>
                    </a:lnTo>
                    <a:cubicBezTo>
                      <a:pt x="651" y="309"/>
                      <a:pt x="651" y="278"/>
                      <a:pt x="620" y="278"/>
                    </a:cubicBezTo>
                    <a:lnTo>
                      <a:pt x="620" y="278"/>
                    </a:lnTo>
                    <a:lnTo>
                      <a:pt x="620" y="278"/>
                    </a:lnTo>
                    <a:lnTo>
                      <a:pt x="620" y="278"/>
                    </a:lnTo>
                    <a:lnTo>
                      <a:pt x="620" y="278"/>
                    </a:lnTo>
                    <a:lnTo>
                      <a:pt x="620" y="278"/>
                    </a:lnTo>
                    <a:lnTo>
                      <a:pt x="620" y="278"/>
                    </a:lnTo>
                    <a:lnTo>
                      <a:pt x="589" y="278"/>
                    </a:lnTo>
                    <a:lnTo>
                      <a:pt x="589" y="278"/>
                    </a:lnTo>
                    <a:cubicBezTo>
                      <a:pt x="589" y="278"/>
                      <a:pt x="557" y="278"/>
                      <a:pt x="557" y="248"/>
                    </a:cubicBezTo>
                    <a:lnTo>
                      <a:pt x="557" y="248"/>
                    </a:lnTo>
                    <a:lnTo>
                      <a:pt x="557" y="248"/>
                    </a:lnTo>
                    <a:lnTo>
                      <a:pt x="557" y="217"/>
                    </a:lnTo>
                    <a:cubicBezTo>
                      <a:pt x="527" y="217"/>
                      <a:pt x="496" y="185"/>
                      <a:pt x="496" y="154"/>
                    </a:cubicBezTo>
                    <a:lnTo>
                      <a:pt x="496" y="154"/>
                    </a:lnTo>
                    <a:lnTo>
                      <a:pt x="496" y="124"/>
                    </a:lnTo>
                    <a:lnTo>
                      <a:pt x="496" y="124"/>
                    </a:lnTo>
                    <a:lnTo>
                      <a:pt x="496" y="124"/>
                    </a:lnTo>
                    <a:lnTo>
                      <a:pt x="465" y="124"/>
                    </a:lnTo>
                    <a:lnTo>
                      <a:pt x="465" y="124"/>
                    </a:lnTo>
                    <a:lnTo>
                      <a:pt x="465" y="124"/>
                    </a:lnTo>
                    <a:cubicBezTo>
                      <a:pt x="433" y="124"/>
                      <a:pt x="433" y="124"/>
                      <a:pt x="433" y="124"/>
                    </a:cubicBezTo>
                    <a:lnTo>
                      <a:pt x="433" y="124"/>
                    </a:lnTo>
                    <a:cubicBezTo>
                      <a:pt x="403" y="124"/>
                      <a:pt x="403" y="124"/>
                      <a:pt x="372" y="124"/>
                    </a:cubicBezTo>
                    <a:lnTo>
                      <a:pt x="372" y="124"/>
                    </a:lnTo>
                    <a:lnTo>
                      <a:pt x="341" y="124"/>
                    </a:lnTo>
                    <a:cubicBezTo>
                      <a:pt x="341" y="124"/>
                      <a:pt x="341" y="124"/>
                      <a:pt x="309" y="124"/>
                    </a:cubicBezTo>
                    <a:lnTo>
                      <a:pt x="309" y="124"/>
                    </a:lnTo>
                    <a:cubicBezTo>
                      <a:pt x="279" y="93"/>
                      <a:pt x="279" y="93"/>
                      <a:pt x="248" y="93"/>
                    </a:cubicBezTo>
                    <a:cubicBezTo>
                      <a:pt x="248" y="61"/>
                      <a:pt x="248" y="61"/>
                      <a:pt x="248" y="61"/>
                    </a:cubicBezTo>
                    <a:lnTo>
                      <a:pt x="248" y="61"/>
                    </a:lnTo>
                    <a:lnTo>
                      <a:pt x="248" y="61"/>
                    </a:lnTo>
                    <a:cubicBezTo>
                      <a:pt x="248" y="93"/>
                      <a:pt x="217" y="93"/>
                      <a:pt x="217" y="93"/>
                    </a:cubicBezTo>
                    <a:cubicBezTo>
                      <a:pt x="185" y="93"/>
                      <a:pt x="185" y="93"/>
                      <a:pt x="185" y="93"/>
                    </a:cubicBezTo>
                    <a:lnTo>
                      <a:pt x="185" y="93"/>
                    </a:lnTo>
                    <a:cubicBezTo>
                      <a:pt x="155" y="61"/>
                      <a:pt x="155" y="61"/>
                      <a:pt x="155" y="61"/>
                    </a:cubicBezTo>
                    <a:cubicBezTo>
                      <a:pt x="155" y="61"/>
                      <a:pt x="124" y="61"/>
                      <a:pt x="124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14" name="Freeform 70"/>
              <p:cNvSpPr>
                <a:spLocks noChangeArrowheads="1"/>
              </p:cNvSpPr>
              <p:nvPr/>
            </p:nvSpPr>
            <p:spPr bwMode="auto">
              <a:xfrm>
                <a:off x="5064125" y="1701800"/>
                <a:ext cx="33338" cy="11113"/>
              </a:xfrm>
              <a:custGeom>
                <a:avLst/>
                <a:gdLst>
                  <a:gd name="T0" fmla="*/ 30 w 94"/>
                  <a:gd name="T1" fmla="*/ 30 h 31"/>
                  <a:gd name="T2" fmla="*/ 30 w 94"/>
                  <a:gd name="T3" fmla="*/ 30 h 31"/>
                  <a:gd name="T4" fmla="*/ 30 w 94"/>
                  <a:gd name="T5" fmla="*/ 30 h 31"/>
                  <a:gd name="T6" fmla="*/ 62 w 94"/>
                  <a:gd name="T7" fmla="*/ 30 h 31"/>
                  <a:gd name="T8" fmla="*/ 62 w 94"/>
                  <a:gd name="T9" fmla="*/ 30 h 31"/>
                  <a:gd name="T10" fmla="*/ 62 w 94"/>
                  <a:gd name="T11" fmla="*/ 30 h 31"/>
                  <a:gd name="T12" fmla="*/ 62 w 94"/>
                  <a:gd name="T13" fmla="*/ 30 h 31"/>
                  <a:gd name="T14" fmla="*/ 93 w 94"/>
                  <a:gd name="T15" fmla="*/ 30 h 31"/>
                  <a:gd name="T16" fmla="*/ 62 w 94"/>
                  <a:gd name="T17" fmla="*/ 0 h 31"/>
                  <a:gd name="T18" fmla="*/ 62 w 94"/>
                  <a:gd name="T19" fmla="*/ 30 h 31"/>
                  <a:gd name="T20" fmla="*/ 30 w 94"/>
                  <a:gd name="T21" fmla="*/ 30 h 31"/>
                  <a:gd name="T22" fmla="*/ 30 w 94"/>
                  <a:gd name="T23" fmla="*/ 30 h 31"/>
                  <a:gd name="T24" fmla="*/ 30 w 94"/>
                  <a:gd name="T25" fmla="*/ 30 h 31"/>
                  <a:gd name="T26" fmla="*/ 30 w 94"/>
                  <a:gd name="T27" fmla="*/ 30 h 31"/>
                  <a:gd name="T28" fmla="*/ 30 w 94"/>
                  <a:gd name="T29" fmla="*/ 30 h 31"/>
                  <a:gd name="T30" fmla="*/ 0 w 94"/>
                  <a:gd name="T31" fmla="*/ 30 h 31"/>
                  <a:gd name="T32" fmla="*/ 30 w 94"/>
                  <a:gd name="T33" fmla="*/ 30 h 31"/>
                  <a:gd name="T34" fmla="*/ 0 w 94"/>
                  <a:gd name="T35" fmla="*/ 30 h 31"/>
                  <a:gd name="T36" fmla="*/ 0 w 94"/>
                  <a:gd name="T37" fmla="*/ 30 h 31"/>
                  <a:gd name="T38" fmla="*/ 30 w 94"/>
                  <a:gd name="T39" fmla="*/ 3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94" h="31">
                    <a:moveTo>
                      <a:pt x="30" y="30"/>
                    </a:moveTo>
                    <a:lnTo>
                      <a:pt x="30" y="30"/>
                    </a:lnTo>
                    <a:lnTo>
                      <a:pt x="30" y="30"/>
                    </a:lnTo>
                    <a:lnTo>
                      <a:pt x="62" y="30"/>
                    </a:lnTo>
                    <a:lnTo>
                      <a:pt x="62" y="30"/>
                    </a:lnTo>
                    <a:lnTo>
                      <a:pt x="62" y="30"/>
                    </a:lnTo>
                    <a:lnTo>
                      <a:pt x="62" y="30"/>
                    </a:lnTo>
                    <a:cubicBezTo>
                      <a:pt x="93" y="30"/>
                      <a:pt x="93" y="30"/>
                      <a:pt x="93" y="30"/>
                    </a:cubicBezTo>
                    <a:cubicBezTo>
                      <a:pt x="93" y="0"/>
                      <a:pt x="93" y="0"/>
                      <a:pt x="62" y="0"/>
                    </a:cubicBezTo>
                    <a:cubicBezTo>
                      <a:pt x="62" y="0"/>
                      <a:pt x="62" y="0"/>
                      <a:pt x="62" y="30"/>
                    </a:cubicBezTo>
                    <a:cubicBezTo>
                      <a:pt x="62" y="30"/>
                      <a:pt x="62" y="30"/>
                      <a:pt x="30" y="30"/>
                    </a:cubicBezTo>
                    <a:lnTo>
                      <a:pt x="30" y="30"/>
                    </a:lnTo>
                    <a:lnTo>
                      <a:pt x="30" y="30"/>
                    </a:lnTo>
                    <a:lnTo>
                      <a:pt x="30" y="30"/>
                    </a:lnTo>
                    <a:lnTo>
                      <a:pt x="30" y="30"/>
                    </a:lnTo>
                    <a:cubicBezTo>
                      <a:pt x="0" y="30"/>
                      <a:pt x="0" y="30"/>
                      <a:pt x="0" y="30"/>
                    </a:cubicBezTo>
                    <a:cubicBezTo>
                      <a:pt x="30" y="30"/>
                      <a:pt x="30" y="30"/>
                      <a:pt x="30" y="30"/>
                    </a:cubicBezTo>
                    <a:cubicBezTo>
                      <a:pt x="0" y="30"/>
                      <a:pt x="0" y="30"/>
                      <a:pt x="0" y="30"/>
                    </a:cubicBezTo>
                    <a:lnTo>
                      <a:pt x="0" y="30"/>
                    </a:lnTo>
                    <a:lnTo>
                      <a:pt x="30" y="3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15" name="Freeform 71"/>
              <p:cNvSpPr>
                <a:spLocks noChangeArrowheads="1"/>
              </p:cNvSpPr>
              <p:nvPr/>
            </p:nvSpPr>
            <p:spPr bwMode="auto">
              <a:xfrm>
                <a:off x="5040313" y="1701800"/>
                <a:ext cx="23812" cy="11113"/>
              </a:xfrm>
              <a:custGeom>
                <a:avLst/>
                <a:gdLst>
                  <a:gd name="T0" fmla="*/ 0 w 64"/>
                  <a:gd name="T1" fmla="*/ 30 h 31"/>
                  <a:gd name="T2" fmla="*/ 0 w 64"/>
                  <a:gd name="T3" fmla="*/ 30 h 31"/>
                  <a:gd name="T4" fmla="*/ 32 w 64"/>
                  <a:gd name="T5" fmla="*/ 30 h 31"/>
                  <a:gd name="T6" fmla="*/ 32 w 64"/>
                  <a:gd name="T7" fmla="*/ 30 h 31"/>
                  <a:gd name="T8" fmla="*/ 32 w 64"/>
                  <a:gd name="T9" fmla="*/ 30 h 31"/>
                  <a:gd name="T10" fmla="*/ 32 w 64"/>
                  <a:gd name="T11" fmla="*/ 30 h 31"/>
                  <a:gd name="T12" fmla="*/ 32 w 64"/>
                  <a:gd name="T13" fmla="*/ 30 h 31"/>
                  <a:gd name="T14" fmla="*/ 32 w 64"/>
                  <a:gd name="T15" fmla="*/ 30 h 31"/>
                  <a:gd name="T16" fmla="*/ 32 w 64"/>
                  <a:gd name="T17" fmla="*/ 30 h 31"/>
                  <a:gd name="T18" fmla="*/ 63 w 64"/>
                  <a:gd name="T19" fmla="*/ 30 h 31"/>
                  <a:gd name="T20" fmla="*/ 63 w 64"/>
                  <a:gd name="T21" fmla="*/ 0 h 31"/>
                  <a:gd name="T22" fmla="*/ 63 w 64"/>
                  <a:gd name="T23" fmla="*/ 0 h 31"/>
                  <a:gd name="T24" fmla="*/ 0 w 64"/>
                  <a:gd name="T25" fmla="*/ 0 h 31"/>
                  <a:gd name="T26" fmla="*/ 0 w 64"/>
                  <a:gd name="T27" fmla="*/ 0 h 31"/>
                  <a:gd name="T28" fmla="*/ 0 w 64"/>
                  <a:gd name="T29" fmla="*/ 0 h 31"/>
                  <a:gd name="T30" fmla="*/ 0 w 64"/>
                  <a:gd name="T31" fmla="*/ 3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4" h="31">
                    <a:moveTo>
                      <a:pt x="0" y="30"/>
                    </a:moveTo>
                    <a:lnTo>
                      <a:pt x="0" y="30"/>
                    </a:lnTo>
                    <a:cubicBezTo>
                      <a:pt x="0" y="30"/>
                      <a:pt x="0" y="30"/>
                      <a:pt x="32" y="30"/>
                    </a:cubicBezTo>
                    <a:lnTo>
                      <a:pt x="32" y="30"/>
                    </a:lnTo>
                    <a:lnTo>
                      <a:pt x="32" y="30"/>
                    </a:lnTo>
                    <a:lnTo>
                      <a:pt x="32" y="30"/>
                    </a:lnTo>
                    <a:lnTo>
                      <a:pt x="32" y="30"/>
                    </a:lnTo>
                    <a:lnTo>
                      <a:pt x="32" y="30"/>
                    </a:lnTo>
                    <a:lnTo>
                      <a:pt x="32" y="30"/>
                    </a:lnTo>
                    <a:cubicBezTo>
                      <a:pt x="63" y="30"/>
                      <a:pt x="63" y="30"/>
                      <a:pt x="63" y="30"/>
                    </a:cubicBezTo>
                    <a:cubicBezTo>
                      <a:pt x="63" y="0"/>
                      <a:pt x="63" y="0"/>
                      <a:pt x="63" y="0"/>
                    </a:cubicBezTo>
                    <a:lnTo>
                      <a:pt x="63" y="0"/>
                    </a:lnTo>
                    <a:cubicBezTo>
                      <a:pt x="32" y="0"/>
                      <a:pt x="32" y="0"/>
                      <a:pt x="0" y="0"/>
                    </a:cubicBezTo>
                    <a:lnTo>
                      <a:pt x="0" y="0"/>
                    </a:lnTo>
                    <a:lnTo>
                      <a:pt x="0" y="0"/>
                    </a:lnTo>
                    <a:cubicBezTo>
                      <a:pt x="0" y="30"/>
                      <a:pt x="0" y="30"/>
                      <a:pt x="0" y="3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16" name="Freeform 72"/>
              <p:cNvSpPr>
                <a:spLocks noChangeArrowheads="1"/>
              </p:cNvSpPr>
              <p:nvPr/>
            </p:nvSpPr>
            <p:spPr bwMode="auto">
              <a:xfrm>
                <a:off x="5097463" y="1747838"/>
                <a:ext cx="55562" cy="44450"/>
              </a:xfrm>
              <a:custGeom>
                <a:avLst/>
                <a:gdLst>
                  <a:gd name="T0" fmla="*/ 0 w 155"/>
                  <a:gd name="T1" fmla="*/ 93 h 125"/>
                  <a:gd name="T2" fmla="*/ 0 w 155"/>
                  <a:gd name="T3" fmla="*/ 93 h 125"/>
                  <a:gd name="T4" fmla="*/ 0 w 155"/>
                  <a:gd name="T5" fmla="*/ 124 h 125"/>
                  <a:gd name="T6" fmla="*/ 0 w 155"/>
                  <a:gd name="T7" fmla="*/ 124 h 125"/>
                  <a:gd name="T8" fmla="*/ 0 w 155"/>
                  <a:gd name="T9" fmla="*/ 124 h 125"/>
                  <a:gd name="T10" fmla="*/ 0 w 155"/>
                  <a:gd name="T11" fmla="*/ 124 h 125"/>
                  <a:gd name="T12" fmla="*/ 0 w 155"/>
                  <a:gd name="T13" fmla="*/ 124 h 125"/>
                  <a:gd name="T14" fmla="*/ 30 w 155"/>
                  <a:gd name="T15" fmla="*/ 124 h 125"/>
                  <a:gd name="T16" fmla="*/ 30 w 155"/>
                  <a:gd name="T17" fmla="*/ 124 h 125"/>
                  <a:gd name="T18" fmla="*/ 30 w 155"/>
                  <a:gd name="T19" fmla="*/ 124 h 125"/>
                  <a:gd name="T20" fmla="*/ 30 w 155"/>
                  <a:gd name="T21" fmla="*/ 124 h 125"/>
                  <a:gd name="T22" fmla="*/ 61 w 155"/>
                  <a:gd name="T23" fmla="*/ 124 h 125"/>
                  <a:gd name="T24" fmla="*/ 61 w 155"/>
                  <a:gd name="T25" fmla="*/ 124 h 125"/>
                  <a:gd name="T26" fmla="*/ 61 w 155"/>
                  <a:gd name="T27" fmla="*/ 124 h 125"/>
                  <a:gd name="T28" fmla="*/ 61 w 155"/>
                  <a:gd name="T29" fmla="*/ 124 h 125"/>
                  <a:gd name="T30" fmla="*/ 61 w 155"/>
                  <a:gd name="T31" fmla="*/ 124 h 125"/>
                  <a:gd name="T32" fmla="*/ 93 w 155"/>
                  <a:gd name="T33" fmla="*/ 124 h 125"/>
                  <a:gd name="T34" fmla="*/ 93 w 155"/>
                  <a:gd name="T35" fmla="*/ 124 h 125"/>
                  <a:gd name="T36" fmla="*/ 124 w 155"/>
                  <a:gd name="T37" fmla="*/ 124 h 125"/>
                  <a:gd name="T38" fmla="*/ 124 w 155"/>
                  <a:gd name="T39" fmla="*/ 124 h 125"/>
                  <a:gd name="T40" fmla="*/ 124 w 155"/>
                  <a:gd name="T41" fmla="*/ 93 h 125"/>
                  <a:gd name="T42" fmla="*/ 124 w 155"/>
                  <a:gd name="T43" fmla="*/ 93 h 125"/>
                  <a:gd name="T44" fmla="*/ 154 w 155"/>
                  <a:gd name="T45" fmla="*/ 93 h 125"/>
                  <a:gd name="T46" fmla="*/ 154 w 155"/>
                  <a:gd name="T47" fmla="*/ 93 h 125"/>
                  <a:gd name="T48" fmla="*/ 154 w 155"/>
                  <a:gd name="T49" fmla="*/ 61 h 125"/>
                  <a:gd name="T50" fmla="*/ 154 w 155"/>
                  <a:gd name="T51" fmla="*/ 61 h 125"/>
                  <a:gd name="T52" fmla="*/ 154 w 155"/>
                  <a:gd name="T53" fmla="*/ 61 h 125"/>
                  <a:gd name="T54" fmla="*/ 154 w 155"/>
                  <a:gd name="T55" fmla="*/ 61 h 125"/>
                  <a:gd name="T56" fmla="*/ 124 w 155"/>
                  <a:gd name="T57" fmla="*/ 61 h 125"/>
                  <a:gd name="T58" fmla="*/ 124 w 155"/>
                  <a:gd name="T59" fmla="*/ 61 h 125"/>
                  <a:gd name="T60" fmla="*/ 124 w 155"/>
                  <a:gd name="T61" fmla="*/ 61 h 125"/>
                  <a:gd name="T62" fmla="*/ 124 w 155"/>
                  <a:gd name="T63" fmla="*/ 61 h 125"/>
                  <a:gd name="T64" fmla="*/ 93 w 155"/>
                  <a:gd name="T65" fmla="*/ 30 h 125"/>
                  <a:gd name="T66" fmla="*/ 93 w 155"/>
                  <a:gd name="T67" fmla="*/ 30 h 125"/>
                  <a:gd name="T68" fmla="*/ 61 w 155"/>
                  <a:gd name="T69" fmla="*/ 30 h 125"/>
                  <a:gd name="T70" fmla="*/ 61 w 155"/>
                  <a:gd name="T71" fmla="*/ 30 h 125"/>
                  <a:gd name="T72" fmla="*/ 61 w 155"/>
                  <a:gd name="T73" fmla="*/ 30 h 125"/>
                  <a:gd name="T74" fmla="*/ 30 w 155"/>
                  <a:gd name="T75" fmla="*/ 0 h 125"/>
                  <a:gd name="T76" fmla="*/ 30 w 155"/>
                  <a:gd name="T77" fmla="*/ 0 h 125"/>
                  <a:gd name="T78" fmla="*/ 30 w 155"/>
                  <a:gd name="T79" fmla="*/ 0 h 125"/>
                  <a:gd name="T80" fmla="*/ 30 w 155"/>
                  <a:gd name="T81" fmla="*/ 0 h 125"/>
                  <a:gd name="T82" fmla="*/ 30 w 155"/>
                  <a:gd name="T83" fmla="*/ 0 h 125"/>
                  <a:gd name="T84" fmla="*/ 0 w 155"/>
                  <a:gd name="T85" fmla="*/ 30 h 125"/>
                  <a:gd name="T86" fmla="*/ 0 w 155"/>
                  <a:gd name="T87" fmla="*/ 61 h 125"/>
                  <a:gd name="T88" fmla="*/ 0 w 155"/>
                  <a:gd name="T89" fmla="*/ 61 h 125"/>
                  <a:gd name="T90" fmla="*/ 0 w 155"/>
                  <a:gd name="T91" fmla="*/ 61 h 125"/>
                  <a:gd name="T92" fmla="*/ 0 w 155"/>
                  <a:gd name="T93" fmla="*/ 61 h 125"/>
                  <a:gd name="T94" fmla="*/ 0 w 155"/>
                  <a:gd name="T95" fmla="*/ 93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55" h="125">
                    <a:moveTo>
                      <a:pt x="0" y="93"/>
                    </a:moveTo>
                    <a:lnTo>
                      <a:pt x="0" y="93"/>
                    </a:lnTo>
                    <a:cubicBezTo>
                      <a:pt x="0" y="124"/>
                      <a:pt x="0" y="124"/>
                      <a:pt x="0" y="124"/>
                    </a:cubicBezTo>
                    <a:lnTo>
                      <a:pt x="0" y="124"/>
                    </a:lnTo>
                    <a:lnTo>
                      <a:pt x="0" y="124"/>
                    </a:lnTo>
                    <a:lnTo>
                      <a:pt x="0" y="124"/>
                    </a:lnTo>
                    <a:lnTo>
                      <a:pt x="0" y="124"/>
                    </a:lnTo>
                    <a:cubicBezTo>
                      <a:pt x="0" y="124"/>
                      <a:pt x="0" y="124"/>
                      <a:pt x="30" y="124"/>
                    </a:cubicBezTo>
                    <a:lnTo>
                      <a:pt x="30" y="124"/>
                    </a:lnTo>
                    <a:lnTo>
                      <a:pt x="30" y="124"/>
                    </a:lnTo>
                    <a:lnTo>
                      <a:pt x="30" y="124"/>
                    </a:lnTo>
                    <a:lnTo>
                      <a:pt x="61" y="124"/>
                    </a:lnTo>
                    <a:lnTo>
                      <a:pt x="61" y="124"/>
                    </a:lnTo>
                    <a:lnTo>
                      <a:pt x="61" y="124"/>
                    </a:lnTo>
                    <a:lnTo>
                      <a:pt x="61" y="124"/>
                    </a:lnTo>
                    <a:lnTo>
                      <a:pt x="61" y="124"/>
                    </a:lnTo>
                    <a:cubicBezTo>
                      <a:pt x="93" y="124"/>
                      <a:pt x="93" y="124"/>
                      <a:pt x="93" y="124"/>
                    </a:cubicBezTo>
                    <a:lnTo>
                      <a:pt x="93" y="124"/>
                    </a:lnTo>
                    <a:lnTo>
                      <a:pt x="124" y="124"/>
                    </a:lnTo>
                    <a:lnTo>
                      <a:pt x="124" y="124"/>
                    </a:lnTo>
                    <a:cubicBezTo>
                      <a:pt x="124" y="93"/>
                      <a:pt x="124" y="93"/>
                      <a:pt x="124" y="93"/>
                    </a:cubicBezTo>
                    <a:lnTo>
                      <a:pt x="124" y="93"/>
                    </a:lnTo>
                    <a:lnTo>
                      <a:pt x="154" y="93"/>
                    </a:lnTo>
                    <a:lnTo>
                      <a:pt x="154" y="93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24" y="61"/>
                    </a:lnTo>
                    <a:lnTo>
                      <a:pt x="124" y="61"/>
                    </a:lnTo>
                    <a:lnTo>
                      <a:pt x="124" y="61"/>
                    </a:lnTo>
                    <a:lnTo>
                      <a:pt x="124" y="61"/>
                    </a:lnTo>
                    <a:cubicBezTo>
                      <a:pt x="93" y="61"/>
                      <a:pt x="93" y="61"/>
                      <a:pt x="93" y="30"/>
                    </a:cubicBezTo>
                    <a:lnTo>
                      <a:pt x="93" y="30"/>
                    </a:lnTo>
                    <a:lnTo>
                      <a:pt x="61" y="30"/>
                    </a:lnTo>
                    <a:lnTo>
                      <a:pt x="61" y="30"/>
                    </a:lnTo>
                    <a:lnTo>
                      <a:pt x="61" y="30"/>
                    </a:lnTo>
                    <a:cubicBezTo>
                      <a:pt x="61" y="30"/>
                      <a:pt x="61" y="0"/>
                      <a:pt x="30" y="0"/>
                    </a:cubicBezTo>
                    <a:lnTo>
                      <a:pt x="30" y="0"/>
                    </a:lnTo>
                    <a:lnTo>
                      <a:pt x="30" y="0"/>
                    </a:lnTo>
                    <a:lnTo>
                      <a:pt x="30" y="0"/>
                    </a:lnTo>
                    <a:lnTo>
                      <a:pt x="30" y="0"/>
                    </a:lnTo>
                    <a:cubicBezTo>
                      <a:pt x="3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61"/>
                    </a:cubicBezTo>
                    <a:lnTo>
                      <a:pt x="0" y="61"/>
                    </a:lnTo>
                    <a:lnTo>
                      <a:pt x="0" y="61"/>
                    </a:lnTo>
                    <a:lnTo>
                      <a:pt x="0" y="61"/>
                    </a:lnTo>
                    <a:cubicBezTo>
                      <a:pt x="0" y="61"/>
                      <a:pt x="0" y="61"/>
                      <a:pt x="0" y="9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17" name="Freeform 73"/>
              <p:cNvSpPr>
                <a:spLocks noChangeArrowheads="1"/>
              </p:cNvSpPr>
              <p:nvPr/>
            </p:nvSpPr>
            <p:spPr bwMode="auto">
              <a:xfrm>
                <a:off x="5029200" y="1735138"/>
                <a:ext cx="44450" cy="44450"/>
              </a:xfrm>
              <a:custGeom>
                <a:avLst/>
                <a:gdLst>
                  <a:gd name="T0" fmla="*/ 94 w 125"/>
                  <a:gd name="T1" fmla="*/ 31 h 125"/>
                  <a:gd name="T2" fmla="*/ 94 w 125"/>
                  <a:gd name="T3" fmla="*/ 31 h 125"/>
                  <a:gd name="T4" fmla="*/ 94 w 125"/>
                  <a:gd name="T5" fmla="*/ 31 h 125"/>
                  <a:gd name="T6" fmla="*/ 63 w 125"/>
                  <a:gd name="T7" fmla="*/ 31 h 125"/>
                  <a:gd name="T8" fmla="*/ 31 w 125"/>
                  <a:gd name="T9" fmla="*/ 31 h 125"/>
                  <a:gd name="T10" fmla="*/ 31 w 125"/>
                  <a:gd name="T11" fmla="*/ 31 h 125"/>
                  <a:gd name="T12" fmla="*/ 31 w 125"/>
                  <a:gd name="T13" fmla="*/ 31 h 125"/>
                  <a:gd name="T14" fmla="*/ 0 w 125"/>
                  <a:gd name="T15" fmla="*/ 0 h 125"/>
                  <a:gd name="T16" fmla="*/ 0 w 125"/>
                  <a:gd name="T17" fmla="*/ 31 h 125"/>
                  <a:gd name="T18" fmla="*/ 0 w 125"/>
                  <a:gd name="T19" fmla="*/ 31 h 125"/>
                  <a:gd name="T20" fmla="*/ 0 w 125"/>
                  <a:gd name="T21" fmla="*/ 31 h 125"/>
                  <a:gd name="T22" fmla="*/ 0 w 125"/>
                  <a:gd name="T23" fmla="*/ 31 h 125"/>
                  <a:gd name="T24" fmla="*/ 0 w 125"/>
                  <a:gd name="T25" fmla="*/ 31 h 125"/>
                  <a:gd name="T26" fmla="*/ 0 w 125"/>
                  <a:gd name="T27" fmla="*/ 31 h 125"/>
                  <a:gd name="T28" fmla="*/ 0 w 125"/>
                  <a:gd name="T29" fmla="*/ 61 h 125"/>
                  <a:gd name="T30" fmla="*/ 0 w 125"/>
                  <a:gd name="T31" fmla="*/ 61 h 125"/>
                  <a:gd name="T32" fmla="*/ 0 w 125"/>
                  <a:gd name="T33" fmla="*/ 61 h 125"/>
                  <a:gd name="T34" fmla="*/ 0 w 125"/>
                  <a:gd name="T35" fmla="*/ 92 h 125"/>
                  <a:gd name="T36" fmla="*/ 0 w 125"/>
                  <a:gd name="T37" fmla="*/ 92 h 125"/>
                  <a:gd name="T38" fmla="*/ 0 w 125"/>
                  <a:gd name="T39" fmla="*/ 92 h 125"/>
                  <a:gd name="T40" fmla="*/ 0 w 125"/>
                  <a:gd name="T41" fmla="*/ 92 h 125"/>
                  <a:gd name="T42" fmla="*/ 0 w 125"/>
                  <a:gd name="T43" fmla="*/ 124 h 125"/>
                  <a:gd name="T44" fmla="*/ 0 w 125"/>
                  <a:gd name="T45" fmla="*/ 124 h 125"/>
                  <a:gd name="T46" fmla="*/ 0 w 125"/>
                  <a:gd name="T47" fmla="*/ 124 h 125"/>
                  <a:gd name="T48" fmla="*/ 31 w 125"/>
                  <a:gd name="T49" fmla="*/ 124 h 125"/>
                  <a:gd name="T50" fmla="*/ 31 w 125"/>
                  <a:gd name="T51" fmla="*/ 124 h 125"/>
                  <a:gd name="T52" fmla="*/ 31 w 125"/>
                  <a:gd name="T53" fmla="*/ 124 h 125"/>
                  <a:gd name="T54" fmla="*/ 31 w 125"/>
                  <a:gd name="T55" fmla="*/ 92 h 125"/>
                  <a:gd name="T56" fmla="*/ 31 w 125"/>
                  <a:gd name="T57" fmla="*/ 92 h 125"/>
                  <a:gd name="T58" fmla="*/ 63 w 125"/>
                  <a:gd name="T59" fmla="*/ 92 h 125"/>
                  <a:gd name="T60" fmla="*/ 63 w 125"/>
                  <a:gd name="T61" fmla="*/ 92 h 125"/>
                  <a:gd name="T62" fmla="*/ 63 w 125"/>
                  <a:gd name="T63" fmla="*/ 92 h 125"/>
                  <a:gd name="T64" fmla="*/ 63 w 125"/>
                  <a:gd name="T65" fmla="*/ 92 h 125"/>
                  <a:gd name="T66" fmla="*/ 94 w 125"/>
                  <a:gd name="T67" fmla="*/ 61 h 125"/>
                  <a:gd name="T68" fmla="*/ 94 w 125"/>
                  <a:gd name="T69" fmla="*/ 61 h 125"/>
                  <a:gd name="T70" fmla="*/ 124 w 125"/>
                  <a:gd name="T71" fmla="*/ 61 h 125"/>
                  <a:gd name="T72" fmla="*/ 94 w 125"/>
                  <a:gd name="T73" fmla="*/ 31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5" h="125">
                    <a:moveTo>
                      <a:pt x="94" y="31"/>
                    </a:moveTo>
                    <a:lnTo>
                      <a:pt x="94" y="31"/>
                    </a:lnTo>
                    <a:lnTo>
                      <a:pt x="94" y="31"/>
                    </a:lnTo>
                    <a:lnTo>
                      <a:pt x="63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cubicBezTo>
                      <a:pt x="31" y="31"/>
                      <a:pt x="31" y="31"/>
                      <a:pt x="0" y="0"/>
                    </a:cubicBezTo>
                    <a:cubicBezTo>
                      <a:pt x="0" y="31"/>
                      <a:pt x="0" y="31"/>
                      <a:pt x="0" y="31"/>
                    </a:cubicBez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61"/>
                    </a:lnTo>
                    <a:lnTo>
                      <a:pt x="0" y="61"/>
                    </a:lnTo>
                    <a:lnTo>
                      <a:pt x="0" y="61"/>
                    </a:lnTo>
                    <a:cubicBezTo>
                      <a:pt x="0" y="92"/>
                      <a:pt x="0" y="92"/>
                      <a:pt x="0" y="92"/>
                    </a:cubicBezTo>
                    <a:lnTo>
                      <a:pt x="0" y="92"/>
                    </a:lnTo>
                    <a:lnTo>
                      <a:pt x="0" y="92"/>
                    </a:lnTo>
                    <a:lnTo>
                      <a:pt x="0" y="92"/>
                    </a:lnTo>
                    <a:lnTo>
                      <a:pt x="0" y="124"/>
                    </a:lnTo>
                    <a:lnTo>
                      <a:pt x="0" y="124"/>
                    </a:lnTo>
                    <a:lnTo>
                      <a:pt x="0" y="124"/>
                    </a:lnTo>
                    <a:cubicBezTo>
                      <a:pt x="31" y="124"/>
                      <a:pt x="31" y="124"/>
                      <a:pt x="31" y="124"/>
                    </a:cubicBezTo>
                    <a:lnTo>
                      <a:pt x="31" y="124"/>
                    </a:lnTo>
                    <a:lnTo>
                      <a:pt x="31" y="124"/>
                    </a:lnTo>
                    <a:lnTo>
                      <a:pt x="31" y="92"/>
                    </a:lnTo>
                    <a:lnTo>
                      <a:pt x="31" y="92"/>
                    </a:lnTo>
                    <a:cubicBezTo>
                      <a:pt x="63" y="92"/>
                      <a:pt x="63" y="92"/>
                      <a:pt x="63" y="92"/>
                    </a:cubicBezTo>
                    <a:lnTo>
                      <a:pt x="63" y="92"/>
                    </a:lnTo>
                    <a:lnTo>
                      <a:pt x="63" y="92"/>
                    </a:lnTo>
                    <a:lnTo>
                      <a:pt x="63" y="92"/>
                    </a:lnTo>
                    <a:lnTo>
                      <a:pt x="94" y="61"/>
                    </a:lnTo>
                    <a:lnTo>
                      <a:pt x="94" y="61"/>
                    </a:lnTo>
                    <a:cubicBezTo>
                      <a:pt x="94" y="61"/>
                      <a:pt x="94" y="61"/>
                      <a:pt x="124" y="61"/>
                    </a:cubicBezTo>
                    <a:cubicBezTo>
                      <a:pt x="94" y="31"/>
                      <a:pt x="94" y="31"/>
                      <a:pt x="94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18" name="Freeform 74"/>
              <p:cNvSpPr>
                <a:spLocks noChangeArrowheads="1"/>
              </p:cNvSpPr>
              <p:nvPr/>
            </p:nvSpPr>
            <p:spPr bwMode="auto">
              <a:xfrm>
                <a:off x="5073650" y="1668463"/>
                <a:ext cx="168275" cy="68262"/>
              </a:xfrm>
              <a:custGeom>
                <a:avLst/>
                <a:gdLst>
                  <a:gd name="T0" fmla="*/ 187 w 466"/>
                  <a:gd name="T1" fmla="*/ 124 h 188"/>
                  <a:gd name="T2" fmla="*/ 187 w 466"/>
                  <a:gd name="T3" fmla="*/ 94 h 188"/>
                  <a:gd name="T4" fmla="*/ 217 w 466"/>
                  <a:gd name="T5" fmla="*/ 94 h 188"/>
                  <a:gd name="T6" fmla="*/ 217 w 466"/>
                  <a:gd name="T7" fmla="*/ 94 h 188"/>
                  <a:gd name="T8" fmla="*/ 248 w 466"/>
                  <a:gd name="T9" fmla="*/ 94 h 188"/>
                  <a:gd name="T10" fmla="*/ 248 w 466"/>
                  <a:gd name="T11" fmla="*/ 94 h 188"/>
                  <a:gd name="T12" fmla="*/ 280 w 466"/>
                  <a:gd name="T13" fmla="*/ 124 h 188"/>
                  <a:gd name="T14" fmla="*/ 311 w 466"/>
                  <a:gd name="T15" fmla="*/ 94 h 188"/>
                  <a:gd name="T16" fmla="*/ 311 w 466"/>
                  <a:gd name="T17" fmla="*/ 63 h 188"/>
                  <a:gd name="T18" fmla="*/ 341 w 466"/>
                  <a:gd name="T19" fmla="*/ 63 h 188"/>
                  <a:gd name="T20" fmla="*/ 341 w 466"/>
                  <a:gd name="T21" fmla="*/ 63 h 188"/>
                  <a:gd name="T22" fmla="*/ 404 w 466"/>
                  <a:gd name="T23" fmla="*/ 63 h 188"/>
                  <a:gd name="T24" fmla="*/ 465 w 466"/>
                  <a:gd name="T25" fmla="*/ 31 h 188"/>
                  <a:gd name="T26" fmla="*/ 465 w 466"/>
                  <a:gd name="T27" fmla="*/ 31 h 188"/>
                  <a:gd name="T28" fmla="*/ 435 w 466"/>
                  <a:gd name="T29" fmla="*/ 0 h 188"/>
                  <a:gd name="T30" fmla="*/ 435 w 466"/>
                  <a:gd name="T31" fmla="*/ 0 h 188"/>
                  <a:gd name="T32" fmla="*/ 372 w 466"/>
                  <a:gd name="T33" fmla="*/ 0 h 188"/>
                  <a:gd name="T34" fmla="*/ 372 w 466"/>
                  <a:gd name="T35" fmla="*/ 0 h 188"/>
                  <a:gd name="T36" fmla="*/ 341 w 466"/>
                  <a:gd name="T37" fmla="*/ 0 h 188"/>
                  <a:gd name="T38" fmla="*/ 311 w 466"/>
                  <a:gd name="T39" fmla="*/ 0 h 188"/>
                  <a:gd name="T40" fmla="*/ 311 w 466"/>
                  <a:gd name="T41" fmla="*/ 0 h 188"/>
                  <a:gd name="T42" fmla="*/ 248 w 466"/>
                  <a:gd name="T43" fmla="*/ 0 h 188"/>
                  <a:gd name="T44" fmla="*/ 217 w 466"/>
                  <a:gd name="T45" fmla="*/ 0 h 188"/>
                  <a:gd name="T46" fmla="*/ 187 w 466"/>
                  <a:gd name="T47" fmla="*/ 0 h 188"/>
                  <a:gd name="T48" fmla="*/ 187 w 466"/>
                  <a:gd name="T49" fmla="*/ 0 h 188"/>
                  <a:gd name="T50" fmla="*/ 187 w 466"/>
                  <a:gd name="T51" fmla="*/ 0 h 188"/>
                  <a:gd name="T52" fmla="*/ 156 w 466"/>
                  <a:gd name="T53" fmla="*/ 31 h 188"/>
                  <a:gd name="T54" fmla="*/ 93 w 466"/>
                  <a:gd name="T55" fmla="*/ 31 h 188"/>
                  <a:gd name="T56" fmla="*/ 63 w 466"/>
                  <a:gd name="T57" fmla="*/ 0 h 188"/>
                  <a:gd name="T58" fmla="*/ 32 w 466"/>
                  <a:gd name="T59" fmla="*/ 31 h 188"/>
                  <a:gd name="T60" fmla="*/ 0 w 466"/>
                  <a:gd name="T61" fmla="*/ 63 h 188"/>
                  <a:gd name="T62" fmla="*/ 0 w 466"/>
                  <a:gd name="T63" fmla="*/ 63 h 188"/>
                  <a:gd name="T64" fmla="*/ 32 w 466"/>
                  <a:gd name="T65" fmla="*/ 63 h 188"/>
                  <a:gd name="T66" fmla="*/ 93 w 466"/>
                  <a:gd name="T67" fmla="*/ 63 h 188"/>
                  <a:gd name="T68" fmla="*/ 124 w 466"/>
                  <a:gd name="T69" fmla="*/ 124 h 188"/>
                  <a:gd name="T70" fmla="*/ 124 w 466"/>
                  <a:gd name="T71" fmla="*/ 124 h 188"/>
                  <a:gd name="T72" fmla="*/ 93 w 466"/>
                  <a:gd name="T73" fmla="*/ 155 h 188"/>
                  <a:gd name="T74" fmla="*/ 63 w 466"/>
                  <a:gd name="T75" fmla="*/ 187 h 188"/>
                  <a:gd name="T76" fmla="*/ 63 w 466"/>
                  <a:gd name="T77" fmla="*/ 187 h 188"/>
                  <a:gd name="T78" fmla="*/ 63 w 466"/>
                  <a:gd name="T79" fmla="*/ 187 h 188"/>
                  <a:gd name="T80" fmla="*/ 93 w 466"/>
                  <a:gd name="T81" fmla="*/ 187 h 188"/>
                  <a:gd name="T82" fmla="*/ 93 w 466"/>
                  <a:gd name="T83" fmla="*/ 187 h 188"/>
                  <a:gd name="T84" fmla="*/ 93 w 466"/>
                  <a:gd name="T85" fmla="*/ 155 h 188"/>
                  <a:gd name="T86" fmla="*/ 124 w 466"/>
                  <a:gd name="T87" fmla="*/ 187 h 188"/>
                  <a:gd name="T88" fmla="*/ 156 w 466"/>
                  <a:gd name="T89" fmla="*/ 155 h 188"/>
                  <a:gd name="T90" fmla="*/ 187 w 466"/>
                  <a:gd name="T91" fmla="*/ 124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466" h="188">
                    <a:moveTo>
                      <a:pt x="187" y="124"/>
                    </a:moveTo>
                    <a:lnTo>
                      <a:pt x="187" y="124"/>
                    </a:lnTo>
                    <a:lnTo>
                      <a:pt x="187" y="124"/>
                    </a:lnTo>
                    <a:cubicBezTo>
                      <a:pt x="187" y="124"/>
                      <a:pt x="187" y="124"/>
                      <a:pt x="187" y="94"/>
                    </a:cubicBezTo>
                    <a:lnTo>
                      <a:pt x="187" y="94"/>
                    </a:lnTo>
                    <a:cubicBezTo>
                      <a:pt x="217" y="94"/>
                      <a:pt x="217" y="94"/>
                      <a:pt x="217" y="94"/>
                    </a:cubicBezTo>
                    <a:lnTo>
                      <a:pt x="217" y="94"/>
                    </a:lnTo>
                    <a:lnTo>
                      <a:pt x="217" y="94"/>
                    </a:lnTo>
                    <a:lnTo>
                      <a:pt x="217" y="94"/>
                    </a:lnTo>
                    <a:cubicBezTo>
                      <a:pt x="248" y="94"/>
                      <a:pt x="248" y="94"/>
                      <a:pt x="248" y="94"/>
                    </a:cubicBezTo>
                    <a:lnTo>
                      <a:pt x="248" y="94"/>
                    </a:lnTo>
                    <a:lnTo>
                      <a:pt x="248" y="94"/>
                    </a:lnTo>
                    <a:lnTo>
                      <a:pt x="248" y="94"/>
                    </a:lnTo>
                    <a:cubicBezTo>
                      <a:pt x="280" y="94"/>
                      <a:pt x="280" y="94"/>
                      <a:pt x="280" y="124"/>
                    </a:cubicBezTo>
                    <a:cubicBezTo>
                      <a:pt x="280" y="124"/>
                      <a:pt x="280" y="94"/>
                      <a:pt x="311" y="94"/>
                    </a:cubicBezTo>
                    <a:lnTo>
                      <a:pt x="311" y="94"/>
                    </a:lnTo>
                    <a:cubicBezTo>
                      <a:pt x="311" y="94"/>
                      <a:pt x="311" y="94"/>
                      <a:pt x="311" y="63"/>
                    </a:cubicBezTo>
                    <a:lnTo>
                      <a:pt x="311" y="63"/>
                    </a:lnTo>
                    <a:cubicBezTo>
                      <a:pt x="341" y="63"/>
                      <a:pt x="341" y="63"/>
                      <a:pt x="341" y="63"/>
                    </a:cubicBezTo>
                    <a:lnTo>
                      <a:pt x="341" y="63"/>
                    </a:lnTo>
                    <a:lnTo>
                      <a:pt x="341" y="63"/>
                    </a:lnTo>
                    <a:lnTo>
                      <a:pt x="341" y="63"/>
                    </a:lnTo>
                    <a:cubicBezTo>
                      <a:pt x="341" y="63"/>
                      <a:pt x="372" y="63"/>
                      <a:pt x="404" y="63"/>
                    </a:cubicBezTo>
                    <a:lnTo>
                      <a:pt x="404" y="63"/>
                    </a:lnTo>
                    <a:cubicBezTo>
                      <a:pt x="404" y="31"/>
                      <a:pt x="435" y="31"/>
                      <a:pt x="435" y="31"/>
                    </a:cubicBezTo>
                    <a:cubicBezTo>
                      <a:pt x="435" y="31"/>
                      <a:pt x="435" y="31"/>
                      <a:pt x="465" y="31"/>
                    </a:cubicBezTo>
                    <a:lnTo>
                      <a:pt x="465" y="31"/>
                    </a:lnTo>
                    <a:lnTo>
                      <a:pt x="465" y="31"/>
                    </a:lnTo>
                    <a:cubicBezTo>
                      <a:pt x="435" y="31"/>
                      <a:pt x="435" y="0"/>
                      <a:pt x="435" y="0"/>
                    </a:cubicBezTo>
                    <a:lnTo>
                      <a:pt x="435" y="0"/>
                    </a:lnTo>
                    <a:lnTo>
                      <a:pt x="435" y="0"/>
                    </a:lnTo>
                    <a:lnTo>
                      <a:pt x="435" y="0"/>
                    </a:lnTo>
                    <a:cubicBezTo>
                      <a:pt x="404" y="0"/>
                      <a:pt x="404" y="0"/>
                      <a:pt x="404" y="0"/>
                    </a:cubicBezTo>
                    <a:cubicBezTo>
                      <a:pt x="404" y="0"/>
                      <a:pt x="404" y="0"/>
                      <a:pt x="372" y="0"/>
                    </a:cubicBezTo>
                    <a:lnTo>
                      <a:pt x="372" y="0"/>
                    </a:lnTo>
                    <a:lnTo>
                      <a:pt x="372" y="0"/>
                    </a:lnTo>
                    <a:cubicBezTo>
                      <a:pt x="341" y="0"/>
                      <a:pt x="341" y="0"/>
                      <a:pt x="341" y="0"/>
                    </a:cubicBezTo>
                    <a:lnTo>
                      <a:pt x="341" y="0"/>
                    </a:lnTo>
                    <a:cubicBezTo>
                      <a:pt x="311" y="0"/>
                      <a:pt x="311" y="0"/>
                      <a:pt x="311" y="0"/>
                    </a:cubicBezTo>
                    <a:lnTo>
                      <a:pt x="311" y="0"/>
                    </a:lnTo>
                    <a:lnTo>
                      <a:pt x="311" y="0"/>
                    </a:lnTo>
                    <a:lnTo>
                      <a:pt x="311" y="0"/>
                    </a:lnTo>
                    <a:cubicBezTo>
                      <a:pt x="280" y="0"/>
                      <a:pt x="280" y="0"/>
                      <a:pt x="280" y="0"/>
                    </a:cubicBezTo>
                    <a:cubicBezTo>
                      <a:pt x="280" y="0"/>
                      <a:pt x="280" y="0"/>
                      <a:pt x="248" y="0"/>
                    </a:cubicBezTo>
                    <a:lnTo>
                      <a:pt x="248" y="0"/>
                    </a:lnTo>
                    <a:cubicBezTo>
                      <a:pt x="217" y="0"/>
                      <a:pt x="217" y="0"/>
                      <a:pt x="217" y="0"/>
                    </a:cubicBezTo>
                    <a:cubicBezTo>
                      <a:pt x="217" y="0"/>
                      <a:pt x="217" y="0"/>
                      <a:pt x="187" y="0"/>
                    </a:cubicBezTo>
                    <a:lnTo>
                      <a:pt x="187" y="0"/>
                    </a:lnTo>
                    <a:lnTo>
                      <a:pt x="187" y="0"/>
                    </a:lnTo>
                    <a:lnTo>
                      <a:pt x="187" y="0"/>
                    </a:lnTo>
                    <a:lnTo>
                      <a:pt x="187" y="0"/>
                    </a:lnTo>
                    <a:lnTo>
                      <a:pt x="187" y="0"/>
                    </a:lnTo>
                    <a:cubicBezTo>
                      <a:pt x="187" y="31"/>
                      <a:pt x="187" y="31"/>
                      <a:pt x="156" y="31"/>
                    </a:cubicBezTo>
                    <a:lnTo>
                      <a:pt x="156" y="31"/>
                    </a:lnTo>
                    <a:cubicBezTo>
                      <a:pt x="124" y="31"/>
                      <a:pt x="124" y="31"/>
                      <a:pt x="124" y="31"/>
                    </a:cubicBezTo>
                    <a:cubicBezTo>
                      <a:pt x="93" y="31"/>
                      <a:pt x="93" y="31"/>
                      <a:pt x="93" y="31"/>
                    </a:cubicBezTo>
                    <a:cubicBezTo>
                      <a:pt x="63" y="0"/>
                      <a:pt x="63" y="0"/>
                      <a:pt x="63" y="0"/>
                    </a:cubicBezTo>
                    <a:lnTo>
                      <a:pt x="63" y="0"/>
                    </a:lnTo>
                    <a:cubicBezTo>
                      <a:pt x="32" y="0"/>
                      <a:pt x="32" y="31"/>
                      <a:pt x="32" y="31"/>
                    </a:cubicBezTo>
                    <a:lnTo>
                      <a:pt x="32" y="31"/>
                    </a:lnTo>
                    <a:cubicBezTo>
                      <a:pt x="0" y="31"/>
                      <a:pt x="0" y="63"/>
                      <a:pt x="0" y="63"/>
                    </a:cubicBezTo>
                    <a:lnTo>
                      <a:pt x="0" y="63"/>
                    </a:lnTo>
                    <a:lnTo>
                      <a:pt x="0" y="63"/>
                    </a:lnTo>
                    <a:lnTo>
                      <a:pt x="0" y="63"/>
                    </a:lnTo>
                    <a:lnTo>
                      <a:pt x="0" y="63"/>
                    </a:lnTo>
                    <a:cubicBezTo>
                      <a:pt x="32" y="63"/>
                      <a:pt x="32" y="63"/>
                      <a:pt x="32" y="63"/>
                    </a:cubicBezTo>
                    <a:lnTo>
                      <a:pt x="32" y="63"/>
                    </a:lnTo>
                    <a:cubicBezTo>
                      <a:pt x="63" y="63"/>
                      <a:pt x="93" y="63"/>
                      <a:pt x="93" y="63"/>
                    </a:cubicBezTo>
                    <a:lnTo>
                      <a:pt x="93" y="63"/>
                    </a:lnTo>
                    <a:cubicBezTo>
                      <a:pt x="124" y="94"/>
                      <a:pt x="124" y="94"/>
                      <a:pt x="124" y="124"/>
                    </a:cubicBezTo>
                    <a:lnTo>
                      <a:pt x="124" y="124"/>
                    </a:lnTo>
                    <a:lnTo>
                      <a:pt x="124" y="124"/>
                    </a:lnTo>
                    <a:cubicBezTo>
                      <a:pt x="124" y="155"/>
                      <a:pt x="93" y="155"/>
                      <a:pt x="93" y="155"/>
                    </a:cubicBezTo>
                    <a:lnTo>
                      <a:pt x="93" y="155"/>
                    </a:lnTo>
                    <a:lnTo>
                      <a:pt x="93" y="155"/>
                    </a:lnTo>
                    <a:cubicBezTo>
                      <a:pt x="93" y="155"/>
                      <a:pt x="63" y="155"/>
                      <a:pt x="63" y="187"/>
                    </a:cubicBezTo>
                    <a:lnTo>
                      <a:pt x="63" y="187"/>
                    </a:lnTo>
                    <a:lnTo>
                      <a:pt x="63" y="187"/>
                    </a:lnTo>
                    <a:lnTo>
                      <a:pt x="63" y="187"/>
                    </a:lnTo>
                    <a:lnTo>
                      <a:pt x="63" y="187"/>
                    </a:lnTo>
                    <a:cubicBezTo>
                      <a:pt x="63" y="187"/>
                      <a:pt x="63" y="187"/>
                      <a:pt x="93" y="187"/>
                    </a:cubicBezTo>
                    <a:lnTo>
                      <a:pt x="93" y="187"/>
                    </a:lnTo>
                    <a:lnTo>
                      <a:pt x="93" y="187"/>
                    </a:lnTo>
                    <a:lnTo>
                      <a:pt x="93" y="187"/>
                    </a:lnTo>
                    <a:lnTo>
                      <a:pt x="93" y="155"/>
                    </a:lnTo>
                    <a:lnTo>
                      <a:pt x="93" y="155"/>
                    </a:lnTo>
                    <a:cubicBezTo>
                      <a:pt x="124" y="155"/>
                      <a:pt x="124" y="155"/>
                      <a:pt x="124" y="187"/>
                    </a:cubicBezTo>
                    <a:lnTo>
                      <a:pt x="124" y="187"/>
                    </a:lnTo>
                    <a:lnTo>
                      <a:pt x="124" y="187"/>
                    </a:lnTo>
                    <a:cubicBezTo>
                      <a:pt x="156" y="155"/>
                      <a:pt x="156" y="155"/>
                      <a:pt x="156" y="155"/>
                    </a:cubicBezTo>
                    <a:lnTo>
                      <a:pt x="156" y="124"/>
                    </a:lnTo>
                    <a:cubicBezTo>
                      <a:pt x="156" y="124"/>
                      <a:pt x="156" y="124"/>
                      <a:pt x="187" y="12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19" name="Freeform 75"/>
              <p:cNvSpPr>
                <a:spLocks noChangeArrowheads="1"/>
              </p:cNvSpPr>
              <p:nvPr/>
            </p:nvSpPr>
            <p:spPr bwMode="auto">
              <a:xfrm>
                <a:off x="5443538" y="2003425"/>
                <a:ext cx="33337" cy="22225"/>
              </a:xfrm>
              <a:custGeom>
                <a:avLst/>
                <a:gdLst>
                  <a:gd name="T0" fmla="*/ 31 w 93"/>
                  <a:gd name="T1" fmla="*/ 31 h 62"/>
                  <a:gd name="T2" fmla="*/ 31 w 93"/>
                  <a:gd name="T3" fmla="*/ 31 h 62"/>
                  <a:gd name="T4" fmla="*/ 31 w 93"/>
                  <a:gd name="T5" fmla="*/ 31 h 62"/>
                  <a:gd name="T6" fmla="*/ 31 w 93"/>
                  <a:gd name="T7" fmla="*/ 31 h 62"/>
                  <a:gd name="T8" fmla="*/ 61 w 93"/>
                  <a:gd name="T9" fmla="*/ 31 h 62"/>
                  <a:gd name="T10" fmla="*/ 61 w 93"/>
                  <a:gd name="T11" fmla="*/ 31 h 62"/>
                  <a:gd name="T12" fmla="*/ 61 w 93"/>
                  <a:gd name="T13" fmla="*/ 61 h 62"/>
                  <a:gd name="T14" fmla="*/ 92 w 93"/>
                  <a:gd name="T15" fmla="*/ 61 h 62"/>
                  <a:gd name="T16" fmla="*/ 92 w 93"/>
                  <a:gd name="T17" fmla="*/ 61 h 62"/>
                  <a:gd name="T18" fmla="*/ 92 w 93"/>
                  <a:gd name="T19" fmla="*/ 61 h 62"/>
                  <a:gd name="T20" fmla="*/ 92 w 93"/>
                  <a:gd name="T21" fmla="*/ 61 h 62"/>
                  <a:gd name="T22" fmla="*/ 92 w 93"/>
                  <a:gd name="T23" fmla="*/ 61 h 62"/>
                  <a:gd name="T24" fmla="*/ 92 w 93"/>
                  <a:gd name="T25" fmla="*/ 61 h 62"/>
                  <a:gd name="T26" fmla="*/ 92 w 93"/>
                  <a:gd name="T27" fmla="*/ 31 h 62"/>
                  <a:gd name="T28" fmla="*/ 61 w 93"/>
                  <a:gd name="T29" fmla="*/ 31 h 62"/>
                  <a:gd name="T30" fmla="*/ 61 w 93"/>
                  <a:gd name="T31" fmla="*/ 31 h 62"/>
                  <a:gd name="T32" fmla="*/ 61 w 93"/>
                  <a:gd name="T33" fmla="*/ 31 h 62"/>
                  <a:gd name="T34" fmla="*/ 31 w 93"/>
                  <a:gd name="T35" fmla="*/ 0 h 62"/>
                  <a:gd name="T36" fmla="*/ 0 w 93"/>
                  <a:gd name="T37" fmla="*/ 31 h 62"/>
                  <a:gd name="T38" fmla="*/ 0 w 93"/>
                  <a:gd name="T39" fmla="*/ 31 h 62"/>
                  <a:gd name="T40" fmla="*/ 0 w 93"/>
                  <a:gd name="T41" fmla="*/ 31 h 62"/>
                  <a:gd name="T42" fmla="*/ 0 w 93"/>
                  <a:gd name="T43" fmla="*/ 31 h 62"/>
                  <a:gd name="T44" fmla="*/ 31 w 93"/>
                  <a:gd name="T45" fmla="*/ 31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93" h="62">
                    <a:moveTo>
                      <a:pt x="31" y="31"/>
                    </a:move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cubicBezTo>
                      <a:pt x="31" y="31"/>
                      <a:pt x="31" y="31"/>
                      <a:pt x="61" y="31"/>
                    </a:cubicBezTo>
                    <a:lnTo>
                      <a:pt x="61" y="31"/>
                    </a:lnTo>
                    <a:lnTo>
                      <a:pt x="61" y="61"/>
                    </a:lnTo>
                    <a:cubicBezTo>
                      <a:pt x="92" y="61"/>
                      <a:pt x="92" y="61"/>
                      <a:pt x="92" y="61"/>
                    </a:cubicBezTo>
                    <a:lnTo>
                      <a:pt x="92" y="61"/>
                    </a:lnTo>
                    <a:lnTo>
                      <a:pt x="92" y="61"/>
                    </a:lnTo>
                    <a:lnTo>
                      <a:pt x="92" y="61"/>
                    </a:lnTo>
                    <a:lnTo>
                      <a:pt x="92" y="61"/>
                    </a:lnTo>
                    <a:lnTo>
                      <a:pt x="92" y="61"/>
                    </a:lnTo>
                    <a:cubicBezTo>
                      <a:pt x="92" y="31"/>
                      <a:pt x="92" y="31"/>
                      <a:pt x="92" y="31"/>
                    </a:cubicBezTo>
                    <a:cubicBezTo>
                      <a:pt x="92" y="31"/>
                      <a:pt x="92" y="31"/>
                      <a:pt x="61" y="31"/>
                    </a:cubicBezTo>
                    <a:lnTo>
                      <a:pt x="61" y="31"/>
                    </a:lnTo>
                    <a:lnTo>
                      <a:pt x="61" y="31"/>
                    </a:lnTo>
                    <a:cubicBezTo>
                      <a:pt x="31" y="31"/>
                      <a:pt x="31" y="31"/>
                      <a:pt x="31" y="0"/>
                    </a:cubicBezTo>
                    <a:cubicBezTo>
                      <a:pt x="31" y="31"/>
                      <a:pt x="31" y="31"/>
                      <a:pt x="0" y="31"/>
                    </a:cubicBez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31" y="31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20" name="Freeform 76"/>
              <p:cNvSpPr>
                <a:spLocks noChangeArrowheads="1"/>
              </p:cNvSpPr>
              <p:nvPr/>
            </p:nvSpPr>
            <p:spPr bwMode="auto">
              <a:xfrm>
                <a:off x="6156325" y="1690688"/>
                <a:ext cx="77788" cy="77787"/>
              </a:xfrm>
              <a:custGeom>
                <a:avLst/>
                <a:gdLst>
                  <a:gd name="T0" fmla="*/ 185 w 217"/>
                  <a:gd name="T1" fmla="*/ 0 h 217"/>
                  <a:gd name="T2" fmla="*/ 185 w 217"/>
                  <a:gd name="T3" fmla="*/ 0 h 217"/>
                  <a:gd name="T4" fmla="*/ 185 w 217"/>
                  <a:gd name="T5" fmla="*/ 0 h 217"/>
                  <a:gd name="T6" fmla="*/ 185 w 217"/>
                  <a:gd name="T7" fmla="*/ 0 h 217"/>
                  <a:gd name="T8" fmla="*/ 185 w 217"/>
                  <a:gd name="T9" fmla="*/ 31 h 217"/>
                  <a:gd name="T10" fmla="*/ 154 w 217"/>
                  <a:gd name="T11" fmla="*/ 61 h 217"/>
                  <a:gd name="T12" fmla="*/ 154 w 217"/>
                  <a:gd name="T13" fmla="*/ 61 h 217"/>
                  <a:gd name="T14" fmla="*/ 92 w 217"/>
                  <a:gd name="T15" fmla="*/ 31 h 217"/>
                  <a:gd name="T16" fmla="*/ 92 w 217"/>
                  <a:gd name="T17" fmla="*/ 31 h 217"/>
                  <a:gd name="T18" fmla="*/ 92 w 217"/>
                  <a:gd name="T19" fmla="*/ 31 h 217"/>
                  <a:gd name="T20" fmla="*/ 61 w 217"/>
                  <a:gd name="T21" fmla="*/ 61 h 217"/>
                  <a:gd name="T22" fmla="*/ 61 w 217"/>
                  <a:gd name="T23" fmla="*/ 61 h 217"/>
                  <a:gd name="T24" fmla="*/ 30 w 217"/>
                  <a:gd name="T25" fmla="*/ 92 h 217"/>
                  <a:gd name="T26" fmla="*/ 0 w 217"/>
                  <a:gd name="T27" fmla="*/ 92 h 217"/>
                  <a:gd name="T28" fmla="*/ 0 w 217"/>
                  <a:gd name="T29" fmla="*/ 92 h 217"/>
                  <a:gd name="T30" fmla="*/ 0 w 217"/>
                  <a:gd name="T31" fmla="*/ 92 h 217"/>
                  <a:gd name="T32" fmla="*/ 30 w 217"/>
                  <a:gd name="T33" fmla="*/ 155 h 217"/>
                  <a:gd name="T34" fmla="*/ 30 w 217"/>
                  <a:gd name="T35" fmla="*/ 155 h 217"/>
                  <a:gd name="T36" fmla="*/ 30 w 217"/>
                  <a:gd name="T37" fmla="*/ 185 h 217"/>
                  <a:gd name="T38" fmla="*/ 30 w 217"/>
                  <a:gd name="T39" fmla="*/ 216 h 217"/>
                  <a:gd name="T40" fmla="*/ 30 w 217"/>
                  <a:gd name="T41" fmla="*/ 216 h 217"/>
                  <a:gd name="T42" fmla="*/ 30 w 217"/>
                  <a:gd name="T43" fmla="*/ 216 h 217"/>
                  <a:gd name="T44" fmla="*/ 61 w 217"/>
                  <a:gd name="T45" fmla="*/ 216 h 217"/>
                  <a:gd name="T46" fmla="*/ 61 w 217"/>
                  <a:gd name="T47" fmla="*/ 216 h 217"/>
                  <a:gd name="T48" fmla="*/ 61 w 217"/>
                  <a:gd name="T49" fmla="*/ 216 h 217"/>
                  <a:gd name="T50" fmla="*/ 92 w 217"/>
                  <a:gd name="T51" fmla="*/ 185 h 217"/>
                  <a:gd name="T52" fmla="*/ 92 w 217"/>
                  <a:gd name="T53" fmla="*/ 185 h 217"/>
                  <a:gd name="T54" fmla="*/ 123 w 217"/>
                  <a:gd name="T55" fmla="*/ 185 h 217"/>
                  <a:gd name="T56" fmla="*/ 154 w 217"/>
                  <a:gd name="T57" fmla="*/ 185 h 217"/>
                  <a:gd name="T58" fmla="*/ 154 w 217"/>
                  <a:gd name="T59" fmla="*/ 185 h 217"/>
                  <a:gd name="T60" fmla="*/ 123 w 217"/>
                  <a:gd name="T61" fmla="*/ 155 h 217"/>
                  <a:gd name="T62" fmla="*/ 123 w 217"/>
                  <a:gd name="T63" fmla="*/ 124 h 217"/>
                  <a:gd name="T64" fmla="*/ 154 w 217"/>
                  <a:gd name="T65" fmla="*/ 92 h 217"/>
                  <a:gd name="T66" fmla="*/ 185 w 217"/>
                  <a:gd name="T67" fmla="*/ 61 h 217"/>
                  <a:gd name="T68" fmla="*/ 185 w 217"/>
                  <a:gd name="T69" fmla="*/ 61 h 217"/>
                  <a:gd name="T70" fmla="*/ 216 w 217"/>
                  <a:gd name="T71" fmla="*/ 31 h 217"/>
                  <a:gd name="T72" fmla="*/ 216 w 217"/>
                  <a:gd name="T73" fmla="*/ 31 h 217"/>
                  <a:gd name="T74" fmla="*/ 216 w 217"/>
                  <a:gd name="T75" fmla="*/ 0 h 217"/>
                  <a:gd name="T76" fmla="*/ 216 w 217"/>
                  <a:gd name="T77" fmla="*/ 0 h 217"/>
                  <a:gd name="T78" fmla="*/ 216 w 217"/>
                  <a:gd name="T79" fmla="*/ 0 h 217"/>
                  <a:gd name="T80" fmla="*/ 216 w 217"/>
                  <a:gd name="T81" fmla="*/ 0 h 217"/>
                  <a:gd name="T82" fmla="*/ 185 w 217"/>
                  <a:gd name="T83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17" h="217">
                    <a:moveTo>
                      <a:pt x="185" y="0"/>
                    </a:moveTo>
                    <a:lnTo>
                      <a:pt x="185" y="0"/>
                    </a:lnTo>
                    <a:lnTo>
                      <a:pt x="185" y="0"/>
                    </a:lnTo>
                    <a:lnTo>
                      <a:pt x="185" y="0"/>
                    </a:lnTo>
                    <a:lnTo>
                      <a:pt x="185" y="31"/>
                    </a:lnTo>
                    <a:cubicBezTo>
                      <a:pt x="185" y="31"/>
                      <a:pt x="154" y="31"/>
                      <a:pt x="154" y="61"/>
                    </a:cubicBezTo>
                    <a:lnTo>
                      <a:pt x="154" y="61"/>
                    </a:lnTo>
                    <a:cubicBezTo>
                      <a:pt x="123" y="61"/>
                      <a:pt x="123" y="31"/>
                      <a:pt x="92" y="31"/>
                    </a:cubicBezTo>
                    <a:lnTo>
                      <a:pt x="92" y="31"/>
                    </a:lnTo>
                    <a:lnTo>
                      <a:pt x="92" y="31"/>
                    </a:lnTo>
                    <a:cubicBezTo>
                      <a:pt x="92" y="61"/>
                      <a:pt x="61" y="61"/>
                      <a:pt x="61" y="61"/>
                    </a:cubicBezTo>
                    <a:lnTo>
                      <a:pt x="61" y="61"/>
                    </a:lnTo>
                    <a:cubicBezTo>
                      <a:pt x="30" y="61"/>
                      <a:pt x="30" y="92"/>
                      <a:pt x="30" y="92"/>
                    </a:cubicBezTo>
                    <a:cubicBezTo>
                      <a:pt x="30" y="92"/>
                      <a:pt x="30" y="92"/>
                      <a:pt x="0" y="92"/>
                    </a:cubicBezTo>
                    <a:lnTo>
                      <a:pt x="0" y="92"/>
                    </a:lnTo>
                    <a:lnTo>
                      <a:pt x="0" y="92"/>
                    </a:lnTo>
                    <a:cubicBezTo>
                      <a:pt x="30" y="92"/>
                      <a:pt x="30" y="124"/>
                      <a:pt x="30" y="155"/>
                    </a:cubicBezTo>
                    <a:lnTo>
                      <a:pt x="30" y="155"/>
                    </a:lnTo>
                    <a:lnTo>
                      <a:pt x="30" y="185"/>
                    </a:lnTo>
                    <a:lnTo>
                      <a:pt x="30" y="216"/>
                    </a:lnTo>
                    <a:lnTo>
                      <a:pt x="30" y="216"/>
                    </a:lnTo>
                    <a:lnTo>
                      <a:pt x="30" y="216"/>
                    </a:lnTo>
                    <a:cubicBezTo>
                      <a:pt x="61" y="216"/>
                      <a:pt x="61" y="216"/>
                      <a:pt x="61" y="216"/>
                    </a:cubicBezTo>
                    <a:lnTo>
                      <a:pt x="61" y="216"/>
                    </a:lnTo>
                    <a:lnTo>
                      <a:pt x="61" y="216"/>
                    </a:lnTo>
                    <a:lnTo>
                      <a:pt x="92" y="185"/>
                    </a:lnTo>
                    <a:lnTo>
                      <a:pt x="92" y="185"/>
                    </a:lnTo>
                    <a:cubicBezTo>
                      <a:pt x="123" y="185"/>
                      <a:pt x="123" y="185"/>
                      <a:pt x="123" y="185"/>
                    </a:cubicBezTo>
                    <a:lnTo>
                      <a:pt x="154" y="185"/>
                    </a:lnTo>
                    <a:lnTo>
                      <a:pt x="154" y="185"/>
                    </a:lnTo>
                    <a:lnTo>
                      <a:pt x="123" y="155"/>
                    </a:lnTo>
                    <a:cubicBezTo>
                      <a:pt x="123" y="155"/>
                      <a:pt x="92" y="124"/>
                      <a:pt x="123" y="124"/>
                    </a:cubicBezTo>
                    <a:cubicBezTo>
                      <a:pt x="123" y="92"/>
                      <a:pt x="123" y="92"/>
                      <a:pt x="154" y="92"/>
                    </a:cubicBezTo>
                    <a:cubicBezTo>
                      <a:pt x="154" y="61"/>
                      <a:pt x="154" y="61"/>
                      <a:pt x="185" y="61"/>
                    </a:cubicBezTo>
                    <a:lnTo>
                      <a:pt x="185" y="61"/>
                    </a:lnTo>
                    <a:cubicBezTo>
                      <a:pt x="185" y="61"/>
                      <a:pt x="185" y="31"/>
                      <a:pt x="216" y="31"/>
                    </a:cubicBezTo>
                    <a:lnTo>
                      <a:pt x="216" y="31"/>
                    </a:lnTo>
                    <a:cubicBezTo>
                      <a:pt x="216" y="31"/>
                      <a:pt x="216" y="31"/>
                      <a:pt x="216" y="0"/>
                    </a:cubicBezTo>
                    <a:lnTo>
                      <a:pt x="216" y="0"/>
                    </a:lnTo>
                    <a:lnTo>
                      <a:pt x="216" y="0"/>
                    </a:lnTo>
                    <a:lnTo>
                      <a:pt x="216" y="0"/>
                    </a:lnTo>
                    <a:lnTo>
                      <a:pt x="185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21" name="Freeform 77"/>
              <p:cNvSpPr>
                <a:spLocks noChangeArrowheads="1"/>
              </p:cNvSpPr>
              <p:nvPr/>
            </p:nvSpPr>
            <p:spPr bwMode="auto">
              <a:xfrm>
                <a:off x="4014788" y="1512888"/>
                <a:ext cx="55562" cy="22225"/>
              </a:xfrm>
              <a:custGeom>
                <a:avLst/>
                <a:gdLst>
                  <a:gd name="T0" fmla="*/ 124 w 156"/>
                  <a:gd name="T1" fmla="*/ 31 h 63"/>
                  <a:gd name="T2" fmla="*/ 124 w 156"/>
                  <a:gd name="T3" fmla="*/ 31 h 63"/>
                  <a:gd name="T4" fmla="*/ 93 w 156"/>
                  <a:gd name="T5" fmla="*/ 31 h 63"/>
                  <a:gd name="T6" fmla="*/ 93 w 156"/>
                  <a:gd name="T7" fmla="*/ 31 h 63"/>
                  <a:gd name="T8" fmla="*/ 93 w 156"/>
                  <a:gd name="T9" fmla="*/ 0 h 63"/>
                  <a:gd name="T10" fmla="*/ 62 w 156"/>
                  <a:gd name="T11" fmla="*/ 0 h 63"/>
                  <a:gd name="T12" fmla="*/ 62 w 156"/>
                  <a:gd name="T13" fmla="*/ 0 h 63"/>
                  <a:gd name="T14" fmla="*/ 62 w 156"/>
                  <a:gd name="T15" fmla="*/ 0 h 63"/>
                  <a:gd name="T16" fmla="*/ 62 w 156"/>
                  <a:gd name="T17" fmla="*/ 31 h 63"/>
                  <a:gd name="T18" fmla="*/ 31 w 156"/>
                  <a:gd name="T19" fmla="*/ 31 h 63"/>
                  <a:gd name="T20" fmla="*/ 0 w 156"/>
                  <a:gd name="T21" fmla="*/ 62 h 63"/>
                  <a:gd name="T22" fmla="*/ 0 w 156"/>
                  <a:gd name="T23" fmla="*/ 62 h 63"/>
                  <a:gd name="T24" fmla="*/ 0 w 156"/>
                  <a:gd name="T25" fmla="*/ 62 h 63"/>
                  <a:gd name="T26" fmla="*/ 0 w 156"/>
                  <a:gd name="T27" fmla="*/ 62 h 63"/>
                  <a:gd name="T28" fmla="*/ 0 w 156"/>
                  <a:gd name="T29" fmla="*/ 62 h 63"/>
                  <a:gd name="T30" fmla="*/ 0 w 156"/>
                  <a:gd name="T31" fmla="*/ 62 h 63"/>
                  <a:gd name="T32" fmla="*/ 0 w 156"/>
                  <a:gd name="T33" fmla="*/ 62 h 63"/>
                  <a:gd name="T34" fmla="*/ 31 w 156"/>
                  <a:gd name="T35" fmla="*/ 62 h 63"/>
                  <a:gd name="T36" fmla="*/ 31 w 156"/>
                  <a:gd name="T37" fmla="*/ 62 h 63"/>
                  <a:gd name="T38" fmla="*/ 31 w 156"/>
                  <a:gd name="T39" fmla="*/ 62 h 63"/>
                  <a:gd name="T40" fmla="*/ 31 w 156"/>
                  <a:gd name="T41" fmla="*/ 62 h 63"/>
                  <a:gd name="T42" fmla="*/ 93 w 156"/>
                  <a:gd name="T43" fmla="*/ 31 h 63"/>
                  <a:gd name="T44" fmla="*/ 93 w 156"/>
                  <a:gd name="T45" fmla="*/ 31 h 63"/>
                  <a:gd name="T46" fmla="*/ 93 w 156"/>
                  <a:gd name="T47" fmla="*/ 31 h 63"/>
                  <a:gd name="T48" fmla="*/ 93 w 156"/>
                  <a:gd name="T49" fmla="*/ 62 h 63"/>
                  <a:gd name="T50" fmla="*/ 93 w 156"/>
                  <a:gd name="T51" fmla="*/ 62 h 63"/>
                  <a:gd name="T52" fmla="*/ 124 w 156"/>
                  <a:gd name="T53" fmla="*/ 31 h 63"/>
                  <a:gd name="T54" fmla="*/ 124 w 156"/>
                  <a:gd name="T55" fmla="*/ 31 h 63"/>
                  <a:gd name="T56" fmla="*/ 155 w 156"/>
                  <a:gd name="T57" fmla="*/ 31 h 63"/>
                  <a:gd name="T58" fmla="*/ 155 w 156"/>
                  <a:gd name="T59" fmla="*/ 31 h 63"/>
                  <a:gd name="T60" fmla="*/ 155 w 156"/>
                  <a:gd name="T61" fmla="*/ 31 h 63"/>
                  <a:gd name="T62" fmla="*/ 124 w 156"/>
                  <a:gd name="T63" fmla="*/ 31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6" h="63">
                    <a:moveTo>
                      <a:pt x="124" y="31"/>
                    </a:moveTo>
                    <a:lnTo>
                      <a:pt x="124" y="31"/>
                    </a:lnTo>
                    <a:cubicBezTo>
                      <a:pt x="124" y="31"/>
                      <a:pt x="124" y="31"/>
                      <a:pt x="93" y="31"/>
                    </a:cubicBezTo>
                    <a:lnTo>
                      <a:pt x="93" y="31"/>
                    </a:lnTo>
                    <a:cubicBezTo>
                      <a:pt x="93" y="0"/>
                      <a:pt x="93" y="0"/>
                      <a:pt x="93" y="0"/>
                    </a:cubicBez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cubicBezTo>
                      <a:pt x="62" y="31"/>
                      <a:pt x="62" y="31"/>
                      <a:pt x="62" y="31"/>
                    </a:cubicBezTo>
                    <a:lnTo>
                      <a:pt x="31" y="31"/>
                    </a:lnTo>
                    <a:cubicBezTo>
                      <a:pt x="31" y="62"/>
                      <a:pt x="31" y="62"/>
                      <a:pt x="0" y="62"/>
                    </a:cubicBez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31" y="62"/>
                    </a:lnTo>
                    <a:lnTo>
                      <a:pt x="31" y="62"/>
                    </a:lnTo>
                    <a:lnTo>
                      <a:pt x="31" y="62"/>
                    </a:lnTo>
                    <a:lnTo>
                      <a:pt x="31" y="62"/>
                    </a:lnTo>
                    <a:cubicBezTo>
                      <a:pt x="62" y="62"/>
                      <a:pt x="62" y="31"/>
                      <a:pt x="93" y="31"/>
                    </a:cubicBezTo>
                    <a:lnTo>
                      <a:pt x="93" y="31"/>
                    </a:lnTo>
                    <a:lnTo>
                      <a:pt x="93" y="31"/>
                    </a:lnTo>
                    <a:cubicBezTo>
                      <a:pt x="93" y="62"/>
                      <a:pt x="93" y="62"/>
                      <a:pt x="93" y="62"/>
                    </a:cubicBezTo>
                    <a:lnTo>
                      <a:pt x="93" y="62"/>
                    </a:lnTo>
                    <a:cubicBezTo>
                      <a:pt x="124" y="31"/>
                      <a:pt x="124" y="31"/>
                      <a:pt x="124" y="31"/>
                    </a:cubicBezTo>
                    <a:lnTo>
                      <a:pt x="124" y="31"/>
                    </a:lnTo>
                    <a:lnTo>
                      <a:pt x="155" y="31"/>
                    </a:lnTo>
                    <a:lnTo>
                      <a:pt x="155" y="31"/>
                    </a:lnTo>
                    <a:lnTo>
                      <a:pt x="155" y="31"/>
                    </a:lnTo>
                    <a:cubicBezTo>
                      <a:pt x="124" y="31"/>
                      <a:pt x="124" y="31"/>
                      <a:pt x="124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22" name="Freeform 78"/>
              <p:cNvSpPr>
                <a:spLocks noChangeArrowheads="1"/>
              </p:cNvSpPr>
              <p:nvPr/>
            </p:nvSpPr>
            <p:spPr bwMode="auto">
              <a:xfrm>
                <a:off x="4092575" y="1355725"/>
                <a:ext cx="88900" cy="44450"/>
              </a:xfrm>
              <a:custGeom>
                <a:avLst/>
                <a:gdLst>
                  <a:gd name="T0" fmla="*/ 0 w 249"/>
                  <a:gd name="T1" fmla="*/ 30 h 125"/>
                  <a:gd name="T2" fmla="*/ 0 w 249"/>
                  <a:gd name="T3" fmla="*/ 30 h 125"/>
                  <a:gd name="T4" fmla="*/ 31 w 249"/>
                  <a:gd name="T5" fmla="*/ 30 h 125"/>
                  <a:gd name="T6" fmla="*/ 31 w 249"/>
                  <a:gd name="T7" fmla="*/ 30 h 125"/>
                  <a:gd name="T8" fmla="*/ 62 w 249"/>
                  <a:gd name="T9" fmla="*/ 30 h 125"/>
                  <a:gd name="T10" fmla="*/ 62 w 249"/>
                  <a:gd name="T11" fmla="*/ 30 h 125"/>
                  <a:gd name="T12" fmla="*/ 93 w 249"/>
                  <a:gd name="T13" fmla="*/ 61 h 125"/>
                  <a:gd name="T14" fmla="*/ 93 w 249"/>
                  <a:gd name="T15" fmla="*/ 93 h 125"/>
                  <a:gd name="T16" fmla="*/ 93 w 249"/>
                  <a:gd name="T17" fmla="*/ 93 h 125"/>
                  <a:gd name="T18" fmla="*/ 124 w 249"/>
                  <a:gd name="T19" fmla="*/ 93 h 125"/>
                  <a:gd name="T20" fmla="*/ 124 w 249"/>
                  <a:gd name="T21" fmla="*/ 93 h 125"/>
                  <a:gd name="T22" fmla="*/ 124 w 249"/>
                  <a:gd name="T23" fmla="*/ 93 h 125"/>
                  <a:gd name="T24" fmla="*/ 154 w 249"/>
                  <a:gd name="T25" fmla="*/ 124 h 125"/>
                  <a:gd name="T26" fmla="*/ 154 w 249"/>
                  <a:gd name="T27" fmla="*/ 124 h 125"/>
                  <a:gd name="T28" fmla="*/ 154 w 249"/>
                  <a:gd name="T29" fmla="*/ 93 h 125"/>
                  <a:gd name="T30" fmla="*/ 186 w 249"/>
                  <a:gd name="T31" fmla="*/ 93 h 125"/>
                  <a:gd name="T32" fmla="*/ 186 w 249"/>
                  <a:gd name="T33" fmla="*/ 93 h 125"/>
                  <a:gd name="T34" fmla="*/ 186 w 249"/>
                  <a:gd name="T35" fmla="*/ 93 h 125"/>
                  <a:gd name="T36" fmla="*/ 186 w 249"/>
                  <a:gd name="T37" fmla="*/ 93 h 125"/>
                  <a:gd name="T38" fmla="*/ 217 w 249"/>
                  <a:gd name="T39" fmla="*/ 93 h 125"/>
                  <a:gd name="T40" fmla="*/ 248 w 249"/>
                  <a:gd name="T41" fmla="*/ 30 h 125"/>
                  <a:gd name="T42" fmla="*/ 248 w 249"/>
                  <a:gd name="T43" fmla="*/ 30 h 125"/>
                  <a:gd name="T44" fmla="*/ 248 w 249"/>
                  <a:gd name="T45" fmla="*/ 30 h 125"/>
                  <a:gd name="T46" fmla="*/ 248 w 249"/>
                  <a:gd name="T47" fmla="*/ 30 h 125"/>
                  <a:gd name="T48" fmla="*/ 217 w 249"/>
                  <a:gd name="T49" fmla="*/ 30 h 125"/>
                  <a:gd name="T50" fmla="*/ 217 w 249"/>
                  <a:gd name="T51" fmla="*/ 30 h 125"/>
                  <a:gd name="T52" fmla="*/ 217 w 249"/>
                  <a:gd name="T53" fmla="*/ 30 h 125"/>
                  <a:gd name="T54" fmla="*/ 186 w 249"/>
                  <a:gd name="T55" fmla="*/ 0 h 125"/>
                  <a:gd name="T56" fmla="*/ 186 w 249"/>
                  <a:gd name="T57" fmla="*/ 0 h 125"/>
                  <a:gd name="T58" fmla="*/ 186 w 249"/>
                  <a:gd name="T59" fmla="*/ 0 h 125"/>
                  <a:gd name="T60" fmla="*/ 186 w 249"/>
                  <a:gd name="T61" fmla="*/ 0 h 125"/>
                  <a:gd name="T62" fmla="*/ 186 w 249"/>
                  <a:gd name="T63" fmla="*/ 0 h 125"/>
                  <a:gd name="T64" fmla="*/ 154 w 249"/>
                  <a:gd name="T65" fmla="*/ 0 h 125"/>
                  <a:gd name="T66" fmla="*/ 124 w 249"/>
                  <a:gd name="T67" fmla="*/ 0 h 125"/>
                  <a:gd name="T68" fmla="*/ 124 w 249"/>
                  <a:gd name="T69" fmla="*/ 0 h 125"/>
                  <a:gd name="T70" fmla="*/ 124 w 249"/>
                  <a:gd name="T71" fmla="*/ 0 h 125"/>
                  <a:gd name="T72" fmla="*/ 124 w 249"/>
                  <a:gd name="T73" fmla="*/ 0 h 125"/>
                  <a:gd name="T74" fmla="*/ 93 w 249"/>
                  <a:gd name="T75" fmla="*/ 0 h 125"/>
                  <a:gd name="T76" fmla="*/ 62 w 249"/>
                  <a:gd name="T77" fmla="*/ 0 h 125"/>
                  <a:gd name="T78" fmla="*/ 31 w 249"/>
                  <a:gd name="T79" fmla="*/ 0 h 125"/>
                  <a:gd name="T80" fmla="*/ 0 w 249"/>
                  <a:gd name="T81" fmla="*/ 0 h 125"/>
                  <a:gd name="T82" fmla="*/ 0 w 249"/>
                  <a:gd name="T83" fmla="*/ 3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49" h="125">
                    <a:moveTo>
                      <a:pt x="0" y="30"/>
                    </a:moveTo>
                    <a:lnTo>
                      <a:pt x="0" y="30"/>
                    </a:lnTo>
                    <a:lnTo>
                      <a:pt x="31" y="30"/>
                    </a:lnTo>
                    <a:lnTo>
                      <a:pt x="31" y="30"/>
                    </a:lnTo>
                    <a:lnTo>
                      <a:pt x="62" y="30"/>
                    </a:lnTo>
                    <a:lnTo>
                      <a:pt x="62" y="30"/>
                    </a:lnTo>
                    <a:cubicBezTo>
                      <a:pt x="93" y="61"/>
                      <a:pt x="93" y="61"/>
                      <a:pt x="93" y="61"/>
                    </a:cubicBezTo>
                    <a:cubicBezTo>
                      <a:pt x="93" y="93"/>
                      <a:pt x="93" y="93"/>
                      <a:pt x="93" y="93"/>
                    </a:cubicBezTo>
                    <a:lnTo>
                      <a:pt x="93" y="93"/>
                    </a:lnTo>
                    <a:lnTo>
                      <a:pt x="124" y="93"/>
                    </a:lnTo>
                    <a:lnTo>
                      <a:pt x="124" y="93"/>
                    </a:lnTo>
                    <a:lnTo>
                      <a:pt x="124" y="93"/>
                    </a:lnTo>
                    <a:cubicBezTo>
                      <a:pt x="154" y="93"/>
                      <a:pt x="154" y="124"/>
                      <a:pt x="154" y="124"/>
                    </a:cubicBezTo>
                    <a:lnTo>
                      <a:pt x="154" y="124"/>
                    </a:lnTo>
                    <a:cubicBezTo>
                      <a:pt x="154" y="93"/>
                      <a:pt x="154" y="93"/>
                      <a:pt x="154" y="93"/>
                    </a:cubicBezTo>
                    <a:cubicBezTo>
                      <a:pt x="186" y="93"/>
                      <a:pt x="186" y="93"/>
                      <a:pt x="186" y="93"/>
                    </a:cubicBezTo>
                    <a:lnTo>
                      <a:pt x="186" y="93"/>
                    </a:lnTo>
                    <a:lnTo>
                      <a:pt x="186" y="93"/>
                    </a:lnTo>
                    <a:lnTo>
                      <a:pt x="186" y="93"/>
                    </a:lnTo>
                    <a:lnTo>
                      <a:pt x="217" y="93"/>
                    </a:lnTo>
                    <a:cubicBezTo>
                      <a:pt x="217" y="61"/>
                      <a:pt x="217" y="30"/>
                      <a:pt x="248" y="30"/>
                    </a:cubicBezTo>
                    <a:lnTo>
                      <a:pt x="248" y="30"/>
                    </a:lnTo>
                    <a:lnTo>
                      <a:pt x="248" y="30"/>
                    </a:lnTo>
                    <a:lnTo>
                      <a:pt x="248" y="30"/>
                    </a:lnTo>
                    <a:lnTo>
                      <a:pt x="217" y="30"/>
                    </a:lnTo>
                    <a:lnTo>
                      <a:pt x="217" y="30"/>
                    </a:lnTo>
                    <a:lnTo>
                      <a:pt x="217" y="30"/>
                    </a:lnTo>
                    <a:cubicBezTo>
                      <a:pt x="217" y="30"/>
                      <a:pt x="186" y="30"/>
                      <a:pt x="186" y="0"/>
                    </a:cubicBezTo>
                    <a:lnTo>
                      <a:pt x="186" y="0"/>
                    </a:lnTo>
                    <a:lnTo>
                      <a:pt x="186" y="0"/>
                    </a:lnTo>
                    <a:lnTo>
                      <a:pt x="186" y="0"/>
                    </a:lnTo>
                    <a:lnTo>
                      <a:pt x="186" y="0"/>
                    </a:lnTo>
                    <a:cubicBezTo>
                      <a:pt x="154" y="0"/>
                      <a:pt x="154" y="0"/>
                      <a:pt x="154" y="0"/>
                    </a:cubicBezTo>
                    <a:lnTo>
                      <a:pt x="124" y="0"/>
                    </a:lnTo>
                    <a:lnTo>
                      <a:pt x="124" y="0"/>
                    </a:lnTo>
                    <a:lnTo>
                      <a:pt x="124" y="0"/>
                    </a:lnTo>
                    <a:lnTo>
                      <a:pt x="124" y="0"/>
                    </a:lnTo>
                    <a:cubicBezTo>
                      <a:pt x="93" y="0"/>
                      <a:pt x="93" y="0"/>
                      <a:pt x="93" y="0"/>
                    </a:cubicBezTo>
                    <a:cubicBezTo>
                      <a:pt x="62" y="0"/>
                      <a:pt x="62" y="0"/>
                      <a:pt x="62" y="0"/>
                    </a:cubicBezTo>
                    <a:lnTo>
                      <a:pt x="31" y="0"/>
                    </a:lnTo>
                    <a:cubicBezTo>
                      <a:pt x="31" y="0"/>
                      <a:pt x="31" y="0"/>
                      <a:pt x="0" y="0"/>
                    </a:cubicBezTo>
                    <a:cubicBezTo>
                      <a:pt x="0" y="0"/>
                      <a:pt x="0" y="0"/>
                      <a:pt x="0" y="3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23" name="Freeform 79"/>
              <p:cNvSpPr>
                <a:spLocks noChangeArrowheads="1"/>
              </p:cNvSpPr>
              <p:nvPr/>
            </p:nvSpPr>
            <p:spPr bwMode="auto">
              <a:xfrm>
                <a:off x="4003675" y="1535113"/>
                <a:ext cx="100013" cy="44450"/>
              </a:xfrm>
              <a:custGeom>
                <a:avLst/>
                <a:gdLst>
                  <a:gd name="T0" fmla="*/ 248 w 280"/>
                  <a:gd name="T1" fmla="*/ 0 h 125"/>
                  <a:gd name="T2" fmla="*/ 248 w 280"/>
                  <a:gd name="T3" fmla="*/ 0 h 125"/>
                  <a:gd name="T4" fmla="*/ 217 w 280"/>
                  <a:gd name="T5" fmla="*/ 0 h 125"/>
                  <a:gd name="T6" fmla="*/ 217 w 280"/>
                  <a:gd name="T7" fmla="*/ 30 h 125"/>
                  <a:gd name="T8" fmla="*/ 186 w 280"/>
                  <a:gd name="T9" fmla="*/ 30 h 125"/>
                  <a:gd name="T10" fmla="*/ 186 w 280"/>
                  <a:gd name="T11" fmla="*/ 30 h 125"/>
                  <a:gd name="T12" fmla="*/ 186 w 280"/>
                  <a:gd name="T13" fmla="*/ 30 h 125"/>
                  <a:gd name="T14" fmla="*/ 155 w 280"/>
                  <a:gd name="T15" fmla="*/ 30 h 125"/>
                  <a:gd name="T16" fmla="*/ 124 w 280"/>
                  <a:gd name="T17" fmla="*/ 62 h 125"/>
                  <a:gd name="T18" fmla="*/ 124 w 280"/>
                  <a:gd name="T19" fmla="*/ 30 h 125"/>
                  <a:gd name="T20" fmla="*/ 124 w 280"/>
                  <a:gd name="T21" fmla="*/ 30 h 125"/>
                  <a:gd name="T22" fmla="*/ 124 w 280"/>
                  <a:gd name="T23" fmla="*/ 30 h 125"/>
                  <a:gd name="T24" fmla="*/ 93 w 280"/>
                  <a:gd name="T25" fmla="*/ 62 h 125"/>
                  <a:gd name="T26" fmla="*/ 62 w 280"/>
                  <a:gd name="T27" fmla="*/ 62 h 125"/>
                  <a:gd name="T28" fmla="*/ 62 w 280"/>
                  <a:gd name="T29" fmla="*/ 62 h 125"/>
                  <a:gd name="T30" fmla="*/ 62 w 280"/>
                  <a:gd name="T31" fmla="*/ 62 h 125"/>
                  <a:gd name="T32" fmla="*/ 62 w 280"/>
                  <a:gd name="T33" fmla="*/ 62 h 125"/>
                  <a:gd name="T34" fmla="*/ 62 w 280"/>
                  <a:gd name="T35" fmla="*/ 62 h 125"/>
                  <a:gd name="T36" fmla="*/ 62 w 280"/>
                  <a:gd name="T37" fmla="*/ 62 h 125"/>
                  <a:gd name="T38" fmla="*/ 31 w 280"/>
                  <a:gd name="T39" fmla="*/ 62 h 125"/>
                  <a:gd name="T40" fmla="*/ 0 w 280"/>
                  <a:gd name="T41" fmla="*/ 62 h 125"/>
                  <a:gd name="T42" fmla="*/ 0 w 280"/>
                  <a:gd name="T43" fmla="*/ 62 h 125"/>
                  <a:gd name="T44" fmla="*/ 0 w 280"/>
                  <a:gd name="T45" fmla="*/ 62 h 125"/>
                  <a:gd name="T46" fmla="*/ 0 w 280"/>
                  <a:gd name="T47" fmla="*/ 62 h 125"/>
                  <a:gd name="T48" fmla="*/ 0 w 280"/>
                  <a:gd name="T49" fmla="*/ 93 h 125"/>
                  <a:gd name="T50" fmla="*/ 0 w 280"/>
                  <a:gd name="T51" fmla="*/ 93 h 125"/>
                  <a:gd name="T52" fmla="*/ 0 w 280"/>
                  <a:gd name="T53" fmla="*/ 93 h 125"/>
                  <a:gd name="T54" fmla="*/ 0 w 280"/>
                  <a:gd name="T55" fmla="*/ 93 h 125"/>
                  <a:gd name="T56" fmla="*/ 0 w 280"/>
                  <a:gd name="T57" fmla="*/ 124 h 125"/>
                  <a:gd name="T58" fmla="*/ 0 w 280"/>
                  <a:gd name="T59" fmla="*/ 124 h 125"/>
                  <a:gd name="T60" fmla="*/ 31 w 280"/>
                  <a:gd name="T61" fmla="*/ 124 h 125"/>
                  <a:gd name="T62" fmla="*/ 31 w 280"/>
                  <a:gd name="T63" fmla="*/ 124 h 125"/>
                  <a:gd name="T64" fmla="*/ 31 w 280"/>
                  <a:gd name="T65" fmla="*/ 124 h 125"/>
                  <a:gd name="T66" fmla="*/ 31 w 280"/>
                  <a:gd name="T67" fmla="*/ 124 h 125"/>
                  <a:gd name="T68" fmla="*/ 31 w 280"/>
                  <a:gd name="T69" fmla="*/ 124 h 125"/>
                  <a:gd name="T70" fmla="*/ 31 w 280"/>
                  <a:gd name="T71" fmla="*/ 124 h 125"/>
                  <a:gd name="T72" fmla="*/ 62 w 280"/>
                  <a:gd name="T73" fmla="*/ 124 h 125"/>
                  <a:gd name="T74" fmla="*/ 93 w 280"/>
                  <a:gd name="T75" fmla="*/ 124 h 125"/>
                  <a:gd name="T76" fmla="*/ 93 w 280"/>
                  <a:gd name="T77" fmla="*/ 124 h 125"/>
                  <a:gd name="T78" fmla="*/ 124 w 280"/>
                  <a:gd name="T79" fmla="*/ 124 h 125"/>
                  <a:gd name="T80" fmla="*/ 124 w 280"/>
                  <a:gd name="T81" fmla="*/ 124 h 125"/>
                  <a:gd name="T82" fmla="*/ 124 w 280"/>
                  <a:gd name="T83" fmla="*/ 124 h 125"/>
                  <a:gd name="T84" fmla="*/ 124 w 280"/>
                  <a:gd name="T85" fmla="*/ 124 h 125"/>
                  <a:gd name="T86" fmla="*/ 124 w 280"/>
                  <a:gd name="T87" fmla="*/ 124 h 125"/>
                  <a:gd name="T88" fmla="*/ 124 w 280"/>
                  <a:gd name="T89" fmla="*/ 124 h 125"/>
                  <a:gd name="T90" fmla="*/ 155 w 280"/>
                  <a:gd name="T91" fmla="*/ 124 h 125"/>
                  <a:gd name="T92" fmla="*/ 155 w 280"/>
                  <a:gd name="T93" fmla="*/ 124 h 125"/>
                  <a:gd name="T94" fmla="*/ 155 w 280"/>
                  <a:gd name="T95" fmla="*/ 124 h 125"/>
                  <a:gd name="T96" fmla="*/ 155 w 280"/>
                  <a:gd name="T97" fmla="*/ 124 h 125"/>
                  <a:gd name="T98" fmla="*/ 186 w 280"/>
                  <a:gd name="T99" fmla="*/ 124 h 125"/>
                  <a:gd name="T100" fmla="*/ 186 w 280"/>
                  <a:gd name="T101" fmla="*/ 124 h 125"/>
                  <a:gd name="T102" fmla="*/ 186 w 280"/>
                  <a:gd name="T103" fmla="*/ 93 h 125"/>
                  <a:gd name="T104" fmla="*/ 217 w 280"/>
                  <a:gd name="T105" fmla="*/ 93 h 125"/>
                  <a:gd name="T106" fmla="*/ 248 w 280"/>
                  <a:gd name="T107" fmla="*/ 30 h 125"/>
                  <a:gd name="T108" fmla="*/ 279 w 280"/>
                  <a:gd name="T109" fmla="*/ 30 h 125"/>
                  <a:gd name="T110" fmla="*/ 279 w 280"/>
                  <a:gd name="T111" fmla="*/ 30 h 125"/>
                  <a:gd name="T112" fmla="*/ 248 w 280"/>
                  <a:gd name="T113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80" h="125">
                    <a:moveTo>
                      <a:pt x="248" y="0"/>
                    </a:moveTo>
                    <a:lnTo>
                      <a:pt x="248" y="0"/>
                    </a:lnTo>
                    <a:cubicBezTo>
                      <a:pt x="217" y="0"/>
                      <a:pt x="217" y="0"/>
                      <a:pt x="217" y="0"/>
                    </a:cubicBezTo>
                    <a:cubicBezTo>
                      <a:pt x="217" y="0"/>
                      <a:pt x="217" y="0"/>
                      <a:pt x="217" y="30"/>
                    </a:cubicBezTo>
                    <a:cubicBezTo>
                      <a:pt x="186" y="30"/>
                      <a:pt x="186" y="30"/>
                      <a:pt x="186" y="30"/>
                    </a:cubicBezTo>
                    <a:lnTo>
                      <a:pt x="186" y="30"/>
                    </a:lnTo>
                    <a:lnTo>
                      <a:pt x="186" y="30"/>
                    </a:lnTo>
                    <a:cubicBezTo>
                      <a:pt x="155" y="30"/>
                      <a:pt x="155" y="30"/>
                      <a:pt x="155" y="30"/>
                    </a:cubicBezTo>
                    <a:cubicBezTo>
                      <a:pt x="155" y="30"/>
                      <a:pt x="155" y="62"/>
                      <a:pt x="124" y="62"/>
                    </a:cubicBezTo>
                    <a:lnTo>
                      <a:pt x="124" y="30"/>
                    </a:lnTo>
                    <a:lnTo>
                      <a:pt x="124" y="30"/>
                    </a:lnTo>
                    <a:lnTo>
                      <a:pt x="124" y="30"/>
                    </a:lnTo>
                    <a:cubicBezTo>
                      <a:pt x="93" y="62"/>
                      <a:pt x="93" y="62"/>
                      <a:pt x="93" y="62"/>
                    </a:cubicBezTo>
                    <a:cubicBezTo>
                      <a:pt x="93" y="62"/>
                      <a:pt x="93" y="62"/>
                      <a:pt x="62" y="62"/>
                    </a:cubicBezTo>
                    <a:lnTo>
                      <a:pt x="62" y="62"/>
                    </a:lnTo>
                    <a:lnTo>
                      <a:pt x="62" y="62"/>
                    </a:lnTo>
                    <a:lnTo>
                      <a:pt x="62" y="62"/>
                    </a:lnTo>
                    <a:lnTo>
                      <a:pt x="62" y="62"/>
                    </a:lnTo>
                    <a:lnTo>
                      <a:pt x="62" y="62"/>
                    </a:lnTo>
                    <a:cubicBezTo>
                      <a:pt x="31" y="62"/>
                      <a:pt x="31" y="62"/>
                      <a:pt x="31" y="62"/>
                    </a:cubicBezTo>
                    <a:cubicBezTo>
                      <a:pt x="31" y="62"/>
                      <a:pt x="31" y="62"/>
                      <a:pt x="0" y="62"/>
                    </a:cubicBez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cubicBezTo>
                      <a:pt x="0" y="93"/>
                      <a:pt x="0" y="93"/>
                      <a:pt x="0" y="93"/>
                    </a:cubicBezTo>
                    <a:lnTo>
                      <a:pt x="0" y="93"/>
                    </a:lnTo>
                    <a:lnTo>
                      <a:pt x="0" y="93"/>
                    </a:lnTo>
                    <a:lnTo>
                      <a:pt x="0" y="93"/>
                    </a:lnTo>
                    <a:cubicBezTo>
                      <a:pt x="0" y="93"/>
                      <a:pt x="0" y="93"/>
                      <a:pt x="0" y="124"/>
                    </a:cubicBezTo>
                    <a:lnTo>
                      <a:pt x="0" y="124"/>
                    </a:lnTo>
                    <a:cubicBezTo>
                      <a:pt x="31" y="124"/>
                      <a:pt x="31" y="124"/>
                      <a:pt x="31" y="124"/>
                    </a:cubicBezTo>
                    <a:lnTo>
                      <a:pt x="31" y="124"/>
                    </a:lnTo>
                    <a:lnTo>
                      <a:pt x="31" y="124"/>
                    </a:lnTo>
                    <a:lnTo>
                      <a:pt x="31" y="124"/>
                    </a:lnTo>
                    <a:lnTo>
                      <a:pt x="31" y="124"/>
                    </a:lnTo>
                    <a:lnTo>
                      <a:pt x="31" y="124"/>
                    </a:lnTo>
                    <a:cubicBezTo>
                      <a:pt x="62" y="124"/>
                      <a:pt x="62" y="124"/>
                      <a:pt x="62" y="124"/>
                    </a:cubicBezTo>
                    <a:cubicBezTo>
                      <a:pt x="62" y="124"/>
                      <a:pt x="62" y="124"/>
                      <a:pt x="93" y="124"/>
                    </a:cubicBezTo>
                    <a:lnTo>
                      <a:pt x="93" y="124"/>
                    </a:lnTo>
                    <a:lnTo>
                      <a:pt x="124" y="124"/>
                    </a:lnTo>
                    <a:lnTo>
                      <a:pt x="124" y="124"/>
                    </a:lnTo>
                    <a:lnTo>
                      <a:pt x="124" y="124"/>
                    </a:lnTo>
                    <a:lnTo>
                      <a:pt x="124" y="124"/>
                    </a:lnTo>
                    <a:lnTo>
                      <a:pt x="124" y="124"/>
                    </a:lnTo>
                    <a:lnTo>
                      <a:pt x="124" y="124"/>
                    </a:lnTo>
                    <a:cubicBezTo>
                      <a:pt x="155" y="124"/>
                      <a:pt x="155" y="124"/>
                      <a:pt x="155" y="124"/>
                    </a:cubicBezTo>
                    <a:lnTo>
                      <a:pt x="155" y="124"/>
                    </a:lnTo>
                    <a:lnTo>
                      <a:pt x="155" y="124"/>
                    </a:lnTo>
                    <a:lnTo>
                      <a:pt x="155" y="124"/>
                    </a:lnTo>
                    <a:cubicBezTo>
                      <a:pt x="155" y="124"/>
                      <a:pt x="155" y="124"/>
                      <a:pt x="186" y="124"/>
                    </a:cubicBezTo>
                    <a:lnTo>
                      <a:pt x="186" y="124"/>
                    </a:lnTo>
                    <a:lnTo>
                      <a:pt x="186" y="93"/>
                    </a:lnTo>
                    <a:lnTo>
                      <a:pt x="217" y="93"/>
                    </a:lnTo>
                    <a:cubicBezTo>
                      <a:pt x="217" y="62"/>
                      <a:pt x="248" y="62"/>
                      <a:pt x="248" y="30"/>
                    </a:cubicBezTo>
                    <a:lnTo>
                      <a:pt x="279" y="30"/>
                    </a:lnTo>
                    <a:lnTo>
                      <a:pt x="279" y="30"/>
                    </a:lnTo>
                    <a:cubicBezTo>
                      <a:pt x="248" y="30"/>
                      <a:pt x="248" y="0"/>
                      <a:pt x="248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24" name="Freeform 80"/>
              <p:cNvSpPr>
                <a:spLocks noChangeArrowheads="1"/>
              </p:cNvSpPr>
              <p:nvPr/>
            </p:nvSpPr>
            <p:spPr bwMode="auto">
              <a:xfrm>
                <a:off x="3757613" y="1423988"/>
                <a:ext cx="44450" cy="33337"/>
              </a:xfrm>
              <a:custGeom>
                <a:avLst/>
                <a:gdLst>
                  <a:gd name="T0" fmla="*/ 31 w 125"/>
                  <a:gd name="T1" fmla="*/ 92 h 93"/>
                  <a:gd name="T2" fmla="*/ 31 w 125"/>
                  <a:gd name="T3" fmla="*/ 92 h 93"/>
                  <a:gd name="T4" fmla="*/ 62 w 125"/>
                  <a:gd name="T5" fmla="*/ 62 h 93"/>
                  <a:gd name="T6" fmla="*/ 94 w 125"/>
                  <a:gd name="T7" fmla="*/ 62 h 93"/>
                  <a:gd name="T8" fmla="*/ 94 w 125"/>
                  <a:gd name="T9" fmla="*/ 62 h 93"/>
                  <a:gd name="T10" fmla="*/ 94 w 125"/>
                  <a:gd name="T11" fmla="*/ 62 h 93"/>
                  <a:gd name="T12" fmla="*/ 94 w 125"/>
                  <a:gd name="T13" fmla="*/ 31 h 93"/>
                  <a:gd name="T14" fmla="*/ 94 w 125"/>
                  <a:gd name="T15" fmla="*/ 31 h 93"/>
                  <a:gd name="T16" fmla="*/ 94 w 125"/>
                  <a:gd name="T17" fmla="*/ 31 h 93"/>
                  <a:gd name="T18" fmla="*/ 94 w 125"/>
                  <a:gd name="T19" fmla="*/ 0 h 93"/>
                  <a:gd name="T20" fmla="*/ 94 w 125"/>
                  <a:gd name="T21" fmla="*/ 0 h 93"/>
                  <a:gd name="T22" fmla="*/ 94 w 125"/>
                  <a:gd name="T23" fmla="*/ 0 h 93"/>
                  <a:gd name="T24" fmla="*/ 124 w 125"/>
                  <a:gd name="T25" fmla="*/ 0 h 93"/>
                  <a:gd name="T26" fmla="*/ 124 w 125"/>
                  <a:gd name="T27" fmla="*/ 0 h 93"/>
                  <a:gd name="T28" fmla="*/ 124 w 125"/>
                  <a:gd name="T29" fmla="*/ 0 h 93"/>
                  <a:gd name="T30" fmla="*/ 94 w 125"/>
                  <a:gd name="T31" fmla="*/ 0 h 93"/>
                  <a:gd name="T32" fmla="*/ 62 w 125"/>
                  <a:gd name="T33" fmla="*/ 0 h 93"/>
                  <a:gd name="T34" fmla="*/ 31 w 125"/>
                  <a:gd name="T35" fmla="*/ 0 h 93"/>
                  <a:gd name="T36" fmla="*/ 31 w 125"/>
                  <a:gd name="T37" fmla="*/ 0 h 93"/>
                  <a:gd name="T38" fmla="*/ 31 w 125"/>
                  <a:gd name="T39" fmla="*/ 0 h 93"/>
                  <a:gd name="T40" fmla="*/ 31 w 125"/>
                  <a:gd name="T41" fmla="*/ 31 h 93"/>
                  <a:gd name="T42" fmla="*/ 0 w 125"/>
                  <a:gd name="T43" fmla="*/ 31 h 93"/>
                  <a:gd name="T44" fmla="*/ 31 w 125"/>
                  <a:gd name="T45" fmla="*/ 62 h 93"/>
                  <a:gd name="T46" fmla="*/ 31 w 125"/>
                  <a:gd name="T47" fmla="*/ 92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25" h="93">
                    <a:moveTo>
                      <a:pt x="31" y="92"/>
                    </a:moveTo>
                    <a:lnTo>
                      <a:pt x="31" y="92"/>
                    </a:lnTo>
                    <a:lnTo>
                      <a:pt x="62" y="62"/>
                    </a:lnTo>
                    <a:cubicBezTo>
                      <a:pt x="62" y="62"/>
                      <a:pt x="62" y="62"/>
                      <a:pt x="94" y="62"/>
                    </a:cubicBezTo>
                    <a:lnTo>
                      <a:pt x="94" y="62"/>
                    </a:lnTo>
                    <a:lnTo>
                      <a:pt x="94" y="62"/>
                    </a:lnTo>
                    <a:lnTo>
                      <a:pt x="94" y="31"/>
                    </a:lnTo>
                    <a:lnTo>
                      <a:pt x="94" y="31"/>
                    </a:lnTo>
                    <a:lnTo>
                      <a:pt x="94" y="31"/>
                    </a:lnTo>
                    <a:cubicBezTo>
                      <a:pt x="94" y="31"/>
                      <a:pt x="94" y="31"/>
                      <a:pt x="94" y="0"/>
                    </a:cubicBezTo>
                    <a:lnTo>
                      <a:pt x="94" y="0"/>
                    </a:lnTo>
                    <a:lnTo>
                      <a:pt x="94" y="0"/>
                    </a:lnTo>
                    <a:cubicBezTo>
                      <a:pt x="124" y="0"/>
                      <a:pt x="124" y="0"/>
                      <a:pt x="124" y="0"/>
                    </a:cubicBezTo>
                    <a:lnTo>
                      <a:pt x="124" y="0"/>
                    </a:lnTo>
                    <a:lnTo>
                      <a:pt x="124" y="0"/>
                    </a:lnTo>
                    <a:lnTo>
                      <a:pt x="94" y="0"/>
                    </a:lnTo>
                    <a:cubicBezTo>
                      <a:pt x="94" y="0"/>
                      <a:pt x="94" y="0"/>
                      <a:pt x="62" y="0"/>
                    </a:cubicBezTo>
                    <a:cubicBezTo>
                      <a:pt x="62" y="0"/>
                      <a:pt x="62" y="0"/>
                      <a:pt x="31" y="0"/>
                    </a:cubicBezTo>
                    <a:lnTo>
                      <a:pt x="31" y="0"/>
                    </a:lnTo>
                    <a:lnTo>
                      <a:pt x="31" y="0"/>
                    </a:lnTo>
                    <a:cubicBezTo>
                      <a:pt x="31" y="0"/>
                      <a:pt x="31" y="0"/>
                      <a:pt x="31" y="31"/>
                    </a:cubicBezTo>
                    <a:cubicBezTo>
                      <a:pt x="31" y="31"/>
                      <a:pt x="31" y="31"/>
                      <a:pt x="0" y="31"/>
                    </a:cubicBezTo>
                    <a:cubicBezTo>
                      <a:pt x="31" y="62"/>
                      <a:pt x="31" y="62"/>
                      <a:pt x="31" y="62"/>
                    </a:cubicBezTo>
                    <a:lnTo>
                      <a:pt x="31" y="9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25" name="Freeform 81"/>
              <p:cNvSpPr>
                <a:spLocks noChangeArrowheads="1"/>
              </p:cNvSpPr>
              <p:nvPr/>
            </p:nvSpPr>
            <p:spPr bwMode="auto">
              <a:xfrm>
                <a:off x="3579813" y="1479550"/>
                <a:ext cx="234950" cy="179388"/>
              </a:xfrm>
              <a:custGeom>
                <a:avLst/>
                <a:gdLst>
                  <a:gd name="T0" fmla="*/ 186 w 652"/>
                  <a:gd name="T1" fmla="*/ 465 h 497"/>
                  <a:gd name="T2" fmla="*/ 186 w 652"/>
                  <a:gd name="T3" fmla="*/ 465 h 497"/>
                  <a:gd name="T4" fmla="*/ 218 w 652"/>
                  <a:gd name="T5" fmla="*/ 465 h 497"/>
                  <a:gd name="T6" fmla="*/ 248 w 652"/>
                  <a:gd name="T7" fmla="*/ 496 h 497"/>
                  <a:gd name="T8" fmla="*/ 310 w 652"/>
                  <a:gd name="T9" fmla="*/ 496 h 497"/>
                  <a:gd name="T10" fmla="*/ 342 w 652"/>
                  <a:gd name="T11" fmla="*/ 496 h 497"/>
                  <a:gd name="T12" fmla="*/ 372 w 652"/>
                  <a:gd name="T13" fmla="*/ 496 h 497"/>
                  <a:gd name="T14" fmla="*/ 403 w 652"/>
                  <a:gd name="T15" fmla="*/ 465 h 497"/>
                  <a:gd name="T16" fmla="*/ 466 w 652"/>
                  <a:gd name="T17" fmla="*/ 433 h 497"/>
                  <a:gd name="T18" fmla="*/ 527 w 652"/>
                  <a:gd name="T19" fmla="*/ 465 h 497"/>
                  <a:gd name="T20" fmla="*/ 590 w 652"/>
                  <a:gd name="T21" fmla="*/ 465 h 497"/>
                  <a:gd name="T22" fmla="*/ 620 w 652"/>
                  <a:gd name="T23" fmla="*/ 433 h 497"/>
                  <a:gd name="T24" fmla="*/ 590 w 652"/>
                  <a:gd name="T25" fmla="*/ 403 h 497"/>
                  <a:gd name="T26" fmla="*/ 590 w 652"/>
                  <a:gd name="T27" fmla="*/ 372 h 497"/>
                  <a:gd name="T28" fmla="*/ 590 w 652"/>
                  <a:gd name="T29" fmla="*/ 341 h 497"/>
                  <a:gd name="T30" fmla="*/ 558 w 652"/>
                  <a:gd name="T31" fmla="*/ 309 h 497"/>
                  <a:gd name="T32" fmla="*/ 558 w 652"/>
                  <a:gd name="T33" fmla="*/ 248 h 497"/>
                  <a:gd name="T34" fmla="*/ 558 w 652"/>
                  <a:gd name="T35" fmla="*/ 248 h 497"/>
                  <a:gd name="T36" fmla="*/ 558 w 652"/>
                  <a:gd name="T37" fmla="*/ 248 h 497"/>
                  <a:gd name="T38" fmla="*/ 590 w 652"/>
                  <a:gd name="T39" fmla="*/ 217 h 497"/>
                  <a:gd name="T40" fmla="*/ 620 w 652"/>
                  <a:gd name="T41" fmla="*/ 185 h 497"/>
                  <a:gd name="T42" fmla="*/ 620 w 652"/>
                  <a:gd name="T43" fmla="*/ 185 h 497"/>
                  <a:gd name="T44" fmla="*/ 651 w 652"/>
                  <a:gd name="T45" fmla="*/ 124 h 497"/>
                  <a:gd name="T46" fmla="*/ 620 w 652"/>
                  <a:gd name="T47" fmla="*/ 124 h 497"/>
                  <a:gd name="T48" fmla="*/ 590 w 652"/>
                  <a:gd name="T49" fmla="*/ 124 h 497"/>
                  <a:gd name="T50" fmla="*/ 590 w 652"/>
                  <a:gd name="T51" fmla="*/ 124 h 497"/>
                  <a:gd name="T52" fmla="*/ 558 w 652"/>
                  <a:gd name="T53" fmla="*/ 124 h 497"/>
                  <a:gd name="T54" fmla="*/ 558 w 652"/>
                  <a:gd name="T55" fmla="*/ 124 h 497"/>
                  <a:gd name="T56" fmla="*/ 527 w 652"/>
                  <a:gd name="T57" fmla="*/ 93 h 497"/>
                  <a:gd name="T58" fmla="*/ 496 w 652"/>
                  <a:gd name="T59" fmla="*/ 93 h 497"/>
                  <a:gd name="T60" fmla="*/ 466 w 652"/>
                  <a:gd name="T61" fmla="*/ 93 h 497"/>
                  <a:gd name="T62" fmla="*/ 434 w 652"/>
                  <a:gd name="T63" fmla="*/ 61 h 497"/>
                  <a:gd name="T64" fmla="*/ 403 w 652"/>
                  <a:gd name="T65" fmla="*/ 31 h 497"/>
                  <a:gd name="T66" fmla="*/ 372 w 652"/>
                  <a:gd name="T67" fmla="*/ 0 h 497"/>
                  <a:gd name="T68" fmla="*/ 342 w 652"/>
                  <a:gd name="T69" fmla="*/ 0 h 497"/>
                  <a:gd name="T70" fmla="*/ 403 w 652"/>
                  <a:gd name="T71" fmla="*/ 61 h 497"/>
                  <a:gd name="T72" fmla="*/ 342 w 652"/>
                  <a:gd name="T73" fmla="*/ 61 h 497"/>
                  <a:gd name="T74" fmla="*/ 218 w 652"/>
                  <a:gd name="T75" fmla="*/ 124 h 497"/>
                  <a:gd name="T76" fmla="*/ 155 w 652"/>
                  <a:gd name="T77" fmla="*/ 93 h 497"/>
                  <a:gd name="T78" fmla="*/ 124 w 652"/>
                  <a:gd name="T79" fmla="*/ 155 h 497"/>
                  <a:gd name="T80" fmla="*/ 124 w 652"/>
                  <a:gd name="T81" fmla="*/ 155 h 497"/>
                  <a:gd name="T82" fmla="*/ 124 w 652"/>
                  <a:gd name="T83" fmla="*/ 155 h 497"/>
                  <a:gd name="T84" fmla="*/ 62 w 652"/>
                  <a:gd name="T85" fmla="*/ 124 h 497"/>
                  <a:gd name="T86" fmla="*/ 0 w 652"/>
                  <a:gd name="T87" fmla="*/ 155 h 497"/>
                  <a:gd name="T88" fmla="*/ 0 w 652"/>
                  <a:gd name="T89" fmla="*/ 155 h 497"/>
                  <a:gd name="T90" fmla="*/ 0 w 652"/>
                  <a:gd name="T91" fmla="*/ 155 h 497"/>
                  <a:gd name="T92" fmla="*/ 31 w 652"/>
                  <a:gd name="T93" fmla="*/ 155 h 497"/>
                  <a:gd name="T94" fmla="*/ 62 w 652"/>
                  <a:gd name="T95" fmla="*/ 185 h 497"/>
                  <a:gd name="T96" fmla="*/ 94 w 652"/>
                  <a:gd name="T97" fmla="*/ 185 h 497"/>
                  <a:gd name="T98" fmla="*/ 124 w 652"/>
                  <a:gd name="T99" fmla="*/ 217 h 497"/>
                  <a:gd name="T100" fmla="*/ 155 w 652"/>
                  <a:gd name="T101" fmla="*/ 248 h 497"/>
                  <a:gd name="T102" fmla="*/ 186 w 652"/>
                  <a:gd name="T103" fmla="*/ 403 h 497"/>
                  <a:gd name="T104" fmla="*/ 186 w 652"/>
                  <a:gd name="T105" fmla="*/ 465 h 4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52" h="497">
                    <a:moveTo>
                      <a:pt x="186" y="465"/>
                    </a:moveTo>
                    <a:lnTo>
                      <a:pt x="186" y="465"/>
                    </a:lnTo>
                    <a:lnTo>
                      <a:pt x="186" y="465"/>
                    </a:lnTo>
                    <a:lnTo>
                      <a:pt x="186" y="465"/>
                    </a:lnTo>
                    <a:lnTo>
                      <a:pt x="186" y="465"/>
                    </a:lnTo>
                    <a:lnTo>
                      <a:pt x="218" y="465"/>
                    </a:lnTo>
                    <a:cubicBezTo>
                      <a:pt x="218" y="496"/>
                      <a:pt x="218" y="496"/>
                      <a:pt x="248" y="496"/>
                    </a:cubicBezTo>
                    <a:lnTo>
                      <a:pt x="248" y="496"/>
                    </a:lnTo>
                    <a:lnTo>
                      <a:pt x="279" y="496"/>
                    </a:lnTo>
                    <a:lnTo>
                      <a:pt x="310" y="496"/>
                    </a:lnTo>
                    <a:lnTo>
                      <a:pt x="310" y="496"/>
                    </a:lnTo>
                    <a:lnTo>
                      <a:pt x="342" y="496"/>
                    </a:lnTo>
                    <a:cubicBezTo>
                      <a:pt x="342" y="496"/>
                      <a:pt x="342" y="496"/>
                      <a:pt x="372" y="496"/>
                    </a:cubicBezTo>
                    <a:lnTo>
                      <a:pt x="372" y="496"/>
                    </a:lnTo>
                    <a:lnTo>
                      <a:pt x="372" y="496"/>
                    </a:lnTo>
                    <a:cubicBezTo>
                      <a:pt x="403" y="465"/>
                      <a:pt x="403" y="465"/>
                      <a:pt x="403" y="465"/>
                    </a:cubicBezTo>
                    <a:cubicBezTo>
                      <a:pt x="434" y="433"/>
                      <a:pt x="434" y="433"/>
                      <a:pt x="434" y="433"/>
                    </a:cubicBezTo>
                    <a:cubicBezTo>
                      <a:pt x="466" y="433"/>
                      <a:pt x="466" y="433"/>
                      <a:pt x="466" y="433"/>
                    </a:cubicBezTo>
                    <a:cubicBezTo>
                      <a:pt x="466" y="433"/>
                      <a:pt x="496" y="433"/>
                      <a:pt x="527" y="465"/>
                    </a:cubicBezTo>
                    <a:lnTo>
                      <a:pt x="527" y="465"/>
                    </a:lnTo>
                    <a:cubicBezTo>
                      <a:pt x="558" y="465"/>
                      <a:pt x="558" y="465"/>
                      <a:pt x="558" y="465"/>
                    </a:cubicBezTo>
                    <a:cubicBezTo>
                      <a:pt x="558" y="465"/>
                      <a:pt x="558" y="465"/>
                      <a:pt x="590" y="465"/>
                    </a:cubicBezTo>
                    <a:lnTo>
                      <a:pt x="590" y="465"/>
                    </a:lnTo>
                    <a:lnTo>
                      <a:pt x="620" y="433"/>
                    </a:lnTo>
                    <a:cubicBezTo>
                      <a:pt x="590" y="433"/>
                      <a:pt x="590" y="433"/>
                      <a:pt x="590" y="403"/>
                    </a:cubicBezTo>
                    <a:lnTo>
                      <a:pt x="590" y="403"/>
                    </a:lnTo>
                    <a:lnTo>
                      <a:pt x="590" y="403"/>
                    </a:lnTo>
                    <a:lnTo>
                      <a:pt x="590" y="372"/>
                    </a:lnTo>
                    <a:lnTo>
                      <a:pt x="590" y="372"/>
                    </a:lnTo>
                    <a:cubicBezTo>
                      <a:pt x="590" y="341"/>
                      <a:pt x="590" y="341"/>
                      <a:pt x="590" y="341"/>
                    </a:cubicBezTo>
                    <a:lnTo>
                      <a:pt x="558" y="309"/>
                    </a:lnTo>
                    <a:lnTo>
                      <a:pt x="558" y="309"/>
                    </a:lnTo>
                    <a:lnTo>
                      <a:pt x="527" y="279"/>
                    </a:lnTo>
                    <a:cubicBezTo>
                      <a:pt x="527" y="279"/>
                      <a:pt x="527" y="279"/>
                      <a:pt x="558" y="248"/>
                    </a:cubicBezTo>
                    <a:lnTo>
                      <a:pt x="558" y="248"/>
                    </a:lnTo>
                    <a:lnTo>
                      <a:pt x="558" y="248"/>
                    </a:lnTo>
                    <a:lnTo>
                      <a:pt x="558" y="248"/>
                    </a:lnTo>
                    <a:lnTo>
                      <a:pt x="558" y="248"/>
                    </a:lnTo>
                    <a:cubicBezTo>
                      <a:pt x="590" y="217"/>
                      <a:pt x="590" y="217"/>
                      <a:pt x="590" y="217"/>
                    </a:cubicBezTo>
                    <a:lnTo>
                      <a:pt x="590" y="217"/>
                    </a:lnTo>
                    <a:cubicBezTo>
                      <a:pt x="590" y="217"/>
                      <a:pt x="590" y="217"/>
                      <a:pt x="590" y="185"/>
                    </a:cubicBezTo>
                    <a:cubicBezTo>
                      <a:pt x="620" y="185"/>
                      <a:pt x="620" y="185"/>
                      <a:pt x="620" y="185"/>
                    </a:cubicBezTo>
                    <a:lnTo>
                      <a:pt x="620" y="185"/>
                    </a:lnTo>
                    <a:lnTo>
                      <a:pt x="620" y="185"/>
                    </a:lnTo>
                    <a:lnTo>
                      <a:pt x="620" y="185"/>
                    </a:lnTo>
                    <a:cubicBezTo>
                      <a:pt x="620" y="155"/>
                      <a:pt x="620" y="155"/>
                      <a:pt x="651" y="124"/>
                    </a:cubicBezTo>
                    <a:cubicBezTo>
                      <a:pt x="620" y="124"/>
                      <a:pt x="620" y="124"/>
                      <a:pt x="620" y="124"/>
                    </a:cubicBezTo>
                    <a:lnTo>
                      <a:pt x="620" y="124"/>
                    </a:lnTo>
                    <a:lnTo>
                      <a:pt x="620" y="124"/>
                    </a:lnTo>
                    <a:cubicBezTo>
                      <a:pt x="590" y="124"/>
                      <a:pt x="590" y="124"/>
                      <a:pt x="590" y="124"/>
                    </a:cubicBezTo>
                    <a:lnTo>
                      <a:pt x="590" y="124"/>
                    </a:lnTo>
                    <a:lnTo>
                      <a:pt x="590" y="124"/>
                    </a:lnTo>
                    <a:lnTo>
                      <a:pt x="590" y="124"/>
                    </a:lnTo>
                    <a:lnTo>
                      <a:pt x="558" y="124"/>
                    </a:lnTo>
                    <a:lnTo>
                      <a:pt x="558" y="124"/>
                    </a:lnTo>
                    <a:lnTo>
                      <a:pt x="558" y="124"/>
                    </a:lnTo>
                    <a:lnTo>
                      <a:pt x="558" y="124"/>
                    </a:lnTo>
                    <a:cubicBezTo>
                      <a:pt x="527" y="124"/>
                      <a:pt x="527" y="93"/>
                      <a:pt x="527" y="93"/>
                    </a:cubicBezTo>
                    <a:lnTo>
                      <a:pt x="527" y="93"/>
                    </a:lnTo>
                    <a:cubicBezTo>
                      <a:pt x="496" y="93"/>
                      <a:pt x="496" y="93"/>
                      <a:pt x="496" y="93"/>
                    </a:cubicBezTo>
                    <a:lnTo>
                      <a:pt x="496" y="93"/>
                    </a:lnTo>
                    <a:lnTo>
                      <a:pt x="466" y="93"/>
                    </a:lnTo>
                    <a:lnTo>
                      <a:pt x="466" y="93"/>
                    </a:lnTo>
                    <a:lnTo>
                      <a:pt x="434" y="61"/>
                    </a:lnTo>
                    <a:cubicBezTo>
                      <a:pt x="434" y="61"/>
                      <a:pt x="403" y="61"/>
                      <a:pt x="403" y="31"/>
                    </a:cubicBezTo>
                    <a:lnTo>
                      <a:pt x="403" y="31"/>
                    </a:lnTo>
                    <a:lnTo>
                      <a:pt x="403" y="31"/>
                    </a:lnTo>
                    <a:cubicBezTo>
                      <a:pt x="372" y="31"/>
                      <a:pt x="372" y="31"/>
                      <a:pt x="372" y="0"/>
                    </a:cubicBezTo>
                    <a:lnTo>
                      <a:pt x="372" y="0"/>
                    </a:lnTo>
                    <a:cubicBezTo>
                      <a:pt x="342" y="0"/>
                      <a:pt x="342" y="0"/>
                      <a:pt x="342" y="0"/>
                    </a:cubicBezTo>
                    <a:lnTo>
                      <a:pt x="342" y="0"/>
                    </a:lnTo>
                    <a:cubicBezTo>
                      <a:pt x="403" y="61"/>
                      <a:pt x="403" y="61"/>
                      <a:pt x="403" y="61"/>
                    </a:cubicBezTo>
                    <a:cubicBezTo>
                      <a:pt x="342" y="61"/>
                      <a:pt x="342" y="61"/>
                      <a:pt x="342" y="61"/>
                    </a:cubicBezTo>
                    <a:lnTo>
                      <a:pt x="342" y="61"/>
                    </a:lnTo>
                    <a:cubicBezTo>
                      <a:pt x="310" y="61"/>
                      <a:pt x="310" y="61"/>
                      <a:pt x="310" y="61"/>
                    </a:cubicBezTo>
                    <a:cubicBezTo>
                      <a:pt x="279" y="93"/>
                      <a:pt x="218" y="124"/>
                      <a:pt x="218" y="124"/>
                    </a:cubicBezTo>
                    <a:cubicBezTo>
                      <a:pt x="186" y="124"/>
                      <a:pt x="186" y="93"/>
                      <a:pt x="155" y="93"/>
                    </a:cubicBezTo>
                    <a:lnTo>
                      <a:pt x="155" y="93"/>
                    </a:lnTo>
                    <a:cubicBezTo>
                      <a:pt x="186" y="124"/>
                      <a:pt x="186" y="124"/>
                      <a:pt x="155" y="155"/>
                    </a:cubicBezTo>
                    <a:cubicBezTo>
                      <a:pt x="155" y="155"/>
                      <a:pt x="155" y="155"/>
                      <a:pt x="124" y="155"/>
                    </a:cubicBezTo>
                    <a:lnTo>
                      <a:pt x="124" y="155"/>
                    </a:lnTo>
                    <a:lnTo>
                      <a:pt x="124" y="155"/>
                    </a:lnTo>
                    <a:lnTo>
                      <a:pt x="124" y="155"/>
                    </a:lnTo>
                    <a:lnTo>
                      <a:pt x="124" y="155"/>
                    </a:lnTo>
                    <a:lnTo>
                      <a:pt x="94" y="155"/>
                    </a:lnTo>
                    <a:cubicBezTo>
                      <a:pt x="94" y="155"/>
                      <a:pt x="62" y="155"/>
                      <a:pt x="62" y="124"/>
                    </a:cubicBezTo>
                    <a:lnTo>
                      <a:pt x="62" y="124"/>
                    </a:lnTo>
                    <a:cubicBezTo>
                      <a:pt x="31" y="155"/>
                      <a:pt x="31" y="155"/>
                      <a:pt x="0" y="155"/>
                    </a:cubicBezTo>
                    <a:lnTo>
                      <a:pt x="0" y="155"/>
                    </a:lnTo>
                    <a:lnTo>
                      <a:pt x="0" y="155"/>
                    </a:lnTo>
                    <a:lnTo>
                      <a:pt x="0" y="155"/>
                    </a:lnTo>
                    <a:lnTo>
                      <a:pt x="0" y="155"/>
                    </a:lnTo>
                    <a:lnTo>
                      <a:pt x="0" y="155"/>
                    </a:lnTo>
                    <a:cubicBezTo>
                      <a:pt x="31" y="155"/>
                      <a:pt x="31" y="155"/>
                      <a:pt x="31" y="155"/>
                    </a:cubicBezTo>
                    <a:cubicBezTo>
                      <a:pt x="31" y="155"/>
                      <a:pt x="31" y="155"/>
                      <a:pt x="62" y="155"/>
                    </a:cubicBezTo>
                    <a:cubicBezTo>
                      <a:pt x="62" y="155"/>
                      <a:pt x="62" y="155"/>
                      <a:pt x="62" y="185"/>
                    </a:cubicBezTo>
                    <a:lnTo>
                      <a:pt x="62" y="185"/>
                    </a:lnTo>
                    <a:lnTo>
                      <a:pt x="94" y="185"/>
                    </a:lnTo>
                    <a:cubicBezTo>
                      <a:pt x="94" y="185"/>
                      <a:pt x="124" y="185"/>
                      <a:pt x="124" y="217"/>
                    </a:cubicBezTo>
                    <a:lnTo>
                      <a:pt x="124" y="217"/>
                    </a:lnTo>
                    <a:lnTo>
                      <a:pt x="124" y="248"/>
                    </a:lnTo>
                    <a:lnTo>
                      <a:pt x="155" y="248"/>
                    </a:lnTo>
                    <a:lnTo>
                      <a:pt x="186" y="279"/>
                    </a:lnTo>
                    <a:cubicBezTo>
                      <a:pt x="218" y="309"/>
                      <a:pt x="218" y="309"/>
                      <a:pt x="186" y="403"/>
                    </a:cubicBezTo>
                    <a:lnTo>
                      <a:pt x="186" y="433"/>
                    </a:lnTo>
                    <a:cubicBezTo>
                      <a:pt x="186" y="433"/>
                      <a:pt x="186" y="433"/>
                      <a:pt x="186" y="46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26" name="Freeform 82"/>
              <p:cNvSpPr>
                <a:spLocks noChangeArrowheads="1"/>
              </p:cNvSpPr>
              <p:nvPr/>
            </p:nvSpPr>
            <p:spPr bwMode="auto">
              <a:xfrm>
                <a:off x="3802063" y="1557338"/>
                <a:ext cx="44450" cy="22225"/>
              </a:xfrm>
              <a:custGeom>
                <a:avLst/>
                <a:gdLst>
                  <a:gd name="T0" fmla="*/ 124 w 125"/>
                  <a:gd name="T1" fmla="*/ 0 h 63"/>
                  <a:gd name="T2" fmla="*/ 124 w 125"/>
                  <a:gd name="T3" fmla="*/ 0 h 63"/>
                  <a:gd name="T4" fmla="*/ 94 w 125"/>
                  <a:gd name="T5" fmla="*/ 0 h 63"/>
                  <a:gd name="T6" fmla="*/ 94 w 125"/>
                  <a:gd name="T7" fmla="*/ 0 h 63"/>
                  <a:gd name="T8" fmla="*/ 62 w 125"/>
                  <a:gd name="T9" fmla="*/ 31 h 63"/>
                  <a:gd name="T10" fmla="*/ 62 w 125"/>
                  <a:gd name="T11" fmla="*/ 31 h 63"/>
                  <a:gd name="T12" fmla="*/ 62 w 125"/>
                  <a:gd name="T13" fmla="*/ 31 h 63"/>
                  <a:gd name="T14" fmla="*/ 62 w 125"/>
                  <a:gd name="T15" fmla="*/ 31 h 63"/>
                  <a:gd name="T16" fmla="*/ 31 w 125"/>
                  <a:gd name="T17" fmla="*/ 31 h 63"/>
                  <a:gd name="T18" fmla="*/ 31 w 125"/>
                  <a:gd name="T19" fmla="*/ 31 h 63"/>
                  <a:gd name="T20" fmla="*/ 31 w 125"/>
                  <a:gd name="T21" fmla="*/ 31 h 63"/>
                  <a:gd name="T22" fmla="*/ 0 w 125"/>
                  <a:gd name="T23" fmla="*/ 31 h 63"/>
                  <a:gd name="T24" fmla="*/ 0 w 125"/>
                  <a:gd name="T25" fmla="*/ 62 h 63"/>
                  <a:gd name="T26" fmla="*/ 0 w 125"/>
                  <a:gd name="T27" fmla="*/ 62 h 63"/>
                  <a:gd name="T28" fmla="*/ 0 w 125"/>
                  <a:gd name="T29" fmla="*/ 62 h 63"/>
                  <a:gd name="T30" fmla="*/ 31 w 125"/>
                  <a:gd name="T31" fmla="*/ 62 h 63"/>
                  <a:gd name="T32" fmla="*/ 31 w 125"/>
                  <a:gd name="T33" fmla="*/ 62 h 63"/>
                  <a:gd name="T34" fmla="*/ 31 w 125"/>
                  <a:gd name="T35" fmla="*/ 62 h 63"/>
                  <a:gd name="T36" fmla="*/ 31 w 125"/>
                  <a:gd name="T37" fmla="*/ 62 h 63"/>
                  <a:gd name="T38" fmla="*/ 31 w 125"/>
                  <a:gd name="T39" fmla="*/ 62 h 63"/>
                  <a:gd name="T40" fmla="*/ 62 w 125"/>
                  <a:gd name="T41" fmla="*/ 62 h 63"/>
                  <a:gd name="T42" fmla="*/ 62 w 125"/>
                  <a:gd name="T43" fmla="*/ 62 h 63"/>
                  <a:gd name="T44" fmla="*/ 62 w 125"/>
                  <a:gd name="T45" fmla="*/ 31 h 63"/>
                  <a:gd name="T46" fmla="*/ 62 w 125"/>
                  <a:gd name="T47" fmla="*/ 31 h 63"/>
                  <a:gd name="T48" fmla="*/ 94 w 125"/>
                  <a:gd name="T49" fmla="*/ 31 h 63"/>
                  <a:gd name="T50" fmla="*/ 94 w 125"/>
                  <a:gd name="T51" fmla="*/ 62 h 63"/>
                  <a:gd name="T52" fmla="*/ 124 w 125"/>
                  <a:gd name="T53" fmla="*/ 31 h 63"/>
                  <a:gd name="T54" fmla="*/ 124 w 125"/>
                  <a:gd name="T55" fmla="*/ 31 h 63"/>
                  <a:gd name="T56" fmla="*/ 124 w 125"/>
                  <a:gd name="T57" fmla="*/ 31 h 63"/>
                  <a:gd name="T58" fmla="*/ 124 w 125"/>
                  <a:gd name="T59" fmla="*/ 31 h 63"/>
                  <a:gd name="T60" fmla="*/ 124 w 125"/>
                  <a:gd name="T61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25" h="63">
                    <a:moveTo>
                      <a:pt x="124" y="0"/>
                    </a:moveTo>
                    <a:lnTo>
                      <a:pt x="124" y="0"/>
                    </a:lnTo>
                    <a:cubicBezTo>
                      <a:pt x="94" y="0"/>
                      <a:pt x="94" y="0"/>
                      <a:pt x="94" y="0"/>
                    </a:cubicBezTo>
                    <a:lnTo>
                      <a:pt x="94" y="0"/>
                    </a:lnTo>
                    <a:lnTo>
                      <a:pt x="62" y="31"/>
                    </a:lnTo>
                    <a:lnTo>
                      <a:pt x="62" y="31"/>
                    </a:lnTo>
                    <a:lnTo>
                      <a:pt x="62" y="31"/>
                    </a:lnTo>
                    <a:lnTo>
                      <a:pt x="62" y="31"/>
                    </a:lnTo>
                    <a:cubicBezTo>
                      <a:pt x="31" y="31"/>
                      <a:pt x="31" y="31"/>
                      <a:pt x="31" y="31"/>
                    </a:cubicBezTo>
                    <a:lnTo>
                      <a:pt x="31" y="31"/>
                    </a:lnTo>
                    <a:lnTo>
                      <a:pt x="31" y="31"/>
                    </a:lnTo>
                    <a:lnTo>
                      <a:pt x="0" y="31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31" y="62"/>
                    </a:lnTo>
                    <a:lnTo>
                      <a:pt x="31" y="62"/>
                    </a:lnTo>
                    <a:lnTo>
                      <a:pt x="31" y="62"/>
                    </a:lnTo>
                    <a:lnTo>
                      <a:pt x="31" y="62"/>
                    </a:lnTo>
                    <a:lnTo>
                      <a:pt x="31" y="62"/>
                    </a:lnTo>
                    <a:cubicBezTo>
                      <a:pt x="31" y="62"/>
                      <a:pt x="31" y="62"/>
                      <a:pt x="62" y="62"/>
                    </a:cubicBezTo>
                    <a:lnTo>
                      <a:pt x="62" y="62"/>
                    </a:lnTo>
                    <a:cubicBezTo>
                      <a:pt x="62" y="31"/>
                      <a:pt x="62" y="31"/>
                      <a:pt x="62" y="31"/>
                    </a:cubicBezTo>
                    <a:lnTo>
                      <a:pt x="62" y="31"/>
                    </a:lnTo>
                    <a:cubicBezTo>
                      <a:pt x="94" y="31"/>
                      <a:pt x="94" y="31"/>
                      <a:pt x="94" y="31"/>
                    </a:cubicBezTo>
                    <a:cubicBezTo>
                      <a:pt x="94" y="31"/>
                      <a:pt x="94" y="31"/>
                      <a:pt x="94" y="62"/>
                    </a:cubicBezTo>
                    <a:cubicBezTo>
                      <a:pt x="124" y="31"/>
                      <a:pt x="124" y="31"/>
                      <a:pt x="124" y="31"/>
                    </a:cubicBezTo>
                    <a:lnTo>
                      <a:pt x="124" y="31"/>
                    </a:lnTo>
                    <a:lnTo>
                      <a:pt x="124" y="31"/>
                    </a:lnTo>
                    <a:lnTo>
                      <a:pt x="124" y="31"/>
                    </a:lnTo>
                    <a:lnTo>
                      <a:pt x="124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27" name="Freeform 83"/>
              <p:cNvSpPr>
                <a:spLocks noChangeArrowheads="1"/>
              </p:cNvSpPr>
              <p:nvPr/>
            </p:nvSpPr>
            <p:spPr bwMode="auto">
              <a:xfrm>
                <a:off x="3802063" y="1579563"/>
                <a:ext cx="190500" cy="144462"/>
              </a:xfrm>
              <a:custGeom>
                <a:avLst/>
                <a:gdLst>
                  <a:gd name="T0" fmla="*/ 31 w 527"/>
                  <a:gd name="T1" fmla="*/ 124 h 403"/>
                  <a:gd name="T2" fmla="*/ 62 w 527"/>
                  <a:gd name="T3" fmla="*/ 124 h 403"/>
                  <a:gd name="T4" fmla="*/ 94 w 527"/>
                  <a:gd name="T5" fmla="*/ 93 h 403"/>
                  <a:gd name="T6" fmla="*/ 155 w 527"/>
                  <a:gd name="T7" fmla="*/ 124 h 403"/>
                  <a:gd name="T8" fmla="*/ 218 w 527"/>
                  <a:gd name="T9" fmla="*/ 186 h 403"/>
                  <a:gd name="T10" fmla="*/ 218 w 527"/>
                  <a:gd name="T11" fmla="*/ 217 h 403"/>
                  <a:gd name="T12" fmla="*/ 247 w 527"/>
                  <a:gd name="T13" fmla="*/ 217 h 403"/>
                  <a:gd name="T14" fmla="*/ 247 w 527"/>
                  <a:gd name="T15" fmla="*/ 217 h 403"/>
                  <a:gd name="T16" fmla="*/ 309 w 527"/>
                  <a:gd name="T17" fmla="*/ 278 h 403"/>
                  <a:gd name="T18" fmla="*/ 340 w 527"/>
                  <a:gd name="T19" fmla="*/ 310 h 403"/>
                  <a:gd name="T20" fmla="*/ 340 w 527"/>
                  <a:gd name="T21" fmla="*/ 310 h 403"/>
                  <a:gd name="T22" fmla="*/ 402 w 527"/>
                  <a:gd name="T23" fmla="*/ 341 h 403"/>
                  <a:gd name="T24" fmla="*/ 433 w 527"/>
                  <a:gd name="T25" fmla="*/ 341 h 403"/>
                  <a:gd name="T26" fmla="*/ 464 w 527"/>
                  <a:gd name="T27" fmla="*/ 371 h 403"/>
                  <a:gd name="T28" fmla="*/ 464 w 527"/>
                  <a:gd name="T29" fmla="*/ 371 h 403"/>
                  <a:gd name="T30" fmla="*/ 495 w 527"/>
                  <a:gd name="T31" fmla="*/ 402 h 403"/>
                  <a:gd name="T32" fmla="*/ 526 w 527"/>
                  <a:gd name="T33" fmla="*/ 371 h 403"/>
                  <a:gd name="T34" fmla="*/ 495 w 527"/>
                  <a:gd name="T35" fmla="*/ 341 h 403"/>
                  <a:gd name="T36" fmla="*/ 433 w 527"/>
                  <a:gd name="T37" fmla="*/ 310 h 403"/>
                  <a:gd name="T38" fmla="*/ 402 w 527"/>
                  <a:gd name="T39" fmla="*/ 278 h 403"/>
                  <a:gd name="T40" fmla="*/ 371 w 527"/>
                  <a:gd name="T41" fmla="*/ 217 h 403"/>
                  <a:gd name="T42" fmla="*/ 340 w 527"/>
                  <a:gd name="T43" fmla="*/ 217 h 403"/>
                  <a:gd name="T44" fmla="*/ 278 w 527"/>
                  <a:gd name="T45" fmla="*/ 154 h 403"/>
                  <a:gd name="T46" fmla="*/ 278 w 527"/>
                  <a:gd name="T47" fmla="*/ 124 h 403"/>
                  <a:gd name="T48" fmla="*/ 278 w 527"/>
                  <a:gd name="T49" fmla="*/ 62 h 403"/>
                  <a:gd name="T50" fmla="*/ 309 w 527"/>
                  <a:gd name="T51" fmla="*/ 30 h 403"/>
                  <a:gd name="T52" fmla="*/ 340 w 527"/>
                  <a:gd name="T53" fmla="*/ 0 h 403"/>
                  <a:gd name="T54" fmla="*/ 309 w 527"/>
                  <a:gd name="T55" fmla="*/ 0 h 403"/>
                  <a:gd name="T56" fmla="*/ 278 w 527"/>
                  <a:gd name="T57" fmla="*/ 0 h 403"/>
                  <a:gd name="T58" fmla="*/ 247 w 527"/>
                  <a:gd name="T59" fmla="*/ 0 h 403"/>
                  <a:gd name="T60" fmla="*/ 247 w 527"/>
                  <a:gd name="T61" fmla="*/ 0 h 403"/>
                  <a:gd name="T62" fmla="*/ 218 w 527"/>
                  <a:gd name="T63" fmla="*/ 0 h 403"/>
                  <a:gd name="T64" fmla="*/ 218 w 527"/>
                  <a:gd name="T65" fmla="*/ 0 h 403"/>
                  <a:gd name="T66" fmla="*/ 186 w 527"/>
                  <a:gd name="T67" fmla="*/ 30 h 403"/>
                  <a:gd name="T68" fmla="*/ 186 w 527"/>
                  <a:gd name="T69" fmla="*/ 30 h 403"/>
                  <a:gd name="T70" fmla="*/ 155 w 527"/>
                  <a:gd name="T71" fmla="*/ 30 h 403"/>
                  <a:gd name="T72" fmla="*/ 155 w 527"/>
                  <a:gd name="T73" fmla="*/ 30 h 403"/>
                  <a:gd name="T74" fmla="*/ 155 w 527"/>
                  <a:gd name="T75" fmla="*/ 30 h 403"/>
                  <a:gd name="T76" fmla="*/ 124 w 527"/>
                  <a:gd name="T77" fmla="*/ 62 h 403"/>
                  <a:gd name="T78" fmla="*/ 94 w 527"/>
                  <a:gd name="T79" fmla="*/ 62 h 403"/>
                  <a:gd name="T80" fmla="*/ 62 w 527"/>
                  <a:gd name="T81" fmla="*/ 30 h 403"/>
                  <a:gd name="T82" fmla="*/ 31 w 527"/>
                  <a:gd name="T83" fmla="*/ 62 h 403"/>
                  <a:gd name="T84" fmla="*/ 31 w 527"/>
                  <a:gd name="T85" fmla="*/ 62 h 403"/>
                  <a:gd name="T86" fmla="*/ 31 w 527"/>
                  <a:gd name="T87" fmla="*/ 62 h 403"/>
                  <a:gd name="T88" fmla="*/ 0 w 527"/>
                  <a:gd name="T89" fmla="*/ 93 h 4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27" h="403">
                    <a:moveTo>
                      <a:pt x="31" y="124"/>
                    </a:moveTo>
                    <a:lnTo>
                      <a:pt x="31" y="124"/>
                    </a:lnTo>
                    <a:lnTo>
                      <a:pt x="31" y="124"/>
                    </a:lnTo>
                    <a:lnTo>
                      <a:pt x="62" y="124"/>
                    </a:lnTo>
                    <a:lnTo>
                      <a:pt x="62" y="124"/>
                    </a:lnTo>
                    <a:lnTo>
                      <a:pt x="94" y="93"/>
                    </a:lnTo>
                    <a:cubicBezTo>
                      <a:pt x="124" y="93"/>
                      <a:pt x="124" y="93"/>
                      <a:pt x="124" y="93"/>
                    </a:cubicBezTo>
                    <a:lnTo>
                      <a:pt x="155" y="124"/>
                    </a:lnTo>
                    <a:lnTo>
                      <a:pt x="155" y="124"/>
                    </a:lnTo>
                    <a:cubicBezTo>
                      <a:pt x="217" y="124"/>
                      <a:pt x="218" y="186"/>
                      <a:pt x="218" y="186"/>
                    </a:cubicBezTo>
                    <a:lnTo>
                      <a:pt x="218" y="186"/>
                    </a:lnTo>
                    <a:cubicBezTo>
                      <a:pt x="218" y="217"/>
                      <a:pt x="218" y="217"/>
                      <a:pt x="218" y="217"/>
                    </a:cubicBezTo>
                    <a:lnTo>
                      <a:pt x="247" y="217"/>
                    </a:lnTo>
                    <a:lnTo>
                      <a:pt x="247" y="217"/>
                    </a:lnTo>
                    <a:lnTo>
                      <a:pt x="247" y="217"/>
                    </a:lnTo>
                    <a:lnTo>
                      <a:pt x="247" y="217"/>
                    </a:lnTo>
                    <a:cubicBezTo>
                      <a:pt x="278" y="217"/>
                      <a:pt x="278" y="247"/>
                      <a:pt x="278" y="247"/>
                    </a:cubicBezTo>
                    <a:cubicBezTo>
                      <a:pt x="278" y="247"/>
                      <a:pt x="278" y="278"/>
                      <a:pt x="309" y="278"/>
                    </a:cubicBezTo>
                    <a:lnTo>
                      <a:pt x="309" y="278"/>
                    </a:lnTo>
                    <a:lnTo>
                      <a:pt x="340" y="310"/>
                    </a:lnTo>
                    <a:lnTo>
                      <a:pt x="340" y="310"/>
                    </a:lnTo>
                    <a:lnTo>
                      <a:pt x="340" y="310"/>
                    </a:lnTo>
                    <a:cubicBezTo>
                      <a:pt x="371" y="310"/>
                      <a:pt x="371" y="310"/>
                      <a:pt x="402" y="310"/>
                    </a:cubicBezTo>
                    <a:cubicBezTo>
                      <a:pt x="402" y="341"/>
                      <a:pt x="402" y="341"/>
                      <a:pt x="402" y="341"/>
                    </a:cubicBezTo>
                    <a:lnTo>
                      <a:pt x="402" y="341"/>
                    </a:lnTo>
                    <a:cubicBezTo>
                      <a:pt x="433" y="341"/>
                      <a:pt x="433" y="341"/>
                      <a:pt x="433" y="341"/>
                    </a:cubicBezTo>
                    <a:cubicBezTo>
                      <a:pt x="464" y="341"/>
                      <a:pt x="464" y="371"/>
                      <a:pt x="464" y="371"/>
                    </a:cubicBezTo>
                    <a:lnTo>
                      <a:pt x="464" y="371"/>
                    </a:lnTo>
                    <a:lnTo>
                      <a:pt x="464" y="371"/>
                    </a:lnTo>
                    <a:lnTo>
                      <a:pt x="464" y="371"/>
                    </a:lnTo>
                    <a:lnTo>
                      <a:pt x="464" y="371"/>
                    </a:lnTo>
                    <a:cubicBezTo>
                      <a:pt x="495" y="371"/>
                      <a:pt x="495" y="371"/>
                      <a:pt x="495" y="402"/>
                    </a:cubicBezTo>
                    <a:cubicBezTo>
                      <a:pt x="526" y="371"/>
                      <a:pt x="526" y="371"/>
                      <a:pt x="526" y="371"/>
                    </a:cubicBezTo>
                    <a:lnTo>
                      <a:pt x="526" y="371"/>
                    </a:lnTo>
                    <a:cubicBezTo>
                      <a:pt x="526" y="371"/>
                      <a:pt x="526" y="341"/>
                      <a:pt x="495" y="341"/>
                    </a:cubicBezTo>
                    <a:lnTo>
                      <a:pt x="495" y="341"/>
                    </a:lnTo>
                    <a:cubicBezTo>
                      <a:pt x="464" y="310"/>
                      <a:pt x="464" y="310"/>
                      <a:pt x="464" y="310"/>
                    </a:cubicBezTo>
                    <a:lnTo>
                      <a:pt x="433" y="310"/>
                    </a:lnTo>
                    <a:cubicBezTo>
                      <a:pt x="402" y="278"/>
                      <a:pt x="402" y="278"/>
                      <a:pt x="402" y="278"/>
                    </a:cubicBezTo>
                    <a:lnTo>
                      <a:pt x="402" y="278"/>
                    </a:lnTo>
                    <a:cubicBezTo>
                      <a:pt x="371" y="278"/>
                      <a:pt x="371" y="247"/>
                      <a:pt x="371" y="247"/>
                    </a:cubicBezTo>
                    <a:cubicBezTo>
                      <a:pt x="371" y="217"/>
                      <a:pt x="371" y="217"/>
                      <a:pt x="371" y="217"/>
                    </a:cubicBezTo>
                    <a:lnTo>
                      <a:pt x="340" y="217"/>
                    </a:lnTo>
                    <a:lnTo>
                      <a:pt x="340" y="217"/>
                    </a:lnTo>
                    <a:cubicBezTo>
                      <a:pt x="340" y="186"/>
                      <a:pt x="340" y="186"/>
                      <a:pt x="309" y="186"/>
                    </a:cubicBezTo>
                    <a:cubicBezTo>
                      <a:pt x="309" y="186"/>
                      <a:pt x="278" y="186"/>
                      <a:pt x="278" y="154"/>
                    </a:cubicBezTo>
                    <a:lnTo>
                      <a:pt x="278" y="124"/>
                    </a:lnTo>
                    <a:lnTo>
                      <a:pt x="278" y="124"/>
                    </a:lnTo>
                    <a:lnTo>
                      <a:pt x="278" y="93"/>
                    </a:lnTo>
                    <a:cubicBezTo>
                      <a:pt x="278" y="93"/>
                      <a:pt x="278" y="93"/>
                      <a:pt x="278" y="62"/>
                    </a:cubicBezTo>
                    <a:cubicBezTo>
                      <a:pt x="278" y="62"/>
                      <a:pt x="278" y="30"/>
                      <a:pt x="309" y="30"/>
                    </a:cubicBezTo>
                    <a:lnTo>
                      <a:pt x="309" y="30"/>
                    </a:lnTo>
                    <a:lnTo>
                      <a:pt x="340" y="30"/>
                    </a:lnTo>
                    <a:lnTo>
                      <a:pt x="340" y="0"/>
                    </a:lnTo>
                    <a:cubicBezTo>
                      <a:pt x="309" y="0"/>
                      <a:pt x="309" y="0"/>
                      <a:pt x="309" y="0"/>
                    </a:cubicBezTo>
                    <a:lnTo>
                      <a:pt x="309" y="0"/>
                    </a:lnTo>
                    <a:lnTo>
                      <a:pt x="309" y="0"/>
                    </a:lnTo>
                    <a:cubicBezTo>
                      <a:pt x="278" y="0"/>
                      <a:pt x="278" y="0"/>
                      <a:pt x="278" y="0"/>
                    </a:cubicBezTo>
                    <a:lnTo>
                      <a:pt x="278" y="0"/>
                    </a:lnTo>
                    <a:cubicBezTo>
                      <a:pt x="278" y="0"/>
                      <a:pt x="278" y="0"/>
                      <a:pt x="247" y="0"/>
                    </a:cubicBezTo>
                    <a:lnTo>
                      <a:pt x="247" y="0"/>
                    </a:lnTo>
                    <a:lnTo>
                      <a:pt x="247" y="0"/>
                    </a:lnTo>
                    <a:cubicBezTo>
                      <a:pt x="247" y="0"/>
                      <a:pt x="247" y="0"/>
                      <a:pt x="218" y="0"/>
                    </a:cubicBez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186" y="0"/>
                    </a:lnTo>
                    <a:cubicBezTo>
                      <a:pt x="186" y="30"/>
                      <a:pt x="186" y="30"/>
                      <a:pt x="186" y="30"/>
                    </a:cubicBezTo>
                    <a:lnTo>
                      <a:pt x="186" y="30"/>
                    </a:lnTo>
                    <a:lnTo>
                      <a:pt x="186" y="30"/>
                    </a:lnTo>
                    <a:cubicBezTo>
                      <a:pt x="186" y="30"/>
                      <a:pt x="186" y="30"/>
                      <a:pt x="155" y="30"/>
                    </a:cubicBezTo>
                    <a:lnTo>
                      <a:pt x="155" y="30"/>
                    </a:lnTo>
                    <a:lnTo>
                      <a:pt x="155" y="30"/>
                    </a:lnTo>
                    <a:lnTo>
                      <a:pt x="155" y="30"/>
                    </a:lnTo>
                    <a:lnTo>
                      <a:pt x="155" y="30"/>
                    </a:lnTo>
                    <a:lnTo>
                      <a:pt x="155" y="30"/>
                    </a:lnTo>
                    <a:cubicBezTo>
                      <a:pt x="155" y="62"/>
                      <a:pt x="124" y="62"/>
                      <a:pt x="124" y="62"/>
                    </a:cubicBezTo>
                    <a:lnTo>
                      <a:pt x="124" y="62"/>
                    </a:lnTo>
                    <a:cubicBezTo>
                      <a:pt x="94" y="62"/>
                      <a:pt x="94" y="62"/>
                      <a:pt x="94" y="62"/>
                    </a:cubicBezTo>
                    <a:lnTo>
                      <a:pt x="94" y="62"/>
                    </a:lnTo>
                    <a:lnTo>
                      <a:pt x="94" y="62"/>
                    </a:lnTo>
                    <a:cubicBezTo>
                      <a:pt x="94" y="30"/>
                      <a:pt x="94" y="30"/>
                      <a:pt x="62" y="30"/>
                    </a:cubicBezTo>
                    <a:lnTo>
                      <a:pt x="62" y="30"/>
                    </a:lnTo>
                    <a:cubicBezTo>
                      <a:pt x="62" y="62"/>
                      <a:pt x="31" y="62"/>
                      <a:pt x="31" y="62"/>
                    </a:cubicBezTo>
                    <a:lnTo>
                      <a:pt x="31" y="62"/>
                    </a:lnTo>
                    <a:lnTo>
                      <a:pt x="31" y="62"/>
                    </a:lnTo>
                    <a:lnTo>
                      <a:pt x="31" y="62"/>
                    </a:lnTo>
                    <a:lnTo>
                      <a:pt x="31" y="62"/>
                    </a:lnTo>
                    <a:cubicBezTo>
                      <a:pt x="31" y="62"/>
                      <a:pt x="31" y="93"/>
                      <a:pt x="0" y="93"/>
                    </a:cubicBezTo>
                    <a:lnTo>
                      <a:pt x="0" y="93"/>
                    </a:lnTo>
                    <a:cubicBezTo>
                      <a:pt x="31" y="93"/>
                      <a:pt x="31" y="93"/>
                      <a:pt x="31" y="12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28" name="Freeform 84"/>
              <p:cNvSpPr>
                <a:spLocks noChangeArrowheads="1"/>
              </p:cNvSpPr>
              <p:nvPr/>
            </p:nvSpPr>
            <p:spPr bwMode="auto">
              <a:xfrm>
                <a:off x="3970338" y="1612900"/>
                <a:ext cx="11112" cy="22225"/>
              </a:xfrm>
              <a:custGeom>
                <a:avLst/>
                <a:gdLst>
                  <a:gd name="T0" fmla="*/ 0 w 32"/>
                  <a:gd name="T1" fmla="*/ 0 h 62"/>
                  <a:gd name="T2" fmla="*/ 0 w 32"/>
                  <a:gd name="T3" fmla="*/ 0 h 62"/>
                  <a:gd name="T4" fmla="*/ 0 w 32"/>
                  <a:gd name="T5" fmla="*/ 0 h 62"/>
                  <a:gd name="T6" fmla="*/ 0 w 32"/>
                  <a:gd name="T7" fmla="*/ 31 h 62"/>
                  <a:gd name="T8" fmla="*/ 0 w 32"/>
                  <a:gd name="T9" fmla="*/ 31 h 62"/>
                  <a:gd name="T10" fmla="*/ 0 w 32"/>
                  <a:gd name="T11" fmla="*/ 31 h 62"/>
                  <a:gd name="T12" fmla="*/ 31 w 32"/>
                  <a:gd name="T13" fmla="*/ 61 h 62"/>
                  <a:gd name="T14" fmla="*/ 31 w 32"/>
                  <a:gd name="T15" fmla="*/ 31 h 62"/>
                  <a:gd name="T16" fmla="*/ 31 w 32"/>
                  <a:gd name="T17" fmla="*/ 31 h 62"/>
                  <a:gd name="T18" fmla="*/ 0 w 32"/>
                  <a:gd name="T19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2" h="62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cubicBezTo>
                      <a:pt x="0" y="61"/>
                      <a:pt x="31" y="61"/>
                      <a:pt x="31" y="61"/>
                    </a:cubicBezTo>
                    <a:cubicBezTo>
                      <a:pt x="31" y="61"/>
                      <a:pt x="31" y="61"/>
                      <a:pt x="31" y="31"/>
                    </a:cubicBezTo>
                    <a:lnTo>
                      <a:pt x="31" y="31"/>
                    </a:lnTo>
                    <a:cubicBezTo>
                      <a:pt x="0" y="31"/>
                      <a:pt x="0" y="31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29" name="Freeform 85"/>
              <p:cNvSpPr>
                <a:spLocks noChangeArrowheads="1"/>
              </p:cNvSpPr>
              <p:nvPr/>
            </p:nvSpPr>
            <p:spPr bwMode="auto">
              <a:xfrm>
                <a:off x="3981450" y="1590675"/>
                <a:ext cx="22225" cy="11113"/>
              </a:xfrm>
              <a:custGeom>
                <a:avLst/>
                <a:gdLst>
                  <a:gd name="T0" fmla="*/ 62 w 63"/>
                  <a:gd name="T1" fmla="*/ 0 h 33"/>
                  <a:gd name="T2" fmla="*/ 62 w 63"/>
                  <a:gd name="T3" fmla="*/ 0 h 33"/>
                  <a:gd name="T4" fmla="*/ 31 w 63"/>
                  <a:gd name="T5" fmla="*/ 0 h 33"/>
                  <a:gd name="T6" fmla="*/ 31 w 63"/>
                  <a:gd name="T7" fmla="*/ 0 h 33"/>
                  <a:gd name="T8" fmla="*/ 0 w 63"/>
                  <a:gd name="T9" fmla="*/ 0 h 33"/>
                  <a:gd name="T10" fmla="*/ 0 w 63"/>
                  <a:gd name="T11" fmla="*/ 32 h 33"/>
                  <a:gd name="T12" fmla="*/ 0 w 63"/>
                  <a:gd name="T13" fmla="*/ 32 h 33"/>
                  <a:gd name="T14" fmla="*/ 0 w 63"/>
                  <a:gd name="T15" fmla="*/ 32 h 33"/>
                  <a:gd name="T16" fmla="*/ 31 w 63"/>
                  <a:gd name="T17" fmla="*/ 32 h 33"/>
                  <a:gd name="T18" fmla="*/ 31 w 63"/>
                  <a:gd name="T19" fmla="*/ 32 h 33"/>
                  <a:gd name="T20" fmla="*/ 31 w 63"/>
                  <a:gd name="T21" fmla="*/ 32 h 33"/>
                  <a:gd name="T22" fmla="*/ 31 w 63"/>
                  <a:gd name="T23" fmla="*/ 32 h 33"/>
                  <a:gd name="T24" fmla="*/ 31 w 63"/>
                  <a:gd name="T25" fmla="*/ 32 h 33"/>
                  <a:gd name="T26" fmla="*/ 62 w 63"/>
                  <a:gd name="T27" fmla="*/ 32 h 33"/>
                  <a:gd name="T28" fmla="*/ 62 w 63"/>
                  <a:gd name="T29" fmla="*/ 32 h 33"/>
                  <a:gd name="T30" fmla="*/ 62 w 63"/>
                  <a:gd name="T31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3" h="33">
                    <a:moveTo>
                      <a:pt x="62" y="0"/>
                    </a:moveTo>
                    <a:lnTo>
                      <a:pt x="62" y="0"/>
                    </a:lnTo>
                    <a:lnTo>
                      <a:pt x="31" y="0"/>
                    </a:lnTo>
                    <a:lnTo>
                      <a:pt x="31" y="0"/>
                    </a:lnTo>
                    <a:cubicBezTo>
                      <a:pt x="31" y="0"/>
                      <a:pt x="31" y="0"/>
                      <a:pt x="0" y="0"/>
                    </a:cubicBezTo>
                    <a:cubicBezTo>
                      <a:pt x="0" y="0"/>
                      <a:pt x="0" y="0"/>
                      <a:pt x="0" y="32"/>
                    </a:cubicBezTo>
                    <a:lnTo>
                      <a:pt x="0" y="32"/>
                    </a:lnTo>
                    <a:lnTo>
                      <a:pt x="0" y="32"/>
                    </a:lnTo>
                    <a:cubicBezTo>
                      <a:pt x="31" y="32"/>
                      <a:pt x="31" y="32"/>
                      <a:pt x="31" y="32"/>
                    </a:cubicBez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cubicBezTo>
                      <a:pt x="62" y="32"/>
                      <a:pt x="62" y="32"/>
                      <a:pt x="62" y="32"/>
                    </a:cubicBezTo>
                    <a:lnTo>
                      <a:pt x="62" y="32"/>
                    </a:lnTo>
                    <a:cubicBezTo>
                      <a:pt x="62" y="0"/>
                      <a:pt x="62" y="0"/>
                      <a:pt x="62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30" name="Freeform 86"/>
              <p:cNvSpPr>
                <a:spLocks noChangeArrowheads="1"/>
              </p:cNvSpPr>
              <p:nvPr/>
            </p:nvSpPr>
            <p:spPr bwMode="auto">
              <a:xfrm>
                <a:off x="4371975" y="1914525"/>
                <a:ext cx="33338" cy="55563"/>
              </a:xfrm>
              <a:custGeom>
                <a:avLst/>
                <a:gdLst>
                  <a:gd name="T0" fmla="*/ 93 w 94"/>
                  <a:gd name="T1" fmla="*/ 61 h 156"/>
                  <a:gd name="T2" fmla="*/ 93 w 94"/>
                  <a:gd name="T3" fmla="*/ 61 h 156"/>
                  <a:gd name="T4" fmla="*/ 62 w 94"/>
                  <a:gd name="T5" fmla="*/ 31 h 156"/>
                  <a:gd name="T6" fmla="*/ 62 w 94"/>
                  <a:gd name="T7" fmla="*/ 31 h 156"/>
                  <a:gd name="T8" fmla="*/ 62 w 94"/>
                  <a:gd name="T9" fmla="*/ 0 h 156"/>
                  <a:gd name="T10" fmla="*/ 62 w 94"/>
                  <a:gd name="T11" fmla="*/ 0 h 156"/>
                  <a:gd name="T12" fmla="*/ 62 w 94"/>
                  <a:gd name="T13" fmla="*/ 0 h 156"/>
                  <a:gd name="T14" fmla="*/ 31 w 94"/>
                  <a:gd name="T15" fmla="*/ 0 h 156"/>
                  <a:gd name="T16" fmla="*/ 31 w 94"/>
                  <a:gd name="T17" fmla="*/ 0 h 156"/>
                  <a:gd name="T18" fmla="*/ 31 w 94"/>
                  <a:gd name="T19" fmla="*/ 0 h 156"/>
                  <a:gd name="T20" fmla="*/ 0 w 94"/>
                  <a:gd name="T21" fmla="*/ 31 h 156"/>
                  <a:gd name="T22" fmla="*/ 0 w 94"/>
                  <a:gd name="T23" fmla="*/ 31 h 156"/>
                  <a:gd name="T24" fmla="*/ 0 w 94"/>
                  <a:gd name="T25" fmla="*/ 61 h 156"/>
                  <a:gd name="T26" fmla="*/ 0 w 94"/>
                  <a:gd name="T27" fmla="*/ 61 h 156"/>
                  <a:gd name="T28" fmla="*/ 0 w 94"/>
                  <a:gd name="T29" fmla="*/ 61 h 156"/>
                  <a:gd name="T30" fmla="*/ 0 w 94"/>
                  <a:gd name="T31" fmla="*/ 92 h 156"/>
                  <a:gd name="T32" fmla="*/ 0 w 94"/>
                  <a:gd name="T33" fmla="*/ 124 h 156"/>
                  <a:gd name="T34" fmla="*/ 0 w 94"/>
                  <a:gd name="T35" fmla="*/ 124 h 156"/>
                  <a:gd name="T36" fmla="*/ 0 w 94"/>
                  <a:gd name="T37" fmla="*/ 124 h 156"/>
                  <a:gd name="T38" fmla="*/ 0 w 94"/>
                  <a:gd name="T39" fmla="*/ 155 h 156"/>
                  <a:gd name="T40" fmla="*/ 0 w 94"/>
                  <a:gd name="T41" fmla="*/ 155 h 156"/>
                  <a:gd name="T42" fmla="*/ 31 w 94"/>
                  <a:gd name="T43" fmla="*/ 155 h 156"/>
                  <a:gd name="T44" fmla="*/ 31 w 94"/>
                  <a:gd name="T45" fmla="*/ 124 h 156"/>
                  <a:gd name="T46" fmla="*/ 93 w 94"/>
                  <a:gd name="T47" fmla="*/ 92 h 156"/>
                  <a:gd name="T48" fmla="*/ 93 w 94"/>
                  <a:gd name="T49" fmla="*/ 92 h 156"/>
                  <a:gd name="T50" fmla="*/ 93 w 94"/>
                  <a:gd name="T51" fmla="*/ 92 h 156"/>
                  <a:gd name="T52" fmla="*/ 93 w 94"/>
                  <a:gd name="T53" fmla="*/ 92 h 156"/>
                  <a:gd name="T54" fmla="*/ 93 w 94"/>
                  <a:gd name="T55" fmla="*/ 61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94" h="156">
                    <a:moveTo>
                      <a:pt x="93" y="61"/>
                    </a:moveTo>
                    <a:lnTo>
                      <a:pt x="93" y="61"/>
                    </a:lnTo>
                    <a:cubicBezTo>
                      <a:pt x="62" y="61"/>
                      <a:pt x="62" y="61"/>
                      <a:pt x="62" y="31"/>
                    </a:cubicBezTo>
                    <a:lnTo>
                      <a:pt x="62" y="31"/>
                    </a:lnTo>
                    <a:cubicBezTo>
                      <a:pt x="62" y="31"/>
                      <a:pt x="62" y="31"/>
                      <a:pt x="62" y="0"/>
                    </a:cubicBezTo>
                    <a:lnTo>
                      <a:pt x="62" y="0"/>
                    </a:lnTo>
                    <a:lnTo>
                      <a:pt x="62" y="0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31" y="0"/>
                    </a:lnTo>
                    <a:cubicBezTo>
                      <a:pt x="31" y="31"/>
                      <a:pt x="31" y="31"/>
                      <a:pt x="0" y="31"/>
                    </a:cubicBezTo>
                    <a:lnTo>
                      <a:pt x="0" y="31"/>
                    </a:lnTo>
                    <a:cubicBezTo>
                      <a:pt x="0" y="31"/>
                      <a:pt x="0" y="31"/>
                      <a:pt x="0" y="61"/>
                    </a:cubicBezTo>
                    <a:lnTo>
                      <a:pt x="0" y="61"/>
                    </a:lnTo>
                    <a:lnTo>
                      <a:pt x="0" y="61"/>
                    </a:lnTo>
                    <a:cubicBezTo>
                      <a:pt x="31" y="61"/>
                      <a:pt x="0" y="92"/>
                      <a:pt x="0" y="92"/>
                    </a:cubicBezTo>
                    <a:lnTo>
                      <a:pt x="0" y="124"/>
                    </a:lnTo>
                    <a:lnTo>
                      <a:pt x="0" y="124"/>
                    </a:lnTo>
                    <a:lnTo>
                      <a:pt x="0" y="124"/>
                    </a:lnTo>
                    <a:cubicBezTo>
                      <a:pt x="0" y="124"/>
                      <a:pt x="0" y="124"/>
                      <a:pt x="0" y="155"/>
                    </a:cubicBezTo>
                    <a:lnTo>
                      <a:pt x="0" y="155"/>
                    </a:lnTo>
                    <a:cubicBezTo>
                      <a:pt x="0" y="155"/>
                      <a:pt x="0" y="155"/>
                      <a:pt x="31" y="155"/>
                    </a:cubicBezTo>
                    <a:lnTo>
                      <a:pt x="31" y="124"/>
                    </a:lnTo>
                    <a:cubicBezTo>
                      <a:pt x="31" y="124"/>
                      <a:pt x="62" y="92"/>
                      <a:pt x="93" y="92"/>
                    </a:cubicBezTo>
                    <a:lnTo>
                      <a:pt x="93" y="92"/>
                    </a:lnTo>
                    <a:lnTo>
                      <a:pt x="93" y="92"/>
                    </a:lnTo>
                    <a:lnTo>
                      <a:pt x="93" y="92"/>
                    </a:lnTo>
                    <a:lnTo>
                      <a:pt x="93" y="61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31" name="Freeform 87"/>
              <p:cNvSpPr>
                <a:spLocks noChangeArrowheads="1"/>
              </p:cNvSpPr>
              <p:nvPr/>
            </p:nvSpPr>
            <p:spPr bwMode="auto">
              <a:xfrm>
                <a:off x="4383088" y="1801813"/>
                <a:ext cx="100012" cy="88900"/>
              </a:xfrm>
              <a:custGeom>
                <a:avLst/>
                <a:gdLst>
                  <a:gd name="T0" fmla="*/ 31 w 280"/>
                  <a:gd name="T1" fmla="*/ 94 h 249"/>
                  <a:gd name="T2" fmla="*/ 31 w 280"/>
                  <a:gd name="T3" fmla="*/ 94 h 249"/>
                  <a:gd name="T4" fmla="*/ 31 w 280"/>
                  <a:gd name="T5" fmla="*/ 94 h 249"/>
                  <a:gd name="T6" fmla="*/ 31 w 280"/>
                  <a:gd name="T7" fmla="*/ 124 h 249"/>
                  <a:gd name="T8" fmla="*/ 62 w 280"/>
                  <a:gd name="T9" fmla="*/ 155 h 249"/>
                  <a:gd name="T10" fmla="*/ 62 w 280"/>
                  <a:gd name="T11" fmla="*/ 187 h 249"/>
                  <a:gd name="T12" fmla="*/ 62 w 280"/>
                  <a:gd name="T13" fmla="*/ 187 h 249"/>
                  <a:gd name="T14" fmla="*/ 31 w 280"/>
                  <a:gd name="T15" fmla="*/ 187 h 249"/>
                  <a:gd name="T16" fmla="*/ 31 w 280"/>
                  <a:gd name="T17" fmla="*/ 187 h 249"/>
                  <a:gd name="T18" fmla="*/ 31 w 280"/>
                  <a:gd name="T19" fmla="*/ 187 h 249"/>
                  <a:gd name="T20" fmla="*/ 31 w 280"/>
                  <a:gd name="T21" fmla="*/ 218 h 249"/>
                  <a:gd name="T22" fmla="*/ 0 w 280"/>
                  <a:gd name="T23" fmla="*/ 248 h 249"/>
                  <a:gd name="T24" fmla="*/ 31 w 280"/>
                  <a:gd name="T25" fmla="*/ 248 h 249"/>
                  <a:gd name="T26" fmla="*/ 31 w 280"/>
                  <a:gd name="T27" fmla="*/ 248 h 249"/>
                  <a:gd name="T28" fmla="*/ 31 w 280"/>
                  <a:gd name="T29" fmla="*/ 248 h 249"/>
                  <a:gd name="T30" fmla="*/ 62 w 280"/>
                  <a:gd name="T31" fmla="*/ 248 h 249"/>
                  <a:gd name="T32" fmla="*/ 62 w 280"/>
                  <a:gd name="T33" fmla="*/ 248 h 249"/>
                  <a:gd name="T34" fmla="*/ 124 w 280"/>
                  <a:gd name="T35" fmla="*/ 218 h 249"/>
                  <a:gd name="T36" fmla="*/ 124 w 280"/>
                  <a:gd name="T37" fmla="*/ 187 h 249"/>
                  <a:gd name="T38" fmla="*/ 124 w 280"/>
                  <a:gd name="T39" fmla="*/ 187 h 249"/>
                  <a:gd name="T40" fmla="*/ 216 w 280"/>
                  <a:gd name="T41" fmla="*/ 155 h 249"/>
                  <a:gd name="T42" fmla="*/ 248 w 280"/>
                  <a:gd name="T43" fmla="*/ 94 h 249"/>
                  <a:gd name="T44" fmla="*/ 279 w 280"/>
                  <a:gd name="T45" fmla="*/ 94 h 249"/>
                  <a:gd name="T46" fmla="*/ 248 w 280"/>
                  <a:gd name="T47" fmla="*/ 63 h 249"/>
                  <a:gd name="T48" fmla="*/ 248 w 280"/>
                  <a:gd name="T49" fmla="*/ 31 h 249"/>
                  <a:gd name="T50" fmla="*/ 248 w 280"/>
                  <a:gd name="T51" fmla="*/ 31 h 249"/>
                  <a:gd name="T52" fmla="*/ 248 w 280"/>
                  <a:gd name="T53" fmla="*/ 31 h 249"/>
                  <a:gd name="T54" fmla="*/ 248 w 280"/>
                  <a:gd name="T55" fmla="*/ 31 h 249"/>
                  <a:gd name="T56" fmla="*/ 248 w 280"/>
                  <a:gd name="T57" fmla="*/ 0 h 249"/>
                  <a:gd name="T58" fmla="*/ 248 w 280"/>
                  <a:gd name="T59" fmla="*/ 0 h 249"/>
                  <a:gd name="T60" fmla="*/ 248 w 280"/>
                  <a:gd name="T61" fmla="*/ 0 h 249"/>
                  <a:gd name="T62" fmla="*/ 216 w 280"/>
                  <a:gd name="T63" fmla="*/ 31 h 249"/>
                  <a:gd name="T64" fmla="*/ 186 w 280"/>
                  <a:gd name="T65" fmla="*/ 31 h 249"/>
                  <a:gd name="T66" fmla="*/ 186 w 280"/>
                  <a:gd name="T67" fmla="*/ 31 h 249"/>
                  <a:gd name="T68" fmla="*/ 155 w 280"/>
                  <a:gd name="T69" fmla="*/ 31 h 249"/>
                  <a:gd name="T70" fmla="*/ 124 w 280"/>
                  <a:gd name="T71" fmla="*/ 31 h 249"/>
                  <a:gd name="T72" fmla="*/ 124 w 280"/>
                  <a:gd name="T73" fmla="*/ 31 h 249"/>
                  <a:gd name="T74" fmla="*/ 124 w 280"/>
                  <a:gd name="T75" fmla="*/ 31 h 249"/>
                  <a:gd name="T76" fmla="*/ 93 w 280"/>
                  <a:gd name="T77" fmla="*/ 31 h 249"/>
                  <a:gd name="T78" fmla="*/ 93 w 280"/>
                  <a:gd name="T79" fmla="*/ 31 h 249"/>
                  <a:gd name="T80" fmla="*/ 93 w 280"/>
                  <a:gd name="T81" fmla="*/ 31 h 249"/>
                  <a:gd name="T82" fmla="*/ 62 w 280"/>
                  <a:gd name="T83" fmla="*/ 31 h 249"/>
                  <a:gd name="T84" fmla="*/ 62 w 280"/>
                  <a:gd name="T85" fmla="*/ 31 h 249"/>
                  <a:gd name="T86" fmla="*/ 62 w 280"/>
                  <a:gd name="T87" fmla="*/ 31 h 249"/>
                  <a:gd name="T88" fmla="*/ 31 w 280"/>
                  <a:gd name="T89" fmla="*/ 63 h 249"/>
                  <a:gd name="T90" fmla="*/ 31 w 280"/>
                  <a:gd name="T91" fmla="*/ 63 h 249"/>
                  <a:gd name="T92" fmla="*/ 31 w 280"/>
                  <a:gd name="T93" fmla="*/ 63 h 249"/>
                  <a:gd name="T94" fmla="*/ 0 w 280"/>
                  <a:gd name="T95" fmla="*/ 63 h 249"/>
                  <a:gd name="T96" fmla="*/ 0 w 280"/>
                  <a:gd name="T97" fmla="*/ 63 h 249"/>
                  <a:gd name="T98" fmla="*/ 0 w 280"/>
                  <a:gd name="T99" fmla="*/ 94 h 249"/>
                  <a:gd name="T100" fmla="*/ 31 w 280"/>
                  <a:gd name="T101" fmla="*/ 94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80" h="249">
                    <a:moveTo>
                      <a:pt x="31" y="94"/>
                    </a:moveTo>
                    <a:lnTo>
                      <a:pt x="31" y="94"/>
                    </a:lnTo>
                    <a:lnTo>
                      <a:pt x="31" y="94"/>
                    </a:lnTo>
                    <a:cubicBezTo>
                      <a:pt x="31" y="94"/>
                      <a:pt x="31" y="94"/>
                      <a:pt x="31" y="124"/>
                    </a:cubicBezTo>
                    <a:cubicBezTo>
                      <a:pt x="62" y="124"/>
                      <a:pt x="62" y="124"/>
                      <a:pt x="62" y="155"/>
                    </a:cubicBezTo>
                    <a:cubicBezTo>
                      <a:pt x="62" y="155"/>
                      <a:pt x="62" y="155"/>
                      <a:pt x="62" y="187"/>
                    </a:cubicBezTo>
                    <a:lnTo>
                      <a:pt x="62" y="187"/>
                    </a:lnTo>
                    <a:lnTo>
                      <a:pt x="31" y="187"/>
                    </a:lnTo>
                    <a:lnTo>
                      <a:pt x="31" y="187"/>
                    </a:lnTo>
                    <a:lnTo>
                      <a:pt x="31" y="187"/>
                    </a:lnTo>
                    <a:cubicBezTo>
                      <a:pt x="31" y="218"/>
                      <a:pt x="31" y="218"/>
                      <a:pt x="31" y="218"/>
                    </a:cubicBezTo>
                    <a:lnTo>
                      <a:pt x="0" y="248"/>
                    </a:lnTo>
                    <a:cubicBezTo>
                      <a:pt x="0" y="248"/>
                      <a:pt x="0" y="248"/>
                      <a:pt x="31" y="248"/>
                    </a:cubicBezTo>
                    <a:lnTo>
                      <a:pt x="31" y="248"/>
                    </a:lnTo>
                    <a:lnTo>
                      <a:pt x="31" y="248"/>
                    </a:lnTo>
                    <a:lnTo>
                      <a:pt x="62" y="248"/>
                    </a:lnTo>
                    <a:lnTo>
                      <a:pt x="62" y="248"/>
                    </a:lnTo>
                    <a:cubicBezTo>
                      <a:pt x="62" y="218"/>
                      <a:pt x="93" y="218"/>
                      <a:pt x="124" y="218"/>
                    </a:cubicBezTo>
                    <a:lnTo>
                      <a:pt x="124" y="187"/>
                    </a:lnTo>
                    <a:lnTo>
                      <a:pt x="124" y="187"/>
                    </a:lnTo>
                    <a:cubicBezTo>
                      <a:pt x="155" y="187"/>
                      <a:pt x="216" y="155"/>
                      <a:pt x="216" y="155"/>
                    </a:cubicBezTo>
                    <a:cubicBezTo>
                      <a:pt x="248" y="124"/>
                      <a:pt x="248" y="124"/>
                      <a:pt x="248" y="94"/>
                    </a:cubicBezTo>
                    <a:cubicBezTo>
                      <a:pt x="279" y="94"/>
                      <a:pt x="279" y="94"/>
                      <a:pt x="279" y="94"/>
                    </a:cubicBezTo>
                    <a:cubicBezTo>
                      <a:pt x="248" y="94"/>
                      <a:pt x="248" y="63"/>
                      <a:pt x="248" y="63"/>
                    </a:cubicBezTo>
                    <a:lnTo>
                      <a:pt x="248" y="31"/>
                    </a:lnTo>
                    <a:lnTo>
                      <a:pt x="248" y="31"/>
                    </a:lnTo>
                    <a:lnTo>
                      <a:pt x="248" y="31"/>
                    </a:lnTo>
                    <a:lnTo>
                      <a:pt x="248" y="31"/>
                    </a:lnTo>
                    <a:lnTo>
                      <a:pt x="248" y="0"/>
                    </a:lnTo>
                    <a:lnTo>
                      <a:pt x="248" y="0"/>
                    </a:lnTo>
                    <a:lnTo>
                      <a:pt x="248" y="0"/>
                    </a:lnTo>
                    <a:cubicBezTo>
                      <a:pt x="248" y="0"/>
                      <a:pt x="248" y="0"/>
                      <a:pt x="216" y="31"/>
                    </a:cubicBezTo>
                    <a:cubicBezTo>
                      <a:pt x="216" y="31"/>
                      <a:pt x="216" y="31"/>
                      <a:pt x="186" y="31"/>
                    </a:cubicBezTo>
                    <a:lnTo>
                      <a:pt x="186" y="31"/>
                    </a:lnTo>
                    <a:cubicBezTo>
                      <a:pt x="155" y="31"/>
                      <a:pt x="155" y="31"/>
                      <a:pt x="155" y="31"/>
                    </a:cubicBezTo>
                    <a:cubicBezTo>
                      <a:pt x="155" y="31"/>
                      <a:pt x="155" y="31"/>
                      <a:pt x="124" y="31"/>
                    </a:cubicBezTo>
                    <a:lnTo>
                      <a:pt x="124" y="31"/>
                    </a:lnTo>
                    <a:lnTo>
                      <a:pt x="124" y="31"/>
                    </a:lnTo>
                    <a:cubicBezTo>
                      <a:pt x="93" y="31"/>
                      <a:pt x="93" y="31"/>
                      <a:pt x="93" y="31"/>
                    </a:cubicBezTo>
                    <a:lnTo>
                      <a:pt x="93" y="31"/>
                    </a:lnTo>
                    <a:lnTo>
                      <a:pt x="93" y="31"/>
                    </a:lnTo>
                    <a:cubicBezTo>
                      <a:pt x="62" y="31"/>
                      <a:pt x="62" y="31"/>
                      <a:pt x="62" y="31"/>
                    </a:cubicBezTo>
                    <a:lnTo>
                      <a:pt x="62" y="31"/>
                    </a:lnTo>
                    <a:lnTo>
                      <a:pt x="62" y="31"/>
                    </a:lnTo>
                    <a:cubicBezTo>
                      <a:pt x="62" y="63"/>
                      <a:pt x="31" y="63"/>
                      <a:pt x="31" y="63"/>
                    </a:cubicBezTo>
                    <a:lnTo>
                      <a:pt x="31" y="63"/>
                    </a:lnTo>
                    <a:lnTo>
                      <a:pt x="31" y="63"/>
                    </a:lnTo>
                    <a:cubicBezTo>
                      <a:pt x="31" y="63"/>
                      <a:pt x="31" y="63"/>
                      <a:pt x="0" y="63"/>
                    </a:cubicBezTo>
                    <a:lnTo>
                      <a:pt x="0" y="63"/>
                    </a:ln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31" y="9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32" name="Freeform 88"/>
              <p:cNvSpPr>
                <a:spLocks noChangeArrowheads="1"/>
              </p:cNvSpPr>
              <p:nvPr/>
            </p:nvSpPr>
            <p:spPr bwMode="auto">
              <a:xfrm>
                <a:off x="3924300" y="1490663"/>
                <a:ext cx="100013" cy="22225"/>
              </a:xfrm>
              <a:custGeom>
                <a:avLst/>
                <a:gdLst>
                  <a:gd name="T0" fmla="*/ 0 w 280"/>
                  <a:gd name="T1" fmla="*/ 30 h 63"/>
                  <a:gd name="T2" fmla="*/ 0 w 280"/>
                  <a:gd name="T3" fmla="*/ 30 h 63"/>
                  <a:gd name="T4" fmla="*/ 0 w 280"/>
                  <a:gd name="T5" fmla="*/ 30 h 63"/>
                  <a:gd name="T6" fmla="*/ 31 w 280"/>
                  <a:gd name="T7" fmla="*/ 62 h 63"/>
                  <a:gd name="T8" fmla="*/ 31 w 280"/>
                  <a:gd name="T9" fmla="*/ 62 h 63"/>
                  <a:gd name="T10" fmla="*/ 62 w 280"/>
                  <a:gd name="T11" fmla="*/ 62 h 63"/>
                  <a:gd name="T12" fmla="*/ 62 w 280"/>
                  <a:gd name="T13" fmla="*/ 62 h 63"/>
                  <a:gd name="T14" fmla="*/ 62 w 280"/>
                  <a:gd name="T15" fmla="*/ 62 h 63"/>
                  <a:gd name="T16" fmla="*/ 93 w 280"/>
                  <a:gd name="T17" fmla="*/ 62 h 63"/>
                  <a:gd name="T18" fmla="*/ 93 w 280"/>
                  <a:gd name="T19" fmla="*/ 62 h 63"/>
                  <a:gd name="T20" fmla="*/ 124 w 280"/>
                  <a:gd name="T21" fmla="*/ 62 h 63"/>
                  <a:gd name="T22" fmla="*/ 124 w 280"/>
                  <a:gd name="T23" fmla="*/ 62 h 63"/>
                  <a:gd name="T24" fmla="*/ 186 w 280"/>
                  <a:gd name="T25" fmla="*/ 62 h 63"/>
                  <a:gd name="T26" fmla="*/ 186 w 280"/>
                  <a:gd name="T27" fmla="*/ 62 h 63"/>
                  <a:gd name="T28" fmla="*/ 186 w 280"/>
                  <a:gd name="T29" fmla="*/ 62 h 63"/>
                  <a:gd name="T30" fmla="*/ 186 w 280"/>
                  <a:gd name="T31" fmla="*/ 62 h 63"/>
                  <a:gd name="T32" fmla="*/ 186 w 280"/>
                  <a:gd name="T33" fmla="*/ 62 h 63"/>
                  <a:gd name="T34" fmla="*/ 217 w 280"/>
                  <a:gd name="T35" fmla="*/ 62 h 63"/>
                  <a:gd name="T36" fmla="*/ 248 w 280"/>
                  <a:gd name="T37" fmla="*/ 62 h 63"/>
                  <a:gd name="T38" fmla="*/ 248 w 280"/>
                  <a:gd name="T39" fmla="*/ 62 h 63"/>
                  <a:gd name="T40" fmla="*/ 248 w 280"/>
                  <a:gd name="T41" fmla="*/ 62 h 63"/>
                  <a:gd name="T42" fmla="*/ 279 w 280"/>
                  <a:gd name="T43" fmla="*/ 30 h 63"/>
                  <a:gd name="T44" fmla="*/ 279 w 280"/>
                  <a:gd name="T45" fmla="*/ 30 h 63"/>
                  <a:gd name="T46" fmla="*/ 279 w 280"/>
                  <a:gd name="T47" fmla="*/ 30 h 63"/>
                  <a:gd name="T48" fmla="*/ 248 w 280"/>
                  <a:gd name="T49" fmla="*/ 30 h 63"/>
                  <a:gd name="T50" fmla="*/ 217 w 280"/>
                  <a:gd name="T51" fmla="*/ 30 h 63"/>
                  <a:gd name="T52" fmla="*/ 217 w 280"/>
                  <a:gd name="T53" fmla="*/ 30 h 63"/>
                  <a:gd name="T54" fmla="*/ 217 w 280"/>
                  <a:gd name="T55" fmla="*/ 30 h 63"/>
                  <a:gd name="T56" fmla="*/ 217 w 280"/>
                  <a:gd name="T57" fmla="*/ 30 h 63"/>
                  <a:gd name="T58" fmla="*/ 217 w 280"/>
                  <a:gd name="T59" fmla="*/ 30 h 63"/>
                  <a:gd name="T60" fmla="*/ 217 w 280"/>
                  <a:gd name="T61" fmla="*/ 30 h 63"/>
                  <a:gd name="T62" fmla="*/ 186 w 280"/>
                  <a:gd name="T63" fmla="*/ 30 h 63"/>
                  <a:gd name="T64" fmla="*/ 186 w 280"/>
                  <a:gd name="T65" fmla="*/ 30 h 63"/>
                  <a:gd name="T66" fmla="*/ 186 w 280"/>
                  <a:gd name="T67" fmla="*/ 30 h 63"/>
                  <a:gd name="T68" fmla="*/ 155 w 280"/>
                  <a:gd name="T69" fmla="*/ 0 h 63"/>
                  <a:gd name="T70" fmla="*/ 155 w 280"/>
                  <a:gd name="T71" fmla="*/ 0 h 63"/>
                  <a:gd name="T72" fmla="*/ 124 w 280"/>
                  <a:gd name="T73" fmla="*/ 0 h 63"/>
                  <a:gd name="T74" fmla="*/ 124 w 280"/>
                  <a:gd name="T75" fmla="*/ 0 h 63"/>
                  <a:gd name="T76" fmla="*/ 124 w 280"/>
                  <a:gd name="T77" fmla="*/ 0 h 63"/>
                  <a:gd name="T78" fmla="*/ 93 w 280"/>
                  <a:gd name="T79" fmla="*/ 0 h 63"/>
                  <a:gd name="T80" fmla="*/ 93 w 280"/>
                  <a:gd name="T81" fmla="*/ 0 h 63"/>
                  <a:gd name="T82" fmla="*/ 93 w 280"/>
                  <a:gd name="T83" fmla="*/ 0 h 63"/>
                  <a:gd name="T84" fmla="*/ 62 w 280"/>
                  <a:gd name="T85" fmla="*/ 0 h 63"/>
                  <a:gd name="T86" fmla="*/ 31 w 280"/>
                  <a:gd name="T87" fmla="*/ 0 h 63"/>
                  <a:gd name="T88" fmla="*/ 31 w 280"/>
                  <a:gd name="T89" fmla="*/ 0 h 63"/>
                  <a:gd name="T90" fmla="*/ 0 w 280"/>
                  <a:gd name="T91" fmla="*/ 0 h 63"/>
                  <a:gd name="T92" fmla="*/ 0 w 280"/>
                  <a:gd name="T93" fmla="*/ 3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80" h="63">
                    <a:moveTo>
                      <a:pt x="0" y="30"/>
                    </a:moveTo>
                    <a:lnTo>
                      <a:pt x="0" y="30"/>
                    </a:lnTo>
                    <a:lnTo>
                      <a:pt x="0" y="30"/>
                    </a:lnTo>
                    <a:cubicBezTo>
                      <a:pt x="0" y="30"/>
                      <a:pt x="31" y="30"/>
                      <a:pt x="31" y="62"/>
                    </a:cubicBezTo>
                    <a:lnTo>
                      <a:pt x="31" y="62"/>
                    </a:lnTo>
                    <a:cubicBezTo>
                      <a:pt x="62" y="62"/>
                      <a:pt x="62" y="62"/>
                      <a:pt x="62" y="62"/>
                    </a:cubicBezTo>
                    <a:lnTo>
                      <a:pt x="62" y="62"/>
                    </a:lnTo>
                    <a:lnTo>
                      <a:pt x="62" y="62"/>
                    </a:lnTo>
                    <a:lnTo>
                      <a:pt x="93" y="62"/>
                    </a:lnTo>
                    <a:lnTo>
                      <a:pt x="93" y="62"/>
                    </a:lnTo>
                    <a:lnTo>
                      <a:pt x="124" y="62"/>
                    </a:lnTo>
                    <a:lnTo>
                      <a:pt x="124" y="62"/>
                    </a:lnTo>
                    <a:cubicBezTo>
                      <a:pt x="155" y="62"/>
                      <a:pt x="155" y="62"/>
                      <a:pt x="186" y="62"/>
                    </a:cubicBezTo>
                    <a:lnTo>
                      <a:pt x="186" y="62"/>
                    </a:lnTo>
                    <a:lnTo>
                      <a:pt x="186" y="62"/>
                    </a:lnTo>
                    <a:lnTo>
                      <a:pt x="186" y="62"/>
                    </a:lnTo>
                    <a:lnTo>
                      <a:pt x="186" y="62"/>
                    </a:lnTo>
                    <a:cubicBezTo>
                      <a:pt x="186" y="62"/>
                      <a:pt x="186" y="62"/>
                      <a:pt x="217" y="62"/>
                    </a:cubicBezTo>
                    <a:cubicBezTo>
                      <a:pt x="217" y="62"/>
                      <a:pt x="217" y="62"/>
                      <a:pt x="248" y="62"/>
                    </a:cubicBezTo>
                    <a:lnTo>
                      <a:pt x="248" y="62"/>
                    </a:lnTo>
                    <a:lnTo>
                      <a:pt x="248" y="62"/>
                    </a:lnTo>
                    <a:lnTo>
                      <a:pt x="279" y="30"/>
                    </a:lnTo>
                    <a:lnTo>
                      <a:pt x="279" y="30"/>
                    </a:lnTo>
                    <a:lnTo>
                      <a:pt x="279" y="30"/>
                    </a:lnTo>
                    <a:lnTo>
                      <a:pt x="248" y="30"/>
                    </a:lnTo>
                    <a:cubicBezTo>
                      <a:pt x="248" y="30"/>
                      <a:pt x="248" y="30"/>
                      <a:pt x="217" y="30"/>
                    </a:cubicBezTo>
                    <a:lnTo>
                      <a:pt x="217" y="30"/>
                    </a:lnTo>
                    <a:lnTo>
                      <a:pt x="217" y="30"/>
                    </a:lnTo>
                    <a:lnTo>
                      <a:pt x="217" y="30"/>
                    </a:lnTo>
                    <a:lnTo>
                      <a:pt x="217" y="30"/>
                    </a:lnTo>
                    <a:lnTo>
                      <a:pt x="217" y="30"/>
                    </a:lnTo>
                    <a:cubicBezTo>
                      <a:pt x="217" y="30"/>
                      <a:pt x="217" y="30"/>
                      <a:pt x="186" y="30"/>
                    </a:cubicBezTo>
                    <a:lnTo>
                      <a:pt x="186" y="30"/>
                    </a:lnTo>
                    <a:lnTo>
                      <a:pt x="186" y="30"/>
                    </a:lnTo>
                    <a:cubicBezTo>
                      <a:pt x="155" y="30"/>
                      <a:pt x="155" y="0"/>
                      <a:pt x="155" y="0"/>
                    </a:cubicBezTo>
                    <a:lnTo>
                      <a:pt x="155" y="0"/>
                    </a:lnTo>
                    <a:lnTo>
                      <a:pt x="124" y="0"/>
                    </a:lnTo>
                    <a:lnTo>
                      <a:pt x="124" y="0"/>
                    </a:lnTo>
                    <a:lnTo>
                      <a:pt x="124" y="0"/>
                    </a:lnTo>
                    <a:cubicBezTo>
                      <a:pt x="93" y="0"/>
                      <a:pt x="93" y="0"/>
                      <a:pt x="93" y="0"/>
                    </a:cubicBezTo>
                    <a:lnTo>
                      <a:pt x="93" y="0"/>
                    </a:lnTo>
                    <a:lnTo>
                      <a:pt x="93" y="0"/>
                    </a:lnTo>
                    <a:lnTo>
                      <a:pt x="62" y="0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0" y="0"/>
                    </a:lnTo>
                    <a:lnTo>
                      <a:pt x="0" y="3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33" name="Freeform 89"/>
              <p:cNvSpPr>
                <a:spLocks noChangeArrowheads="1"/>
              </p:cNvSpPr>
              <p:nvPr/>
            </p:nvSpPr>
            <p:spPr bwMode="auto">
              <a:xfrm>
                <a:off x="3913188" y="1535113"/>
                <a:ext cx="77787" cy="33337"/>
              </a:xfrm>
              <a:custGeom>
                <a:avLst/>
                <a:gdLst>
                  <a:gd name="T0" fmla="*/ 62 w 218"/>
                  <a:gd name="T1" fmla="*/ 30 h 94"/>
                  <a:gd name="T2" fmla="*/ 62 w 218"/>
                  <a:gd name="T3" fmla="*/ 30 h 94"/>
                  <a:gd name="T4" fmla="*/ 62 w 218"/>
                  <a:gd name="T5" fmla="*/ 30 h 94"/>
                  <a:gd name="T6" fmla="*/ 31 w 218"/>
                  <a:gd name="T7" fmla="*/ 30 h 94"/>
                  <a:gd name="T8" fmla="*/ 31 w 218"/>
                  <a:gd name="T9" fmla="*/ 62 h 94"/>
                  <a:gd name="T10" fmla="*/ 0 w 218"/>
                  <a:gd name="T11" fmla="*/ 62 h 94"/>
                  <a:gd name="T12" fmla="*/ 0 w 218"/>
                  <a:gd name="T13" fmla="*/ 62 h 94"/>
                  <a:gd name="T14" fmla="*/ 0 w 218"/>
                  <a:gd name="T15" fmla="*/ 62 h 94"/>
                  <a:gd name="T16" fmla="*/ 0 w 218"/>
                  <a:gd name="T17" fmla="*/ 93 h 94"/>
                  <a:gd name="T18" fmla="*/ 0 w 218"/>
                  <a:gd name="T19" fmla="*/ 93 h 94"/>
                  <a:gd name="T20" fmla="*/ 31 w 218"/>
                  <a:gd name="T21" fmla="*/ 93 h 94"/>
                  <a:gd name="T22" fmla="*/ 31 w 218"/>
                  <a:gd name="T23" fmla="*/ 93 h 94"/>
                  <a:gd name="T24" fmla="*/ 62 w 218"/>
                  <a:gd name="T25" fmla="*/ 62 h 94"/>
                  <a:gd name="T26" fmla="*/ 62 w 218"/>
                  <a:gd name="T27" fmla="*/ 93 h 94"/>
                  <a:gd name="T28" fmla="*/ 62 w 218"/>
                  <a:gd name="T29" fmla="*/ 93 h 94"/>
                  <a:gd name="T30" fmla="*/ 62 w 218"/>
                  <a:gd name="T31" fmla="*/ 93 h 94"/>
                  <a:gd name="T32" fmla="*/ 62 w 218"/>
                  <a:gd name="T33" fmla="*/ 93 h 94"/>
                  <a:gd name="T34" fmla="*/ 93 w 218"/>
                  <a:gd name="T35" fmla="*/ 93 h 94"/>
                  <a:gd name="T36" fmla="*/ 93 w 218"/>
                  <a:gd name="T37" fmla="*/ 93 h 94"/>
                  <a:gd name="T38" fmla="*/ 93 w 218"/>
                  <a:gd name="T39" fmla="*/ 93 h 94"/>
                  <a:gd name="T40" fmla="*/ 93 w 218"/>
                  <a:gd name="T41" fmla="*/ 93 h 94"/>
                  <a:gd name="T42" fmla="*/ 93 w 218"/>
                  <a:gd name="T43" fmla="*/ 93 h 94"/>
                  <a:gd name="T44" fmla="*/ 93 w 218"/>
                  <a:gd name="T45" fmla="*/ 93 h 94"/>
                  <a:gd name="T46" fmla="*/ 93 w 218"/>
                  <a:gd name="T47" fmla="*/ 93 h 94"/>
                  <a:gd name="T48" fmla="*/ 93 w 218"/>
                  <a:gd name="T49" fmla="*/ 93 h 94"/>
                  <a:gd name="T50" fmla="*/ 93 w 218"/>
                  <a:gd name="T51" fmla="*/ 93 h 94"/>
                  <a:gd name="T52" fmla="*/ 124 w 218"/>
                  <a:gd name="T53" fmla="*/ 62 h 94"/>
                  <a:gd name="T54" fmla="*/ 124 w 218"/>
                  <a:gd name="T55" fmla="*/ 62 h 94"/>
                  <a:gd name="T56" fmla="*/ 124 w 218"/>
                  <a:gd name="T57" fmla="*/ 93 h 94"/>
                  <a:gd name="T58" fmla="*/ 155 w 218"/>
                  <a:gd name="T59" fmla="*/ 93 h 94"/>
                  <a:gd name="T60" fmla="*/ 155 w 218"/>
                  <a:gd name="T61" fmla="*/ 93 h 94"/>
                  <a:gd name="T62" fmla="*/ 155 w 218"/>
                  <a:gd name="T63" fmla="*/ 62 h 94"/>
                  <a:gd name="T64" fmla="*/ 186 w 218"/>
                  <a:gd name="T65" fmla="*/ 62 h 94"/>
                  <a:gd name="T66" fmla="*/ 186 w 218"/>
                  <a:gd name="T67" fmla="*/ 62 h 94"/>
                  <a:gd name="T68" fmla="*/ 186 w 218"/>
                  <a:gd name="T69" fmla="*/ 62 h 94"/>
                  <a:gd name="T70" fmla="*/ 186 w 218"/>
                  <a:gd name="T71" fmla="*/ 30 h 94"/>
                  <a:gd name="T72" fmla="*/ 186 w 218"/>
                  <a:gd name="T73" fmla="*/ 30 h 94"/>
                  <a:gd name="T74" fmla="*/ 217 w 218"/>
                  <a:gd name="T75" fmla="*/ 30 h 94"/>
                  <a:gd name="T76" fmla="*/ 217 w 218"/>
                  <a:gd name="T77" fmla="*/ 30 h 94"/>
                  <a:gd name="T78" fmla="*/ 217 w 218"/>
                  <a:gd name="T79" fmla="*/ 30 h 94"/>
                  <a:gd name="T80" fmla="*/ 217 w 218"/>
                  <a:gd name="T81" fmla="*/ 30 h 94"/>
                  <a:gd name="T82" fmla="*/ 217 w 218"/>
                  <a:gd name="T83" fmla="*/ 30 h 94"/>
                  <a:gd name="T84" fmla="*/ 217 w 218"/>
                  <a:gd name="T85" fmla="*/ 0 h 94"/>
                  <a:gd name="T86" fmla="*/ 217 w 218"/>
                  <a:gd name="T87" fmla="*/ 0 h 94"/>
                  <a:gd name="T88" fmla="*/ 217 w 218"/>
                  <a:gd name="T89" fmla="*/ 0 h 94"/>
                  <a:gd name="T90" fmla="*/ 217 w 218"/>
                  <a:gd name="T91" fmla="*/ 0 h 94"/>
                  <a:gd name="T92" fmla="*/ 186 w 218"/>
                  <a:gd name="T93" fmla="*/ 0 h 94"/>
                  <a:gd name="T94" fmla="*/ 186 w 218"/>
                  <a:gd name="T95" fmla="*/ 0 h 94"/>
                  <a:gd name="T96" fmla="*/ 186 w 218"/>
                  <a:gd name="T97" fmla="*/ 0 h 94"/>
                  <a:gd name="T98" fmla="*/ 155 w 218"/>
                  <a:gd name="T99" fmla="*/ 0 h 94"/>
                  <a:gd name="T100" fmla="*/ 155 w 218"/>
                  <a:gd name="T101" fmla="*/ 0 h 94"/>
                  <a:gd name="T102" fmla="*/ 155 w 218"/>
                  <a:gd name="T103" fmla="*/ 0 h 94"/>
                  <a:gd name="T104" fmla="*/ 93 w 218"/>
                  <a:gd name="T105" fmla="*/ 0 h 94"/>
                  <a:gd name="T106" fmla="*/ 93 w 218"/>
                  <a:gd name="T107" fmla="*/ 0 h 94"/>
                  <a:gd name="T108" fmla="*/ 93 w 218"/>
                  <a:gd name="T109" fmla="*/ 0 h 94"/>
                  <a:gd name="T110" fmla="*/ 62 w 218"/>
                  <a:gd name="T111" fmla="*/ 0 h 94"/>
                  <a:gd name="T112" fmla="*/ 62 w 218"/>
                  <a:gd name="T113" fmla="*/ 0 h 94"/>
                  <a:gd name="T114" fmla="*/ 62 w 218"/>
                  <a:gd name="T115" fmla="*/ 0 h 94"/>
                  <a:gd name="T116" fmla="*/ 62 w 218"/>
                  <a:gd name="T117" fmla="*/ 3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18" h="94">
                    <a:moveTo>
                      <a:pt x="62" y="30"/>
                    </a:moveTo>
                    <a:lnTo>
                      <a:pt x="62" y="30"/>
                    </a:lnTo>
                    <a:lnTo>
                      <a:pt x="62" y="30"/>
                    </a:lnTo>
                    <a:lnTo>
                      <a:pt x="31" y="30"/>
                    </a:lnTo>
                    <a:cubicBezTo>
                      <a:pt x="31" y="62"/>
                      <a:pt x="31" y="62"/>
                      <a:pt x="31" y="62"/>
                    </a:cubicBezTo>
                    <a:cubicBezTo>
                      <a:pt x="0" y="62"/>
                      <a:pt x="0" y="62"/>
                      <a:pt x="0" y="62"/>
                    </a:cubicBezTo>
                    <a:lnTo>
                      <a:pt x="0" y="62"/>
                    </a:lnTo>
                    <a:lnTo>
                      <a:pt x="0" y="62"/>
                    </a:lnTo>
                    <a:cubicBezTo>
                      <a:pt x="0" y="62"/>
                      <a:pt x="0" y="62"/>
                      <a:pt x="0" y="93"/>
                    </a:cubicBezTo>
                    <a:lnTo>
                      <a:pt x="0" y="93"/>
                    </a:lnTo>
                    <a:cubicBezTo>
                      <a:pt x="31" y="93"/>
                      <a:pt x="31" y="93"/>
                      <a:pt x="31" y="93"/>
                    </a:cubicBezTo>
                    <a:lnTo>
                      <a:pt x="31" y="93"/>
                    </a:lnTo>
                    <a:cubicBezTo>
                      <a:pt x="62" y="62"/>
                      <a:pt x="62" y="62"/>
                      <a:pt x="62" y="62"/>
                    </a:cubicBezTo>
                    <a:cubicBezTo>
                      <a:pt x="62" y="93"/>
                      <a:pt x="62" y="93"/>
                      <a:pt x="62" y="93"/>
                    </a:cubicBezTo>
                    <a:lnTo>
                      <a:pt x="62" y="93"/>
                    </a:lnTo>
                    <a:lnTo>
                      <a:pt x="62" y="93"/>
                    </a:lnTo>
                    <a:lnTo>
                      <a:pt x="62" y="93"/>
                    </a:lnTo>
                    <a:lnTo>
                      <a:pt x="93" y="93"/>
                    </a:lnTo>
                    <a:lnTo>
                      <a:pt x="93" y="93"/>
                    </a:lnTo>
                    <a:lnTo>
                      <a:pt x="93" y="93"/>
                    </a:lnTo>
                    <a:lnTo>
                      <a:pt x="93" y="93"/>
                    </a:lnTo>
                    <a:lnTo>
                      <a:pt x="93" y="93"/>
                    </a:lnTo>
                    <a:lnTo>
                      <a:pt x="93" y="93"/>
                    </a:lnTo>
                    <a:lnTo>
                      <a:pt x="93" y="93"/>
                    </a:lnTo>
                    <a:lnTo>
                      <a:pt x="93" y="93"/>
                    </a:lnTo>
                    <a:lnTo>
                      <a:pt x="93" y="93"/>
                    </a:lnTo>
                    <a:lnTo>
                      <a:pt x="124" y="62"/>
                    </a:lnTo>
                    <a:lnTo>
                      <a:pt x="124" y="62"/>
                    </a:lnTo>
                    <a:lnTo>
                      <a:pt x="124" y="93"/>
                    </a:lnTo>
                    <a:cubicBezTo>
                      <a:pt x="155" y="93"/>
                      <a:pt x="155" y="93"/>
                      <a:pt x="155" y="93"/>
                    </a:cubicBezTo>
                    <a:lnTo>
                      <a:pt x="155" y="93"/>
                    </a:lnTo>
                    <a:cubicBezTo>
                      <a:pt x="155" y="62"/>
                      <a:pt x="155" y="62"/>
                      <a:pt x="155" y="62"/>
                    </a:cubicBezTo>
                    <a:cubicBezTo>
                      <a:pt x="186" y="62"/>
                      <a:pt x="186" y="62"/>
                      <a:pt x="186" y="62"/>
                    </a:cubicBezTo>
                    <a:lnTo>
                      <a:pt x="186" y="62"/>
                    </a:lnTo>
                    <a:lnTo>
                      <a:pt x="186" y="62"/>
                    </a:lnTo>
                    <a:cubicBezTo>
                      <a:pt x="186" y="30"/>
                      <a:pt x="186" y="30"/>
                      <a:pt x="186" y="30"/>
                    </a:cubicBezTo>
                    <a:lnTo>
                      <a:pt x="186" y="30"/>
                    </a:lnTo>
                    <a:cubicBezTo>
                      <a:pt x="186" y="30"/>
                      <a:pt x="186" y="30"/>
                      <a:pt x="217" y="30"/>
                    </a:cubicBezTo>
                    <a:lnTo>
                      <a:pt x="217" y="30"/>
                    </a:lnTo>
                    <a:lnTo>
                      <a:pt x="217" y="30"/>
                    </a:lnTo>
                    <a:lnTo>
                      <a:pt x="217" y="30"/>
                    </a:lnTo>
                    <a:lnTo>
                      <a:pt x="217" y="30"/>
                    </a:lnTo>
                    <a:cubicBezTo>
                      <a:pt x="217" y="0"/>
                      <a:pt x="217" y="0"/>
                      <a:pt x="217" y="0"/>
                    </a:cubicBez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cubicBezTo>
                      <a:pt x="217" y="0"/>
                      <a:pt x="217" y="0"/>
                      <a:pt x="186" y="0"/>
                    </a:cubicBezTo>
                    <a:lnTo>
                      <a:pt x="186" y="0"/>
                    </a:lnTo>
                    <a:lnTo>
                      <a:pt x="186" y="0"/>
                    </a:lnTo>
                    <a:lnTo>
                      <a:pt x="155" y="0"/>
                    </a:lnTo>
                    <a:lnTo>
                      <a:pt x="155" y="0"/>
                    </a:lnTo>
                    <a:lnTo>
                      <a:pt x="155" y="0"/>
                    </a:lnTo>
                    <a:cubicBezTo>
                      <a:pt x="124" y="0"/>
                      <a:pt x="124" y="0"/>
                      <a:pt x="93" y="0"/>
                    </a:cubicBezTo>
                    <a:lnTo>
                      <a:pt x="93" y="0"/>
                    </a:lnTo>
                    <a:lnTo>
                      <a:pt x="93" y="0"/>
                    </a:lnTo>
                    <a:cubicBezTo>
                      <a:pt x="62" y="0"/>
                      <a:pt x="62" y="0"/>
                      <a:pt x="62" y="0"/>
                    </a:cubicBezTo>
                    <a:lnTo>
                      <a:pt x="62" y="0"/>
                    </a:lnTo>
                    <a:lnTo>
                      <a:pt x="62" y="0"/>
                    </a:lnTo>
                    <a:lnTo>
                      <a:pt x="62" y="3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34" name="Freeform 90"/>
              <p:cNvSpPr>
                <a:spLocks noChangeArrowheads="1"/>
              </p:cNvSpPr>
              <p:nvPr/>
            </p:nvSpPr>
            <p:spPr bwMode="auto">
              <a:xfrm>
                <a:off x="3948113" y="1579563"/>
                <a:ext cx="22225" cy="22225"/>
              </a:xfrm>
              <a:custGeom>
                <a:avLst/>
                <a:gdLst>
                  <a:gd name="T0" fmla="*/ 31 w 63"/>
                  <a:gd name="T1" fmla="*/ 30 h 63"/>
                  <a:gd name="T2" fmla="*/ 31 w 63"/>
                  <a:gd name="T3" fmla="*/ 30 h 63"/>
                  <a:gd name="T4" fmla="*/ 31 w 63"/>
                  <a:gd name="T5" fmla="*/ 30 h 63"/>
                  <a:gd name="T6" fmla="*/ 31 w 63"/>
                  <a:gd name="T7" fmla="*/ 30 h 63"/>
                  <a:gd name="T8" fmla="*/ 62 w 63"/>
                  <a:gd name="T9" fmla="*/ 30 h 63"/>
                  <a:gd name="T10" fmla="*/ 62 w 63"/>
                  <a:gd name="T11" fmla="*/ 30 h 63"/>
                  <a:gd name="T12" fmla="*/ 62 w 63"/>
                  <a:gd name="T13" fmla="*/ 30 h 63"/>
                  <a:gd name="T14" fmla="*/ 62 w 63"/>
                  <a:gd name="T15" fmla="*/ 0 h 63"/>
                  <a:gd name="T16" fmla="*/ 31 w 63"/>
                  <a:gd name="T17" fmla="*/ 0 h 63"/>
                  <a:gd name="T18" fmla="*/ 31 w 63"/>
                  <a:gd name="T19" fmla="*/ 0 h 63"/>
                  <a:gd name="T20" fmla="*/ 31 w 63"/>
                  <a:gd name="T21" fmla="*/ 30 h 63"/>
                  <a:gd name="T22" fmla="*/ 31 w 63"/>
                  <a:gd name="T23" fmla="*/ 30 h 63"/>
                  <a:gd name="T24" fmla="*/ 0 w 63"/>
                  <a:gd name="T25" fmla="*/ 30 h 63"/>
                  <a:gd name="T26" fmla="*/ 0 w 63"/>
                  <a:gd name="T27" fmla="*/ 30 h 63"/>
                  <a:gd name="T28" fmla="*/ 0 w 63"/>
                  <a:gd name="T29" fmla="*/ 30 h 63"/>
                  <a:gd name="T30" fmla="*/ 0 w 63"/>
                  <a:gd name="T31" fmla="*/ 30 h 63"/>
                  <a:gd name="T32" fmla="*/ 0 w 63"/>
                  <a:gd name="T33" fmla="*/ 30 h 63"/>
                  <a:gd name="T34" fmla="*/ 0 w 63"/>
                  <a:gd name="T35" fmla="*/ 30 h 63"/>
                  <a:gd name="T36" fmla="*/ 0 w 63"/>
                  <a:gd name="T37" fmla="*/ 30 h 63"/>
                  <a:gd name="T38" fmla="*/ 0 w 63"/>
                  <a:gd name="T39" fmla="*/ 62 h 63"/>
                  <a:gd name="T40" fmla="*/ 31 w 63"/>
                  <a:gd name="T41" fmla="*/ 3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3" h="63">
                    <a:moveTo>
                      <a:pt x="31" y="30"/>
                    </a:moveTo>
                    <a:lnTo>
                      <a:pt x="31" y="30"/>
                    </a:lnTo>
                    <a:lnTo>
                      <a:pt x="31" y="30"/>
                    </a:lnTo>
                    <a:lnTo>
                      <a:pt x="31" y="30"/>
                    </a:lnTo>
                    <a:cubicBezTo>
                      <a:pt x="31" y="30"/>
                      <a:pt x="31" y="30"/>
                      <a:pt x="62" y="30"/>
                    </a:cubicBezTo>
                    <a:lnTo>
                      <a:pt x="62" y="30"/>
                    </a:lnTo>
                    <a:lnTo>
                      <a:pt x="62" y="30"/>
                    </a:lnTo>
                    <a:lnTo>
                      <a:pt x="62" y="0"/>
                    </a:lnTo>
                    <a:cubicBezTo>
                      <a:pt x="62" y="0"/>
                      <a:pt x="62" y="0"/>
                      <a:pt x="31" y="0"/>
                    </a:cubicBezTo>
                    <a:lnTo>
                      <a:pt x="31" y="0"/>
                    </a:lnTo>
                    <a:cubicBezTo>
                      <a:pt x="31" y="30"/>
                      <a:pt x="31" y="30"/>
                      <a:pt x="31" y="30"/>
                    </a:cubicBezTo>
                    <a:lnTo>
                      <a:pt x="31" y="30"/>
                    </a:lnTo>
                    <a:cubicBezTo>
                      <a:pt x="0" y="30"/>
                      <a:pt x="0" y="30"/>
                      <a:pt x="0" y="30"/>
                    </a:cubicBez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cubicBezTo>
                      <a:pt x="0" y="62"/>
                      <a:pt x="0" y="62"/>
                      <a:pt x="0" y="62"/>
                    </a:cubicBezTo>
                    <a:cubicBezTo>
                      <a:pt x="0" y="62"/>
                      <a:pt x="0" y="30"/>
                      <a:pt x="31" y="3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35" name="Freeform 91"/>
              <p:cNvSpPr>
                <a:spLocks noChangeArrowheads="1"/>
              </p:cNvSpPr>
              <p:nvPr/>
            </p:nvSpPr>
            <p:spPr bwMode="auto">
              <a:xfrm>
                <a:off x="4037013" y="1590675"/>
                <a:ext cx="66675" cy="77788"/>
              </a:xfrm>
              <a:custGeom>
                <a:avLst/>
                <a:gdLst>
                  <a:gd name="T0" fmla="*/ 186 w 187"/>
                  <a:gd name="T1" fmla="*/ 156 h 218"/>
                  <a:gd name="T2" fmla="*/ 186 w 187"/>
                  <a:gd name="T3" fmla="*/ 156 h 218"/>
                  <a:gd name="T4" fmla="*/ 186 w 187"/>
                  <a:gd name="T5" fmla="*/ 124 h 218"/>
                  <a:gd name="T6" fmla="*/ 186 w 187"/>
                  <a:gd name="T7" fmla="*/ 124 h 218"/>
                  <a:gd name="T8" fmla="*/ 186 w 187"/>
                  <a:gd name="T9" fmla="*/ 124 h 218"/>
                  <a:gd name="T10" fmla="*/ 155 w 187"/>
                  <a:gd name="T11" fmla="*/ 124 h 218"/>
                  <a:gd name="T12" fmla="*/ 155 w 187"/>
                  <a:gd name="T13" fmla="*/ 124 h 218"/>
                  <a:gd name="T14" fmla="*/ 124 w 187"/>
                  <a:gd name="T15" fmla="*/ 63 h 218"/>
                  <a:gd name="T16" fmla="*/ 93 w 187"/>
                  <a:gd name="T17" fmla="*/ 32 h 218"/>
                  <a:gd name="T18" fmla="*/ 62 w 187"/>
                  <a:gd name="T19" fmla="*/ 0 h 218"/>
                  <a:gd name="T20" fmla="*/ 62 w 187"/>
                  <a:gd name="T21" fmla="*/ 0 h 218"/>
                  <a:gd name="T22" fmla="*/ 62 w 187"/>
                  <a:gd name="T23" fmla="*/ 32 h 218"/>
                  <a:gd name="T24" fmla="*/ 62 w 187"/>
                  <a:gd name="T25" fmla="*/ 32 h 218"/>
                  <a:gd name="T26" fmla="*/ 62 w 187"/>
                  <a:gd name="T27" fmla="*/ 63 h 218"/>
                  <a:gd name="T28" fmla="*/ 62 w 187"/>
                  <a:gd name="T29" fmla="*/ 63 h 218"/>
                  <a:gd name="T30" fmla="*/ 62 w 187"/>
                  <a:gd name="T31" fmla="*/ 94 h 218"/>
                  <a:gd name="T32" fmla="*/ 62 w 187"/>
                  <a:gd name="T33" fmla="*/ 94 h 218"/>
                  <a:gd name="T34" fmla="*/ 62 w 187"/>
                  <a:gd name="T35" fmla="*/ 94 h 218"/>
                  <a:gd name="T36" fmla="*/ 62 w 187"/>
                  <a:gd name="T37" fmla="*/ 94 h 218"/>
                  <a:gd name="T38" fmla="*/ 62 w 187"/>
                  <a:gd name="T39" fmla="*/ 124 h 218"/>
                  <a:gd name="T40" fmla="*/ 62 w 187"/>
                  <a:gd name="T41" fmla="*/ 124 h 218"/>
                  <a:gd name="T42" fmla="*/ 62 w 187"/>
                  <a:gd name="T43" fmla="*/ 124 h 218"/>
                  <a:gd name="T44" fmla="*/ 62 w 187"/>
                  <a:gd name="T45" fmla="*/ 124 h 218"/>
                  <a:gd name="T46" fmla="*/ 31 w 187"/>
                  <a:gd name="T47" fmla="*/ 187 h 218"/>
                  <a:gd name="T48" fmla="*/ 0 w 187"/>
                  <a:gd name="T49" fmla="*/ 187 h 218"/>
                  <a:gd name="T50" fmla="*/ 0 w 187"/>
                  <a:gd name="T51" fmla="*/ 187 h 218"/>
                  <a:gd name="T52" fmla="*/ 31 w 187"/>
                  <a:gd name="T53" fmla="*/ 217 h 218"/>
                  <a:gd name="T54" fmla="*/ 0 w 187"/>
                  <a:gd name="T55" fmla="*/ 217 h 218"/>
                  <a:gd name="T56" fmla="*/ 31 w 187"/>
                  <a:gd name="T57" fmla="*/ 217 h 218"/>
                  <a:gd name="T58" fmla="*/ 31 w 187"/>
                  <a:gd name="T59" fmla="*/ 187 h 218"/>
                  <a:gd name="T60" fmla="*/ 62 w 187"/>
                  <a:gd name="T61" fmla="*/ 187 h 218"/>
                  <a:gd name="T62" fmla="*/ 62 w 187"/>
                  <a:gd name="T63" fmla="*/ 187 h 218"/>
                  <a:gd name="T64" fmla="*/ 93 w 187"/>
                  <a:gd name="T65" fmla="*/ 217 h 218"/>
                  <a:gd name="T66" fmla="*/ 93 w 187"/>
                  <a:gd name="T67" fmla="*/ 217 h 218"/>
                  <a:gd name="T68" fmla="*/ 93 w 187"/>
                  <a:gd name="T69" fmla="*/ 217 h 218"/>
                  <a:gd name="T70" fmla="*/ 93 w 187"/>
                  <a:gd name="T71" fmla="*/ 217 h 218"/>
                  <a:gd name="T72" fmla="*/ 93 w 187"/>
                  <a:gd name="T73" fmla="*/ 217 h 218"/>
                  <a:gd name="T74" fmla="*/ 93 w 187"/>
                  <a:gd name="T75" fmla="*/ 217 h 218"/>
                  <a:gd name="T76" fmla="*/ 124 w 187"/>
                  <a:gd name="T77" fmla="*/ 217 h 218"/>
                  <a:gd name="T78" fmla="*/ 124 w 187"/>
                  <a:gd name="T79" fmla="*/ 217 h 218"/>
                  <a:gd name="T80" fmla="*/ 155 w 187"/>
                  <a:gd name="T81" fmla="*/ 217 h 218"/>
                  <a:gd name="T82" fmla="*/ 186 w 187"/>
                  <a:gd name="T83" fmla="*/ 187 h 218"/>
                  <a:gd name="T84" fmla="*/ 186 w 187"/>
                  <a:gd name="T85" fmla="*/ 217 h 218"/>
                  <a:gd name="T86" fmla="*/ 186 w 187"/>
                  <a:gd name="T87" fmla="*/ 187 h 218"/>
                  <a:gd name="T88" fmla="*/ 186 w 187"/>
                  <a:gd name="T89" fmla="*/ 187 h 218"/>
                  <a:gd name="T90" fmla="*/ 186 w 187"/>
                  <a:gd name="T91" fmla="*/ 187 h 218"/>
                  <a:gd name="T92" fmla="*/ 186 w 187"/>
                  <a:gd name="T93" fmla="*/ 187 h 218"/>
                  <a:gd name="T94" fmla="*/ 186 w 187"/>
                  <a:gd name="T95" fmla="*/ 156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87" h="218">
                    <a:moveTo>
                      <a:pt x="186" y="156"/>
                    </a:moveTo>
                    <a:lnTo>
                      <a:pt x="186" y="156"/>
                    </a:lnTo>
                    <a:lnTo>
                      <a:pt x="186" y="124"/>
                    </a:lnTo>
                    <a:lnTo>
                      <a:pt x="186" y="124"/>
                    </a:lnTo>
                    <a:lnTo>
                      <a:pt x="186" y="124"/>
                    </a:lnTo>
                    <a:cubicBezTo>
                      <a:pt x="155" y="124"/>
                      <a:pt x="155" y="124"/>
                      <a:pt x="155" y="124"/>
                    </a:cubicBezTo>
                    <a:lnTo>
                      <a:pt x="155" y="124"/>
                    </a:lnTo>
                    <a:cubicBezTo>
                      <a:pt x="155" y="94"/>
                      <a:pt x="124" y="94"/>
                      <a:pt x="124" y="63"/>
                    </a:cubicBezTo>
                    <a:cubicBezTo>
                      <a:pt x="93" y="63"/>
                      <a:pt x="93" y="32"/>
                      <a:pt x="93" y="32"/>
                    </a:cubicBezTo>
                    <a:cubicBezTo>
                      <a:pt x="93" y="32"/>
                      <a:pt x="62" y="32"/>
                      <a:pt x="62" y="0"/>
                    </a:cubicBezTo>
                    <a:lnTo>
                      <a:pt x="62" y="0"/>
                    </a:lnTo>
                    <a:cubicBezTo>
                      <a:pt x="62" y="32"/>
                      <a:pt x="62" y="32"/>
                      <a:pt x="62" y="32"/>
                    </a:cubicBezTo>
                    <a:lnTo>
                      <a:pt x="62" y="32"/>
                    </a:lnTo>
                    <a:cubicBezTo>
                      <a:pt x="62" y="63"/>
                      <a:pt x="62" y="63"/>
                      <a:pt x="62" y="63"/>
                    </a:cubicBezTo>
                    <a:lnTo>
                      <a:pt x="62" y="63"/>
                    </a:lnTo>
                    <a:lnTo>
                      <a:pt x="62" y="94"/>
                    </a:lnTo>
                    <a:lnTo>
                      <a:pt x="62" y="94"/>
                    </a:lnTo>
                    <a:lnTo>
                      <a:pt x="62" y="94"/>
                    </a:lnTo>
                    <a:lnTo>
                      <a:pt x="62" y="94"/>
                    </a:lnTo>
                    <a:lnTo>
                      <a:pt x="62" y="124"/>
                    </a:lnTo>
                    <a:lnTo>
                      <a:pt x="62" y="124"/>
                    </a:lnTo>
                    <a:lnTo>
                      <a:pt x="62" y="124"/>
                    </a:lnTo>
                    <a:lnTo>
                      <a:pt x="62" y="124"/>
                    </a:lnTo>
                    <a:cubicBezTo>
                      <a:pt x="62" y="156"/>
                      <a:pt x="31" y="187"/>
                      <a:pt x="31" y="187"/>
                    </a:cubicBezTo>
                    <a:cubicBezTo>
                      <a:pt x="0" y="187"/>
                      <a:pt x="0" y="187"/>
                      <a:pt x="0" y="187"/>
                    </a:cubicBezTo>
                    <a:lnTo>
                      <a:pt x="0" y="187"/>
                    </a:lnTo>
                    <a:cubicBezTo>
                      <a:pt x="31" y="217"/>
                      <a:pt x="31" y="217"/>
                      <a:pt x="31" y="217"/>
                    </a:cubicBezTo>
                    <a:cubicBezTo>
                      <a:pt x="0" y="217"/>
                      <a:pt x="0" y="217"/>
                      <a:pt x="0" y="217"/>
                    </a:cubicBezTo>
                    <a:cubicBezTo>
                      <a:pt x="31" y="217"/>
                      <a:pt x="31" y="217"/>
                      <a:pt x="31" y="217"/>
                    </a:cubicBezTo>
                    <a:cubicBezTo>
                      <a:pt x="31" y="217"/>
                      <a:pt x="31" y="217"/>
                      <a:pt x="31" y="187"/>
                    </a:cubicBezTo>
                    <a:cubicBezTo>
                      <a:pt x="31" y="187"/>
                      <a:pt x="31" y="187"/>
                      <a:pt x="62" y="187"/>
                    </a:cubicBezTo>
                    <a:lnTo>
                      <a:pt x="62" y="187"/>
                    </a:lnTo>
                    <a:lnTo>
                      <a:pt x="93" y="217"/>
                    </a:lnTo>
                    <a:lnTo>
                      <a:pt x="93" y="217"/>
                    </a:lnTo>
                    <a:lnTo>
                      <a:pt x="93" y="217"/>
                    </a:lnTo>
                    <a:lnTo>
                      <a:pt x="93" y="217"/>
                    </a:lnTo>
                    <a:lnTo>
                      <a:pt x="93" y="217"/>
                    </a:lnTo>
                    <a:lnTo>
                      <a:pt x="93" y="217"/>
                    </a:lnTo>
                    <a:cubicBezTo>
                      <a:pt x="93" y="217"/>
                      <a:pt x="93" y="217"/>
                      <a:pt x="124" y="217"/>
                    </a:cubicBezTo>
                    <a:lnTo>
                      <a:pt x="124" y="217"/>
                    </a:lnTo>
                    <a:cubicBezTo>
                      <a:pt x="124" y="217"/>
                      <a:pt x="124" y="217"/>
                      <a:pt x="155" y="217"/>
                    </a:cubicBezTo>
                    <a:cubicBezTo>
                      <a:pt x="155" y="217"/>
                      <a:pt x="155" y="187"/>
                      <a:pt x="186" y="187"/>
                    </a:cubicBezTo>
                    <a:cubicBezTo>
                      <a:pt x="186" y="187"/>
                      <a:pt x="186" y="187"/>
                      <a:pt x="186" y="217"/>
                    </a:cubicBezTo>
                    <a:cubicBezTo>
                      <a:pt x="186" y="187"/>
                      <a:pt x="186" y="187"/>
                      <a:pt x="186" y="187"/>
                    </a:cubicBezTo>
                    <a:lnTo>
                      <a:pt x="186" y="187"/>
                    </a:lnTo>
                    <a:lnTo>
                      <a:pt x="186" y="187"/>
                    </a:lnTo>
                    <a:lnTo>
                      <a:pt x="186" y="187"/>
                    </a:lnTo>
                    <a:cubicBezTo>
                      <a:pt x="186" y="156"/>
                      <a:pt x="186" y="156"/>
                      <a:pt x="186" y="15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36" name="Freeform 92"/>
              <p:cNvSpPr>
                <a:spLocks noChangeArrowheads="1"/>
              </p:cNvSpPr>
              <p:nvPr/>
            </p:nvSpPr>
            <p:spPr bwMode="auto">
              <a:xfrm>
                <a:off x="3992563" y="1612900"/>
                <a:ext cx="44450" cy="44450"/>
              </a:xfrm>
              <a:custGeom>
                <a:avLst/>
                <a:gdLst>
                  <a:gd name="T0" fmla="*/ 124 w 125"/>
                  <a:gd name="T1" fmla="*/ 31 h 125"/>
                  <a:gd name="T2" fmla="*/ 124 w 125"/>
                  <a:gd name="T3" fmla="*/ 31 h 125"/>
                  <a:gd name="T4" fmla="*/ 124 w 125"/>
                  <a:gd name="T5" fmla="*/ 31 h 125"/>
                  <a:gd name="T6" fmla="*/ 124 w 125"/>
                  <a:gd name="T7" fmla="*/ 31 h 125"/>
                  <a:gd name="T8" fmla="*/ 124 w 125"/>
                  <a:gd name="T9" fmla="*/ 31 h 125"/>
                  <a:gd name="T10" fmla="*/ 124 w 125"/>
                  <a:gd name="T11" fmla="*/ 31 h 125"/>
                  <a:gd name="T12" fmla="*/ 93 w 125"/>
                  <a:gd name="T13" fmla="*/ 31 h 125"/>
                  <a:gd name="T14" fmla="*/ 93 w 125"/>
                  <a:gd name="T15" fmla="*/ 31 h 125"/>
                  <a:gd name="T16" fmla="*/ 93 w 125"/>
                  <a:gd name="T17" fmla="*/ 31 h 125"/>
                  <a:gd name="T18" fmla="*/ 93 w 125"/>
                  <a:gd name="T19" fmla="*/ 31 h 125"/>
                  <a:gd name="T20" fmla="*/ 0 w 125"/>
                  <a:gd name="T21" fmla="*/ 0 h 125"/>
                  <a:gd name="T22" fmla="*/ 0 w 125"/>
                  <a:gd name="T23" fmla="*/ 0 h 125"/>
                  <a:gd name="T24" fmla="*/ 0 w 125"/>
                  <a:gd name="T25" fmla="*/ 31 h 125"/>
                  <a:gd name="T26" fmla="*/ 0 w 125"/>
                  <a:gd name="T27" fmla="*/ 31 h 125"/>
                  <a:gd name="T28" fmla="*/ 31 w 125"/>
                  <a:gd name="T29" fmla="*/ 31 h 125"/>
                  <a:gd name="T30" fmla="*/ 62 w 125"/>
                  <a:gd name="T31" fmla="*/ 61 h 125"/>
                  <a:gd name="T32" fmla="*/ 62 w 125"/>
                  <a:gd name="T33" fmla="*/ 93 h 125"/>
                  <a:gd name="T34" fmla="*/ 62 w 125"/>
                  <a:gd name="T35" fmla="*/ 93 h 125"/>
                  <a:gd name="T36" fmla="*/ 62 w 125"/>
                  <a:gd name="T37" fmla="*/ 93 h 125"/>
                  <a:gd name="T38" fmla="*/ 93 w 125"/>
                  <a:gd name="T39" fmla="*/ 124 h 125"/>
                  <a:gd name="T40" fmla="*/ 124 w 125"/>
                  <a:gd name="T41" fmla="*/ 93 h 125"/>
                  <a:gd name="T42" fmla="*/ 124 w 125"/>
                  <a:gd name="T43" fmla="*/ 61 h 125"/>
                  <a:gd name="T44" fmla="*/ 124 w 125"/>
                  <a:gd name="T45" fmla="*/ 31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25" h="125">
                    <a:moveTo>
                      <a:pt x="124" y="31"/>
                    </a:moveTo>
                    <a:lnTo>
                      <a:pt x="124" y="31"/>
                    </a:lnTo>
                    <a:lnTo>
                      <a:pt x="124" y="31"/>
                    </a:lnTo>
                    <a:lnTo>
                      <a:pt x="124" y="31"/>
                    </a:lnTo>
                    <a:lnTo>
                      <a:pt x="124" y="31"/>
                    </a:lnTo>
                    <a:lnTo>
                      <a:pt x="124" y="31"/>
                    </a:lnTo>
                    <a:cubicBezTo>
                      <a:pt x="93" y="31"/>
                      <a:pt x="93" y="31"/>
                      <a:pt x="93" y="31"/>
                    </a:cubicBezTo>
                    <a:lnTo>
                      <a:pt x="93" y="31"/>
                    </a:lnTo>
                    <a:lnTo>
                      <a:pt x="93" y="31"/>
                    </a:lnTo>
                    <a:lnTo>
                      <a:pt x="93" y="31"/>
                    </a:lnTo>
                    <a:cubicBezTo>
                      <a:pt x="62" y="31"/>
                      <a:pt x="31" y="0"/>
                      <a:pt x="0" y="0"/>
                    </a:cubicBezTo>
                    <a:lnTo>
                      <a:pt x="0" y="0"/>
                    </a:lnTo>
                    <a:cubicBezTo>
                      <a:pt x="0" y="0"/>
                      <a:pt x="0" y="0"/>
                      <a:pt x="0" y="31"/>
                    </a:cubicBezTo>
                    <a:lnTo>
                      <a:pt x="0" y="31"/>
                    </a:lnTo>
                    <a:cubicBezTo>
                      <a:pt x="0" y="31"/>
                      <a:pt x="0" y="31"/>
                      <a:pt x="31" y="31"/>
                    </a:cubicBezTo>
                    <a:cubicBezTo>
                      <a:pt x="31" y="61"/>
                      <a:pt x="31" y="61"/>
                      <a:pt x="62" y="61"/>
                    </a:cubicBezTo>
                    <a:cubicBezTo>
                      <a:pt x="62" y="93"/>
                      <a:pt x="62" y="93"/>
                      <a:pt x="62" y="93"/>
                    </a:cubicBezTo>
                    <a:lnTo>
                      <a:pt x="62" y="93"/>
                    </a:lnTo>
                    <a:lnTo>
                      <a:pt x="62" y="93"/>
                    </a:lnTo>
                    <a:cubicBezTo>
                      <a:pt x="93" y="93"/>
                      <a:pt x="93" y="124"/>
                      <a:pt x="93" y="124"/>
                    </a:cubicBezTo>
                    <a:cubicBezTo>
                      <a:pt x="93" y="93"/>
                      <a:pt x="93" y="93"/>
                      <a:pt x="124" y="93"/>
                    </a:cubicBezTo>
                    <a:cubicBezTo>
                      <a:pt x="124" y="61"/>
                      <a:pt x="124" y="61"/>
                      <a:pt x="124" y="61"/>
                    </a:cubicBezTo>
                    <a:cubicBezTo>
                      <a:pt x="124" y="61"/>
                      <a:pt x="124" y="61"/>
                      <a:pt x="124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37" name="Freeform 93"/>
              <p:cNvSpPr>
                <a:spLocks noChangeArrowheads="1"/>
              </p:cNvSpPr>
              <p:nvPr/>
            </p:nvSpPr>
            <p:spPr bwMode="auto">
              <a:xfrm>
                <a:off x="4081463" y="1712913"/>
                <a:ext cx="33337" cy="44450"/>
              </a:xfrm>
              <a:custGeom>
                <a:avLst/>
                <a:gdLst>
                  <a:gd name="T0" fmla="*/ 62 w 94"/>
                  <a:gd name="T1" fmla="*/ 0 h 125"/>
                  <a:gd name="T2" fmla="*/ 62 w 94"/>
                  <a:gd name="T3" fmla="*/ 0 h 125"/>
                  <a:gd name="T4" fmla="*/ 31 w 94"/>
                  <a:gd name="T5" fmla="*/ 0 h 125"/>
                  <a:gd name="T6" fmla="*/ 31 w 94"/>
                  <a:gd name="T7" fmla="*/ 0 h 125"/>
                  <a:gd name="T8" fmla="*/ 31 w 94"/>
                  <a:gd name="T9" fmla="*/ 0 h 125"/>
                  <a:gd name="T10" fmla="*/ 31 w 94"/>
                  <a:gd name="T11" fmla="*/ 0 h 125"/>
                  <a:gd name="T12" fmla="*/ 31 w 94"/>
                  <a:gd name="T13" fmla="*/ 0 h 125"/>
                  <a:gd name="T14" fmla="*/ 0 w 94"/>
                  <a:gd name="T15" fmla="*/ 31 h 125"/>
                  <a:gd name="T16" fmla="*/ 0 w 94"/>
                  <a:gd name="T17" fmla="*/ 31 h 125"/>
                  <a:gd name="T18" fmla="*/ 0 w 94"/>
                  <a:gd name="T19" fmla="*/ 63 h 125"/>
                  <a:gd name="T20" fmla="*/ 0 w 94"/>
                  <a:gd name="T21" fmla="*/ 63 h 125"/>
                  <a:gd name="T22" fmla="*/ 0 w 94"/>
                  <a:gd name="T23" fmla="*/ 63 h 125"/>
                  <a:gd name="T24" fmla="*/ 0 w 94"/>
                  <a:gd name="T25" fmla="*/ 124 h 125"/>
                  <a:gd name="T26" fmla="*/ 0 w 94"/>
                  <a:gd name="T27" fmla="*/ 124 h 125"/>
                  <a:gd name="T28" fmla="*/ 31 w 94"/>
                  <a:gd name="T29" fmla="*/ 124 h 125"/>
                  <a:gd name="T30" fmla="*/ 31 w 94"/>
                  <a:gd name="T31" fmla="*/ 124 h 125"/>
                  <a:gd name="T32" fmla="*/ 62 w 94"/>
                  <a:gd name="T33" fmla="*/ 124 h 125"/>
                  <a:gd name="T34" fmla="*/ 62 w 94"/>
                  <a:gd name="T35" fmla="*/ 124 h 125"/>
                  <a:gd name="T36" fmla="*/ 62 w 94"/>
                  <a:gd name="T37" fmla="*/ 124 h 125"/>
                  <a:gd name="T38" fmla="*/ 62 w 94"/>
                  <a:gd name="T39" fmla="*/ 94 h 125"/>
                  <a:gd name="T40" fmla="*/ 93 w 94"/>
                  <a:gd name="T41" fmla="*/ 63 h 125"/>
                  <a:gd name="T42" fmla="*/ 62 w 94"/>
                  <a:gd name="T43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4" h="125">
                    <a:moveTo>
                      <a:pt x="62" y="0"/>
                    </a:moveTo>
                    <a:lnTo>
                      <a:pt x="62" y="0"/>
                    </a:lnTo>
                    <a:cubicBezTo>
                      <a:pt x="62" y="0"/>
                      <a:pt x="62" y="0"/>
                      <a:pt x="31" y="0"/>
                    </a:cubicBezTo>
                    <a:lnTo>
                      <a:pt x="31" y="0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31" y="0"/>
                    </a:lnTo>
                    <a:cubicBezTo>
                      <a:pt x="31" y="31"/>
                      <a:pt x="31" y="31"/>
                      <a:pt x="0" y="31"/>
                    </a:cubicBezTo>
                    <a:lnTo>
                      <a:pt x="0" y="31"/>
                    </a:lnTo>
                    <a:lnTo>
                      <a:pt x="0" y="63"/>
                    </a:lnTo>
                    <a:lnTo>
                      <a:pt x="0" y="63"/>
                    </a:lnTo>
                    <a:lnTo>
                      <a:pt x="0" y="63"/>
                    </a:lnTo>
                    <a:cubicBezTo>
                      <a:pt x="0" y="94"/>
                      <a:pt x="0" y="94"/>
                      <a:pt x="0" y="124"/>
                    </a:cubicBezTo>
                    <a:lnTo>
                      <a:pt x="0" y="124"/>
                    </a:lnTo>
                    <a:lnTo>
                      <a:pt x="31" y="124"/>
                    </a:lnTo>
                    <a:lnTo>
                      <a:pt x="31" y="124"/>
                    </a:lnTo>
                    <a:cubicBezTo>
                      <a:pt x="31" y="124"/>
                      <a:pt x="31" y="124"/>
                      <a:pt x="62" y="124"/>
                    </a:cubicBezTo>
                    <a:lnTo>
                      <a:pt x="62" y="124"/>
                    </a:lnTo>
                    <a:lnTo>
                      <a:pt x="62" y="124"/>
                    </a:lnTo>
                    <a:cubicBezTo>
                      <a:pt x="62" y="94"/>
                      <a:pt x="62" y="94"/>
                      <a:pt x="62" y="94"/>
                    </a:cubicBezTo>
                    <a:cubicBezTo>
                      <a:pt x="62" y="94"/>
                      <a:pt x="62" y="63"/>
                      <a:pt x="93" y="63"/>
                    </a:cubicBezTo>
                    <a:cubicBezTo>
                      <a:pt x="62" y="63"/>
                      <a:pt x="62" y="31"/>
                      <a:pt x="62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38" name="Freeform 94"/>
              <p:cNvSpPr>
                <a:spLocks noChangeArrowheads="1"/>
              </p:cNvSpPr>
              <p:nvPr/>
            </p:nvSpPr>
            <p:spPr bwMode="auto">
              <a:xfrm>
                <a:off x="4148138" y="1322388"/>
                <a:ext cx="68262" cy="34925"/>
              </a:xfrm>
              <a:custGeom>
                <a:avLst/>
                <a:gdLst>
                  <a:gd name="T0" fmla="*/ 187 w 188"/>
                  <a:gd name="T1" fmla="*/ 63 h 95"/>
                  <a:gd name="T2" fmla="*/ 187 w 188"/>
                  <a:gd name="T3" fmla="*/ 63 h 95"/>
                  <a:gd name="T4" fmla="*/ 187 w 188"/>
                  <a:gd name="T5" fmla="*/ 63 h 95"/>
                  <a:gd name="T6" fmla="*/ 187 w 188"/>
                  <a:gd name="T7" fmla="*/ 63 h 95"/>
                  <a:gd name="T8" fmla="*/ 156 w 188"/>
                  <a:gd name="T9" fmla="*/ 32 h 95"/>
                  <a:gd name="T10" fmla="*/ 156 w 188"/>
                  <a:gd name="T11" fmla="*/ 32 h 95"/>
                  <a:gd name="T12" fmla="*/ 156 w 188"/>
                  <a:gd name="T13" fmla="*/ 32 h 95"/>
                  <a:gd name="T14" fmla="*/ 156 w 188"/>
                  <a:gd name="T15" fmla="*/ 32 h 95"/>
                  <a:gd name="T16" fmla="*/ 156 w 188"/>
                  <a:gd name="T17" fmla="*/ 32 h 95"/>
                  <a:gd name="T18" fmla="*/ 156 w 188"/>
                  <a:gd name="T19" fmla="*/ 32 h 95"/>
                  <a:gd name="T20" fmla="*/ 125 w 188"/>
                  <a:gd name="T21" fmla="*/ 32 h 95"/>
                  <a:gd name="T22" fmla="*/ 125 w 188"/>
                  <a:gd name="T23" fmla="*/ 32 h 95"/>
                  <a:gd name="T24" fmla="*/ 63 w 188"/>
                  <a:gd name="T25" fmla="*/ 0 h 95"/>
                  <a:gd name="T26" fmla="*/ 63 w 188"/>
                  <a:gd name="T27" fmla="*/ 0 h 95"/>
                  <a:gd name="T28" fmla="*/ 32 w 188"/>
                  <a:gd name="T29" fmla="*/ 0 h 95"/>
                  <a:gd name="T30" fmla="*/ 32 w 188"/>
                  <a:gd name="T31" fmla="*/ 0 h 95"/>
                  <a:gd name="T32" fmla="*/ 32 w 188"/>
                  <a:gd name="T33" fmla="*/ 0 h 95"/>
                  <a:gd name="T34" fmla="*/ 32 w 188"/>
                  <a:gd name="T35" fmla="*/ 0 h 95"/>
                  <a:gd name="T36" fmla="*/ 0 w 188"/>
                  <a:gd name="T37" fmla="*/ 32 h 95"/>
                  <a:gd name="T38" fmla="*/ 32 w 188"/>
                  <a:gd name="T39" fmla="*/ 32 h 95"/>
                  <a:gd name="T40" fmla="*/ 32 w 188"/>
                  <a:gd name="T41" fmla="*/ 32 h 95"/>
                  <a:gd name="T42" fmla="*/ 32 w 188"/>
                  <a:gd name="T43" fmla="*/ 32 h 95"/>
                  <a:gd name="T44" fmla="*/ 63 w 188"/>
                  <a:gd name="T45" fmla="*/ 63 h 95"/>
                  <a:gd name="T46" fmla="*/ 63 w 188"/>
                  <a:gd name="T47" fmla="*/ 63 h 95"/>
                  <a:gd name="T48" fmla="*/ 63 w 188"/>
                  <a:gd name="T49" fmla="*/ 63 h 95"/>
                  <a:gd name="T50" fmla="*/ 125 w 188"/>
                  <a:gd name="T51" fmla="*/ 94 h 95"/>
                  <a:gd name="T52" fmla="*/ 125 w 188"/>
                  <a:gd name="T53" fmla="*/ 94 h 95"/>
                  <a:gd name="T54" fmla="*/ 125 w 188"/>
                  <a:gd name="T55" fmla="*/ 94 h 95"/>
                  <a:gd name="T56" fmla="*/ 125 w 188"/>
                  <a:gd name="T57" fmla="*/ 94 h 95"/>
                  <a:gd name="T58" fmla="*/ 125 w 188"/>
                  <a:gd name="T59" fmla="*/ 94 h 95"/>
                  <a:gd name="T60" fmla="*/ 125 w 188"/>
                  <a:gd name="T61" fmla="*/ 94 h 95"/>
                  <a:gd name="T62" fmla="*/ 156 w 188"/>
                  <a:gd name="T63" fmla="*/ 94 h 95"/>
                  <a:gd name="T64" fmla="*/ 187 w 188"/>
                  <a:gd name="T65" fmla="*/ 63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88" h="95">
                    <a:moveTo>
                      <a:pt x="187" y="63"/>
                    </a:moveTo>
                    <a:lnTo>
                      <a:pt x="187" y="63"/>
                    </a:lnTo>
                    <a:lnTo>
                      <a:pt x="187" y="63"/>
                    </a:lnTo>
                    <a:lnTo>
                      <a:pt x="187" y="63"/>
                    </a:lnTo>
                    <a:cubicBezTo>
                      <a:pt x="156" y="63"/>
                      <a:pt x="156" y="63"/>
                      <a:pt x="156" y="32"/>
                    </a:cubicBezTo>
                    <a:lnTo>
                      <a:pt x="156" y="32"/>
                    </a:lnTo>
                    <a:lnTo>
                      <a:pt x="156" y="32"/>
                    </a:lnTo>
                    <a:lnTo>
                      <a:pt x="156" y="32"/>
                    </a:lnTo>
                    <a:lnTo>
                      <a:pt x="156" y="32"/>
                    </a:lnTo>
                    <a:lnTo>
                      <a:pt x="156" y="32"/>
                    </a:lnTo>
                    <a:cubicBezTo>
                      <a:pt x="125" y="32"/>
                      <a:pt x="125" y="32"/>
                      <a:pt x="125" y="32"/>
                    </a:cubicBezTo>
                    <a:lnTo>
                      <a:pt x="125" y="32"/>
                    </a:lnTo>
                    <a:cubicBezTo>
                      <a:pt x="94" y="32"/>
                      <a:pt x="94" y="0"/>
                      <a:pt x="63" y="0"/>
                    </a:cubicBezTo>
                    <a:lnTo>
                      <a:pt x="63" y="0"/>
                    </a:lnTo>
                    <a:cubicBezTo>
                      <a:pt x="63" y="0"/>
                      <a:pt x="63" y="0"/>
                      <a:pt x="32" y="0"/>
                    </a:cubicBezTo>
                    <a:lnTo>
                      <a:pt x="32" y="0"/>
                    </a:lnTo>
                    <a:lnTo>
                      <a:pt x="32" y="0"/>
                    </a:lnTo>
                    <a:lnTo>
                      <a:pt x="32" y="0"/>
                    </a:lnTo>
                    <a:cubicBezTo>
                      <a:pt x="32" y="32"/>
                      <a:pt x="32" y="32"/>
                      <a:pt x="0" y="32"/>
                    </a:cubicBezTo>
                    <a:cubicBezTo>
                      <a:pt x="0" y="32"/>
                      <a:pt x="0" y="32"/>
                      <a:pt x="32" y="32"/>
                    </a:cubicBezTo>
                    <a:lnTo>
                      <a:pt x="32" y="32"/>
                    </a:lnTo>
                    <a:lnTo>
                      <a:pt x="32" y="32"/>
                    </a:lnTo>
                    <a:lnTo>
                      <a:pt x="63" y="63"/>
                    </a:lnTo>
                    <a:lnTo>
                      <a:pt x="63" y="63"/>
                    </a:lnTo>
                    <a:lnTo>
                      <a:pt x="63" y="63"/>
                    </a:lnTo>
                    <a:cubicBezTo>
                      <a:pt x="94" y="63"/>
                      <a:pt x="125" y="63"/>
                      <a:pt x="125" y="94"/>
                    </a:cubicBezTo>
                    <a:lnTo>
                      <a:pt x="125" y="94"/>
                    </a:lnTo>
                    <a:lnTo>
                      <a:pt x="125" y="94"/>
                    </a:lnTo>
                    <a:lnTo>
                      <a:pt x="125" y="94"/>
                    </a:lnTo>
                    <a:lnTo>
                      <a:pt x="125" y="94"/>
                    </a:lnTo>
                    <a:lnTo>
                      <a:pt x="125" y="94"/>
                    </a:lnTo>
                    <a:cubicBezTo>
                      <a:pt x="156" y="94"/>
                      <a:pt x="156" y="94"/>
                      <a:pt x="156" y="94"/>
                    </a:cubicBezTo>
                    <a:cubicBezTo>
                      <a:pt x="156" y="63"/>
                      <a:pt x="187" y="63"/>
                      <a:pt x="187" y="6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39" name="Freeform 95"/>
              <p:cNvSpPr>
                <a:spLocks noChangeArrowheads="1"/>
              </p:cNvSpPr>
              <p:nvPr/>
            </p:nvSpPr>
            <p:spPr bwMode="auto">
              <a:xfrm>
                <a:off x="4148138" y="1277938"/>
                <a:ext cx="57150" cy="34925"/>
              </a:xfrm>
              <a:custGeom>
                <a:avLst/>
                <a:gdLst>
                  <a:gd name="T0" fmla="*/ 125 w 157"/>
                  <a:gd name="T1" fmla="*/ 32 h 95"/>
                  <a:gd name="T2" fmla="*/ 125 w 157"/>
                  <a:gd name="T3" fmla="*/ 32 h 95"/>
                  <a:gd name="T4" fmla="*/ 63 w 157"/>
                  <a:gd name="T5" fmla="*/ 0 h 95"/>
                  <a:gd name="T6" fmla="*/ 63 w 157"/>
                  <a:gd name="T7" fmla="*/ 0 h 95"/>
                  <a:gd name="T8" fmla="*/ 32 w 157"/>
                  <a:gd name="T9" fmla="*/ 0 h 95"/>
                  <a:gd name="T10" fmla="*/ 0 w 157"/>
                  <a:gd name="T11" fmla="*/ 32 h 95"/>
                  <a:gd name="T12" fmla="*/ 0 w 157"/>
                  <a:gd name="T13" fmla="*/ 32 h 95"/>
                  <a:gd name="T14" fmla="*/ 0 w 157"/>
                  <a:gd name="T15" fmla="*/ 32 h 95"/>
                  <a:gd name="T16" fmla="*/ 0 w 157"/>
                  <a:gd name="T17" fmla="*/ 32 h 95"/>
                  <a:gd name="T18" fmla="*/ 32 w 157"/>
                  <a:gd name="T19" fmla="*/ 63 h 95"/>
                  <a:gd name="T20" fmla="*/ 32 w 157"/>
                  <a:gd name="T21" fmla="*/ 63 h 95"/>
                  <a:gd name="T22" fmla="*/ 94 w 157"/>
                  <a:gd name="T23" fmla="*/ 94 h 95"/>
                  <a:gd name="T24" fmla="*/ 125 w 157"/>
                  <a:gd name="T25" fmla="*/ 94 h 95"/>
                  <a:gd name="T26" fmla="*/ 125 w 157"/>
                  <a:gd name="T27" fmla="*/ 94 h 95"/>
                  <a:gd name="T28" fmla="*/ 156 w 157"/>
                  <a:gd name="T29" fmla="*/ 94 h 95"/>
                  <a:gd name="T30" fmla="*/ 156 w 157"/>
                  <a:gd name="T31" fmla="*/ 63 h 95"/>
                  <a:gd name="T32" fmla="*/ 156 w 157"/>
                  <a:gd name="T33" fmla="*/ 63 h 95"/>
                  <a:gd name="T34" fmla="*/ 156 w 157"/>
                  <a:gd name="T35" fmla="*/ 32 h 95"/>
                  <a:gd name="T36" fmla="*/ 156 w 157"/>
                  <a:gd name="T37" fmla="*/ 32 h 95"/>
                  <a:gd name="T38" fmla="*/ 125 w 157"/>
                  <a:gd name="T39" fmla="*/ 32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57" h="95">
                    <a:moveTo>
                      <a:pt x="125" y="32"/>
                    </a:moveTo>
                    <a:lnTo>
                      <a:pt x="125" y="32"/>
                    </a:lnTo>
                    <a:cubicBezTo>
                      <a:pt x="94" y="32"/>
                      <a:pt x="94" y="32"/>
                      <a:pt x="63" y="0"/>
                    </a:cubicBezTo>
                    <a:lnTo>
                      <a:pt x="63" y="0"/>
                    </a:lnTo>
                    <a:lnTo>
                      <a:pt x="32" y="0"/>
                    </a:lnTo>
                    <a:cubicBezTo>
                      <a:pt x="32" y="0"/>
                      <a:pt x="32" y="0"/>
                      <a:pt x="0" y="32"/>
                    </a:cubicBezTo>
                    <a:lnTo>
                      <a:pt x="0" y="32"/>
                    </a:lnTo>
                    <a:lnTo>
                      <a:pt x="0" y="32"/>
                    </a:lnTo>
                    <a:lnTo>
                      <a:pt x="0" y="32"/>
                    </a:lnTo>
                    <a:cubicBezTo>
                      <a:pt x="0" y="32"/>
                      <a:pt x="0" y="63"/>
                      <a:pt x="32" y="63"/>
                    </a:cubicBezTo>
                    <a:lnTo>
                      <a:pt x="32" y="63"/>
                    </a:lnTo>
                    <a:cubicBezTo>
                      <a:pt x="63" y="63"/>
                      <a:pt x="94" y="63"/>
                      <a:pt x="94" y="94"/>
                    </a:cubicBezTo>
                    <a:lnTo>
                      <a:pt x="125" y="94"/>
                    </a:lnTo>
                    <a:lnTo>
                      <a:pt x="125" y="94"/>
                    </a:lnTo>
                    <a:lnTo>
                      <a:pt x="156" y="94"/>
                    </a:lnTo>
                    <a:lnTo>
                      <a:pt x="156" y="63"/>
                    </a:lnTo>
                    <a:lnTo>
                      <a:pt x="156" y="63"/>
                    </a:lnTo>
                    <a:lnTo>
                      <a:pt x="156" y="32"/>
                    </a:lnTo>
                    <a:lnTo>
                      <a:pt x="156" y="32"/>
                    </a:lnTo>
                    <a:lnTo>
                      <a:pt x="125" y="3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40" name="Freeform 96"/>
              <p:cNvSpPr>
                <a:spLocks noChangeArrowheads="1"/>
              </p:cNvSpPr>
              <p:nvPr/>
            </p:nvSpPr>
            <p:spPr bwMode="auto">
              <a:xfrm>
                <a:off x="4092575" y="1044575"/>
                <a:ext cx="190500" cy="212725"/>
              </a:xfrm>
              <a:custGeom>
                <a:avLst/>
                <a:gdLst>
                  <a:gd name="T0" fmla="*/ 372 w 528"/>
                  <a:gd name="T1" fmla="*/ 93 h 590"/>
                  <a:gd name="T2" fmla="*/ 372 w 528"/>
                  <a:gd name="T3" fmla="*/ 62 h 590"/>
                  <a:gd name="T4" fmla="*/ 372 w 528"/>
                  <a:gd name="T5" fmla="*/ 31 h 590"/>
                  <a:gd name="T6" fmla="*/ 372 w 528"/>
                  <a:gd name="T7" fmla="*/ 0 h 590"/>
                  <a:gd name="T8" fmla="*/ 372 w 528"/>
                  <a:gd name="T9" fmla="*/ 0 h 590"/>
                  <a:gd name="T10" fmla="*/ 310 w 528"/>
                  <a:gd name="T11" fmla="*/ 0 h 590"/>
                  <a:gd name="T12" fmla="*/ 310 w 528"/>
                  <a:gd name="T13" fmla="*/ 0 h 590"/>
                  <a:gd name="T14" fmla="*/ 279 w 528"/>
                  <a:gd name="T15" fmla="*/ 0 h 590"/>
                  <a:gd name="T16" fmla="*/ 248 w 528"/>
                  <a:gd name="T17" fmla="*/ 62 h 590"/>
                  <a:gd name="T18" fmla="*/ 217 w 528"/>
                  <a:gd name="T19" fmla="*/ 93 h 590"/>
                  <a:gd name="T20" fmla="*/ 154 w 528"/>
                  <a:gd name="T21" fmla="*/ 93 h 590"/>
                  <a:gd name="T22" fmla="*/ 124 w 528"/>
                  <a:gd name="T23" fmla="*/ 93 h 590"/>
                  <a:gd name="T24" fmla="*/ 154 w 528"/>
                  <a:gd name="T25" fmla="*/ 124 h 590"/>
                  <a:gd name="T26" fmla="*/ 154 w 528"/>
                  <a:gd name="T27" fmla="*/ 124 h 590"/>
                  <a:gd name="T28" fmla="*/ 154 w 528"/>
                  <a:gd name="T29" fmla="*/ 155 h 590"/>
                  <a:gd name="T30" fmla="*/ 186 w 528"/>
                  <a:gd name="T31" fmla="*/ 186 h 590"/>
                  <a:gd name="T32" fmla="*/ 186 w 528"/>
                  <a:gd name="T33" fmla="*/ 186 h 590"/>
                  <a:gd name="T34" fmla="*/ 154 w 528"/>
                  <a:gd name="T35" fmla="*/ 217 h 590"/>
                  <a:gd name="T36" fmla="*/ 248 w 528"/>
                  <a:gd name="T37" fmla="*/ 279 h 590"/>
                  <a:gd name="T38" fmla="*/ 217 w 528"/>
                  <a:gd name="T39" fmla="*/ 341 h 590"/>
                  <a:gd name="T40" fmla="*/ 186 w 528"/>
                  <a:gd name="T41" fmla="*/ 310 h 590"/>
                  <a:gd name="T42" fmla="*/ 124 w 528"/>
                  <a:gd name="T43" fmla="*/ 372 h 590"/>
                  <a:gd name="T44" fmla="*/ 93 w 528"/>
                  <a:gd name="T45" fmla="*/ 402 h 590"/>
                  <a:gd name="T46" fmla="*/ 62 w 528"/>
                  <a:gd name="T47" fmla="*/ 402 h 590"/>
                  <a:gd name="T48" fmla="*/ 31 w 528"/>
                  <a:gd name="T49" fmla="*/ 496 h 590"/>
                  <a:gd name="T50" fmla="*/ 31 w 528"/>
                  <a:gd name="T51" fmla="*/ 558 h 590"/>
                  <a:gd name="T52" fmla="*/ 31 w 528"/>
                  <a:gd name="T53" fmla="*/ 558 h 590"/>
                  <a:gd name="T54" fmla="*/ 62 w 528"/>
                  <a:gd name="T55" fmla="*/ 589 h 590"/>
                  <a:gd name="T56" fmla="*/ 93 w 528"/>
                  <a:gd name="T57" fmla="*/ 589 h 590"/>
                  <a:gd name="T58" fmla="*/ 154 w 528"/>
                  <a:gd name="T59" fmla="*/ 589 h 590"/>
                  <a:gd name="T60" fmla="*/ 186 w 528"/>
                  <a:gd name="T61" fmla="*/ 589 h 590"/>
                  <a:gd name="T62" fmla="*/ 217 w 528"/>
                  <a:gd name="T63" fmla="*/ 558 h 590"/>
                  <a:gd name="T64" fmla="*/ 279 w 528"/>
                  <a:gd name="T65" fmla="*/ 558 h 590"/>
                  <a:gd name="T66" fmla="*/ 279 w 528"/>
                  <a:gd name="T67" fmla="*/ 558 h 590"/>
                  <a:gd name="T68" fmla="*/ 310 w 528"/>
                  <a:gd name="T69" fmla="*/ 558 h 590"/>
                  <a:gd name="T70" fmla="*/ 341 w 528"/>
                  <a:gd name="T71" fmla="*/ 558 h 590"/>
                  <a:gd name="T72" fmla="*/ 372 w 528"/>
                  <a:gd name="T73" fmla="*/ 526 h 590"/>
                  <a:gd name="T74" fmla="*/ 403 w 528"/>
                  <a:gd name="T75" fmla="*/ 526 h 590"/>
                  <a:gd name="T76" fmla="*/ 434 w 528"/>
                  <a:gd name="T77" fmla="*/ 496 h 590"/>
                  <a:gd name="T78" fmla="*/ 527 w 528"/>
                  <a:gd name="T79" fmla="*/ 434 h 590"/>
                  <a:gd name="T80" fmla="*/ 527 w 528"/>
                  <a:gd name="T81" fmla="*/ 434 h 590"/>
                  <a:gd name="T82" fmla="*/ 527 w 528"/>
                  <a:gd name="T83" fmla="*/ 434 h 590"/>
                  <a:gd name="T84" fmla="*/ 496 w 528"/>
                  <a:gd name="T85" fmla="*/ 434 h 590"/>
                  <a:gd name="T86" fmla="*/ 465 w 528"/>
                  <a:gd name="T87" fmla="*/ 402 h 590"/>
                  <a:gd name="T88" fmla="*/ 434 w 528"/>
                  <a:gd name="T89" fmla="*/ 372 h 590"/>
                  <a:gd name="T90" fmla="*/ 465 w 528"/>
                  <a:gd name="T91" fmla="*/ 341 h 590"/>
                  <a:gd name="T92" fmla="*/ 434 w 528"/>
                  <a:gd name="T93" fmla="*/ 310 h 590"/>
                  <a:gd name="T94" fmla="*/ 434 w 528"/>
                  <a:gd name="T95" fmla="*/ 248 h 590"/>
                  <a:gd name="T96" fmla="*/ 434 w 528"/>
                  <a:gd name="T97" fmla="*/ 217 h 590"/>
                  <a:gd name="T98" fmla="*/ 434 w 528"/>
                  <a:gd name="T99" fmla="*/ 217 h 590"/>
                  <a:gd name="T100" fmla="*/ 403 w 528"/>
                  <a:gd name="T101" fmla="*/ 186 h 590"/>
                  <a:gd name="T102" fmla="*/ 403 w 528"/>
                  <a:gd name="T103" fmla="*/ 155 h 590"/>
                  <a:gd name="T104" fmla="*/ 403 w 528"/>
                  <a:gd name="T105" fmla="*/ 124 h 590"/>
                  <a:gd name="T106" fmla="*/ 403 w 528"/>
                  <a:gd name="T107" fmla="*/ 124 h 590"/>
                  <a:gd name="T108" fmla="*/ 403 w 528"/>
                  <a:gd name="T109" fmla="*/ 124 h 5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28" h="590">
                    <a:moveTo>
                      <a:pt x="372" y="93"/>
                    </a:moveTo>
                    <a:lnTo>
                      <a:pt x="372" y="93"/>
                    </a:lnTo>
                    <a:lnTo>
                      <a:pt x="372" y="93"/>
                    </a:lnTo>
                    <a:lnTo>
                      <a:pt x="372" y="62"/>
                    </a:lnTo>
                    <a:lnTo>
                      <a:pt x="372" y="62"/>
                    </a:lnTo>
                    <a:cubicBezTo>
                      <a:pt x="372" y="31"/>
                      <a:pt x="372" y="31"/>
                      <a:pt x="372" y="31"/>
                    </a:cubicBezTo>
                    <a:lnTo>
                      <a:pt x="372" y="31"/>
                    </a:lnTo>
                    <a:cubicBezTo>
                      <a:pt x="372" y="31"/>
                      <a:pt x="372" y="31"/>
                      <a:pt x="372" y="0"/>
                    </a:cubicBezTo>
                    <a:lnTo>
                      <a:pt x="372" y="0"/>
                    </a:lnTo>
                    <a:lnTo>
                      <a:pt x="372" y="0"/>
                    </a:lnTo>
                    <a:cubicBezTo>
                      <a:pt x="341" y="0"/>
                      <a:pt x="341" y="0"/>
                      <a:pt x="341" y="0"/>
                    </a:cubicBezTo>
                    <a:cubicBezTo>
                      <a:pt x="341" y="0"/>
                      <a:pt x="341" y="0"/>
                      <a:pt x="310" y="0"/>
                    </a:cubicBezTo>
                    <a:lnTo>
                      <a:pt x="310" y="0"/>
                    </a:lnTo>
                    <a:lnTo>
                      <a:pt x="310" y="0"/>
                    </a:lnTo>
                    <a:cubicBezTo>
                      <a:pt x="279" y="0"/>
                      <a:pt x="279" y="0"/>
                      <a:pt x="279" y="0"/>
                    </a:cubicBezTo>
                    <a:lnTo>
                      <a:pt x="279" y="0"/>
                    </a:lnTo>
                    <a:cubicBezTo>
                      <a:pt x="279" y="31"/>
                      <a:pt x="248" y="62"/>
                      <a:pt x="248" y="62"/>
                    </a:cubicBezTo>
                    <a:lnTo>
                      <a:pt x="248" y="62"/>
                    </a:lnTo>
                    <a:cubicBezTo>
                      <a:pt x="248" y="62"/>
                      <a:pt x="248" y="62"/>
                      <a:pt x="217" y="62"/>
                    </a:cubicBezTo>
                    <a:lnTo>
                      <a:pt x="217" y="93"/>
                    </a:lnTo>
                    <a:lnTo>
                      <a:pt x="186" y="93"/>
                    </a:lnTo>
                    <a:lnTo>
                      <a:pt x="154" y="93"/>
                    </a:lnTo>
                    <a:lnTo>
                      <a:pt x="154" y="93"/>
                    </a:lnTo>
                    <a:lnTo>
                      <a:pt x="124" y="93"/>
                    </a:lnTo>
                    <a:lnTo>
                      <a:pt x="124" y="93"/>
                    </a:lnTo>
                    <a:cubicBezTo>
                      <a:pt x="124" y="93"/>
                      <a:pt x="154" y="93"/>
                      <a:pt x="154" y="124"/>
                    </a:cubicBezTo>
                    <a:lnTo>
                      <a:pt x="154" y="124"/>
                    </a:lnTo>
                    <a:lnTo>
                      <a:pt x="154" y="124"/>
                    </a:lnTo>
                    <a:cubicBezTo>
                      <a:pt x="154" y="155"/>
                      <a:pt x="154" y="155"/>
                      <a:pt x="154" y="155"/>
                    </a:cubicBezTo>
                    <a:lnTo>
                      <a:pt x="154" y="155"/>
                    </a:lnTo>
                    <a:lnTo>
                      <a:pt x="154" y="155"/>
                    </a:lnTo>
                    <a:cubicBezTo>
                      <a:pt x="154" y="155"/>
                      <a:pt x="154" y="155"/>
                      <a:pt x="186" y="186"/>
                    </a:cubicBezTo>
                    <a:lnTo>
                      <a:pt x="186" y="186"/>
                    </a:lnTo>
                    <a:lnTo>
                      <a:pt x="186" y="186"/>
                    </a:lnTo>
                    <a:cubicBezTo>
                      <a:pt x="154" y="186"/>
                      <a:pt x="154" y="217"/>
                      <a:pt x="154" y="217"/>
                    </a:cubicBezTo>
                    <a:lnTo>
                      <a:pt x="154" y="217"/>
                    </a:lnTo>
                    <a:lnTo>
                      <a:pt x="186" y="217"/>
                    </a:lnTo>
                    <a:cubicBezTo>
                      <a:pt x="217" y="217"/>
                      <a:pt x="248" y="248"/>
                      <a:pt x="248" y="279"/>
                    </a:cubicBezTo>
                    <a:lnTo>
                      <a:pt x="248" y="310"/>
                    </a:lnTo>
                    <a:lnTo>
                      <a:pt x="217" y="341"/>
                    </a:lnTo>
                    <a:lnTo>
                      <a:pt x="186" y="310"/>
                    </a:lnTo>
                    <a:lnTo>
                      <a:pt x="186" y="310"/>
                    </a:lnTo>
                    <a:cubicBezTo>
                      <a:pt x="186" y="341"/>
                      <a:pt x="154" y="341"/>
                      <a:pt x="154" y="341"/>
                    </a:cubicBezTo>
                    <a:cubicBezTo>
                      <a:pt x="154" y="341"/>
                      <a:pt x="154" y="372"/>
                      <a:pt x="124" y="372"/>
                    </a:cubicBezTo>
                    <a:lnTo>
                      <a:pt x="124" y="372"/>
                    </a:lnTo>
                    <a:cubicBezTo>
                      <a:pt x="93" y="402"/>
                      <a:pt x="93" y="402"/>
                      <a:pt x="93" y="402"/>
                    </a:cubicBezTo>
                    <a:cubicBezTo>
                      <a:pt x="62" y="402"/>
                      <a:pt x="62" y="402"/>
                      <a:pt x="62" y="402"/>
                    </a:cubicBezTo>
                    <a:lnTo>
                      <a:pt x="62" y="402"/>
                    </a:lnTo>
                    <a:cubicBezTo>
                      <a:pt x="62" y="434"/>
                      <a:pt x="0" y="465"/>
                      <a:pt x="0" y="465"/>
                    </a:cubicBezTo>
                    <a:cubicBezTo>
                      <a:pt x="0" y="465"/>
                      <a:pt x="0" y="465"/>
                      <a:pt x="31" y="496"/>
                    </a:cubicBezTo>
                    <a:lnTo>
                      <a:pt x="31" y="496"/>
                    </a:lnTo>
                    <a:cubicBezTo>
                      <a:pt x="31" y="526"/>
                      <a:pt x="31" y="526"/>
                      <a:pt x="31" y="558"/>
                    </a:cubicBezTo>
                    <a:lnTo>
                      <a:pt x="31" y="558"/>
                    </a:lnTo>
                    <a:lnTo>
                      <a:pt x="31" y="558"/>
                    </a:lnTo>
                    <a:cubicBezTo>
                      <a:pt x="62" y="558"/>
                      <a:pt x="62" y="589"/>
                      <a:pt x="62" y="589"/>
                    </a:cubicBezTo>
                    <a:lnTo>
                      <a:pt x="62" y="589"/>
                    </a:lnTo>
                    <a:lnTo>
                      <a:pt x="62" y="589"/>
                    </a:lnTo>
                    <a:lnTo>
                      <a:pt x="93" y="589"/>
                    </a:lnTo>
                    <a:cubicBezTo>
                      <a:pt x="93" y="589"/>
                      <a:pt x="93" y="589"/>
                      <a:pt x="124" y="589"/>
                    </a:cubicBezTo>
                    <a:cubicBezTo>
                      <a:pt x="124" y="589"/>
                      <a:pt x="124" y="589"/>
                      <a:pt x="154" y="589"/>
                    </a:cubicBezTo>
                    <a:lnTo>
                      <a:pt x="154" y="589"/>
                    </a:lnTo>
                    <a:cubicBezTo>
                      <a:pt x="186" y="589"/>
                      <a:pt x="186" y="589"/>
                      <a:pt x="186" y="589"/>
                    </a:cubicBezTo>
                    <a:cubicBezTo>
                      <a:pt x="186" y="589"/>
                      <a:pt x="217" y="589"/>
                      <a:pt x="217" y="558"/>
                    </a:cubicBezTo>
                    <a:lnTo>
                      <a:pt x="217" y="558"/>
                    </a:lnTo>
                    <a:cubicBezTo>
                      <a:pt x="248" y="558"/>
                      <a:pt x="248" y="558"/>
                      <a:pt x="248" y="558"/>
                    </a:cubicBezTo>
                    <a:lnTo>
                      <a:pt x="279" y="558"/>
                    </a:lnTo>
                    <a:lnTo>
                      <a:pt x="279" y="558"/>
                    </a:lnTo>
                    <a:lnTo>
                      <a:pt x="279" y="558"/>
                    </a:lnTo>
                    <a:cubicBezTo>
                      <a:pt x="310" y="558"/>
                      <a:pt x="310" y="558"/>
                      <a:pt x="310" y="558"/>
                    </a:cubicBezTo>
                    <a:lnTo>
                      <a:pt x="310" y="558"/>
                    </a:lnTo>
                    <a:cubicBezTo>
                      <a:pt x="341" y="558"/>
                      <a:pt x="341" y="558"/>
                      <a:pt x="341" y="558"/>
                    </a:cubicBezTo>
                    <a:lnTo>
                      <a:pt x="341" y="558"/>
                    </a:lnTo>
                    <a:lnTo>
                      <a:pt x="341" y="558"/>
                    </a:lnTo>
                    <a:lnTo>
                      <a:pt x="372" y="526"/>
                    </a:lnTo>
                    <a:lnTo>
                      <a:pt x="372" y="526"/>
                    </a:lnTo>
                    <a:cubicBezTo>
                      <a:pt x="372" y="526"/>
                      <a:pt x="372" y="526"/>
                      <a:pt x="403" y="526"/>
                    </a:cubicBezTo>
                    <a:cubicBezTo>
                      <a:pt x="403" y="526"/>
                      <a:pt x="403" y="526"/>
                      <a:pt x="434" y="496"/>
                    </a:cubicBezTo>
                    <a:lnTo>
                      <a:pt x="434" y="496"/>
                    </a:lnTo>
                    <a:cubicBezTo>
                      <a:pt x="434" y="496"/>
                      <a:pt x="434" y="496"/>
                      <a:pt x="465" y="465"/>
                    </a:cubicBezTo>
                    <a:cubicBezTo>
                      <a:pt x="465" y="465"/>
                      <a:pt x="496" y="434"/>
                      <a:pt x="527" y="434"/>
                    </a:cubicBezTo>
                    <a:lnTo>
                      <a:pt x="527" y="434"/>
                    </a:lnTo>
                    <a:lnTo>
                      <a:pt x="527" y="434"/>
                    </a:lnTo>
                    <a:lnTo>
                      <a:pt x="527" y="434"/>
                    </a:lnTo>
                    <a:lnTo>
                      <a:pt x="527" y="434"/>
                    </a:lnTo>
                    <a:lnTo>
                      <a:pt x="527" y="434"/>
                    </a:lnTo>
                    <a:lnTo>
                      <a:pt x="496" y="434"/>
                    </a:lnTo>
                    <a:lnTo>
                      <a:pt x="496" y="402"/>
                    </a:lnTo>
                    <a:cubicBezTo>
                      <a:pt x="465" y="402"/>
                      <a:pt x="465" y="402"/>
                      <a:pt x="465" y="402"/>
                    </a:cubicBezTo>
                    <a:cubicBezTo>
                      <a:pt x="434" y="372"/>
                      <a:pt x="434" y="372"/>
                      <a:pt x="434" y="372"/>
                    </a:cubicBezTo>
                    <a:lnTo>
                      <a:pt x="434" y="372"/>
                    </a:lnTo>
                    <a:cubicBezTo>
                      <a:pt x="434" y="372"/>
                      <a:pt x="434" y="341"/>
                      <a:pt x="465" y="341"/>
                    </a:cubicBezTo>
                    <a:lnTo>
                      <a:pt x="465" y="341"/>
                    </a:lnTo>
                    <a:cubicBezTo>
                      <a:pt x="434" y="341"/>
                      <a:pt x="434" y="310"/>
                      <a:pt x="434" y="310"/>
                    </a:cubicBezTo>
                    <a:lnTo>
                      <a:pt x="434" y="310"/>
                    </a:lnTo>
                    <a:lnTo>
                      <a:pt x="434" y="279"/>
                    </a:lnTo>
                    <a:lnTo>
                      <a:pt x="434" y="248"/>
                    </a:lnTo>
                    <a:lnTo>
                      <a:pt x="434" y="248"/>
                    </a:lnTo>
                    <a:lnTo>
                      <a:pt x="434" y="217"/>
                    </a:lnTo>
                    <a:lnTo>
                      <a:pt x="434" y="217"/>
                    </a:lnTo>
                    <a:lnTo>
                      <a:pt x="434" y="217"/>
                    </a:lnTo>
                    <a:cubicBezTo>
                      <a:pt x="434" y="217"/>
                      <a:pt x="403" y="217"/>
                      <a:pt x="403" y="186"/>
                    </a:cubicBezTo>
                    <a:lnTo>
                      <a:pt x="403" y="186"/>
                    </a:lnTo>
                    <a:lnTo>
                      <a:pt x="403" y="186"/>
                    </a:lnTo>
                    <a:cubicBezTo>
                      <a:pt x="403" y="186"/>
                      <a:pt x="403" y="186"/>
                      <a:pt x="403" y="155"/>
                    </a:cubicBezTo>
                    <a:cubicBezTo>
                      <a:pt x="403" y="155"/>
                      <a:pt x="403" y="155"/>
                      <a:pt x="403" y="124"/>
                    </a:cubicBezTo>
                    <a:lnTo>
                      <a:pt x="403" y="124"/>
                    </a:lnTo>
                    <a:lnTo>
                      <a:pt x="403" y="124"/>
                    </a:lnTo>
                    <a:lnTo>
                      <a:pt x="403" y="124"/>
                    </a:lnTo>
                    <a:lnTo>
                      <a:pt x="403" y="124"/>
                    </a:lnTo>
                    <a:lnTo>
                      <a:pt x="403" y="124"/>
                    </a:lnTo>
                    <a:lnTo>
                      <a:pt x="372" y="93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41" name="Freeform 97"/>
              <p:cNvSpPr>
                <a:spLocks noChangeArrowheads="1"/>
              </p:cNvSpPr>
              <p:nvPr/>
            </p:nvSpPr>
            <p:spPr bwMode="auto">
              <a:xfrm>
                <a:off x="4114800" y="1457325"/>
                <a:ext cx="334963" cy="157163"/>
              </a:xfrm>
              <a:custGeom>
                <a:avLst/>
                <a:gdLst>
                  <a:gd name="T0" fmla="*/ 682 w 931"/>
                  <a:gd name="T1" fmla="*/ 63 h 436"/>
                  <a:gd name="T2" fmla="*/ 682 w 931"/>
                  <a:gd name="T3" fmla="*/ 63 h 436"/>
                  <a:gd name="T4" fmla="*/ 620 w 931"/>
                  <a:gd name="T5" fmla="*/ 63 h 436"/>
                  <a:gd name="T6" fmla="*/ 589 w 931"/>
                  <a:gd name="T7" fmla="*/ 0 h 436"/>
                  <a:gd name="T8" fmla="*/ 527 w 931"/>
                  <a:gd name="T9" fmla="*/ 0 h 436"/>
                  <a:gd name="T10" fmla="*/ 496 w 931"/>
                  <a:gd name="T11" fmla="*/ 0 h 436"/>
                  <a:gd name="T12" fmla="*/ 465 w 931"/>
                  <a:gd name="T13" fmla="*/ 32 h 436"/>
                  <a:gd name="T14" fmla="*/ 434 w 931"/>
                  <a:gd name="T15" fmla="*/ 63 h 436"/>
                  <a:gd name="T16" fmla="*/ 372 w 931"/>
                  <a:gd name="T17" fmla="*/ 63 h 436"/>
                  <a:gd name="T18" fmla="*/ 341 w 931"/>
                  <a:gd name="T19" fmla="*/ 32 h 436"/>
                  <a:gd name="T20" fmla="*/ 310 w 931"/>
                  <a:gd name="T21" fmla="*/ 32 h 436"/>
                  <a:gd name="T22" fmla="*/ 279 w 931"/>
                  <a:gd name="T23" fmla="*/ 32 h 436"/>
                  <a:gd name="T24" fmla="*/ 248 w 931"/>
                  <a:gd name="T25" fmla="*/ 32 h 436"/>
                  <a:gd name="T26" fmla="*/ 186 w 931"/>
                  <a:gd name="T27" fmla="*/ 0 h 436"/>
                  <a:gd name="T28" fmla="*/ 92 w 931"/>
                  <a:gd name="T29" fmla="*/ 32 h 436"/>
                  <a:gd name="T30" fmla="*/ 92 w 931"/>
                  <a:gd name="T31" fmla="*/ 32 h 436"/>
                  <a:gd name="T32" fmla="*/ 92 w 931"/>
                  <a:gd name="T33" fmla="*/ 63 h 436"/>
                  <a:gd name="T34" fmla="*/ 62 w 931"/>
                  <a:gd name="T35" fmla="*/ 124 h 436"/>
                  <a:gd name="T36" fmla="*/ 31 w 931"/>
                  <a:gd name="T37" fmla="*/ 124 h 436"/>
                  <a:gd name="T38" fmla="*/ 31 w 931"/>
                  <a:gd name="T39" fmla="*/ 156 h 436"/>
                  <a:gd name="T40" fmla="*/ 0 w 931"/>
                  <a:gd name="T41" fmla="*/ 187 h 436"/>
                  <a:gd name="T42" fmla="*/ 0 w 931"/>
                  <a:gd name="T43" fmla="*/ 218 h 436"/>
                  <a:gd name="T44" fmla="*/ 0 w 931"/>
                  <a:gd name="T45" fmla="*/ 218 h 436"/>
                  <a:gd name="T46" fmla="*/ 92 w 931"/>
                  <a:gd name="T47" fmla="*/ 218 h 436"/>
                  <a:gd name="T48" fmla="*/ 155 w 931"/>
                  <a:gd name="T49" fmla="*/ 218 h 436"/>
                  <a:gd name="T50" fmla="*/ 217 w 931"/>
                  <a:gd name="T51" fmla="*/ 218 h 436"/>
                  <a:gd name="T52" fmla="*/ 217 w 931"/>
                  <a:gd name="T53" fmla="*/ 187 h 436"/>
                  <a:gd name="T54" fmla="*/ 248 w 931"/>
                  <a:gd name="T55" fmla="*/ 187 h 436"/>
                  <a:gd name="T56" fmla="*/ 248 w 931"/>
                  <a:gd name="T57" fmla="*/ 187 h 436"/>
                  <a:gd name="T58" fmla="*/ 310 w 931"/>
                  <a:gd name="T59" fmla="*/ 187 h 436"/>
                  <a:gd name="T60" fmla="*/ 341 w 931"/>
                  <a:gd name="T61" fmla="*/ 218 h 436"/>
                  <a:gd name="T62" fmla="*/ 403 w 931"/>
                  <a:gd name="T63" fmla="*/ 248 h 436"/>
                  <a:gd name="T64" fmla="*/ 434 w 931"/>
                  <a:gd name="T65" fmla="*/ 311 h 436"/>
                  <a:gd name="T66" fmla="*/ 496 w 931"/>
                  <a:gd name="T67" fmla="*/ 280 h 436"/>
                  <a:gd name="T68" fmla="*/ 527 w 931"/>
                  <a:gd name="T69" fmla="*/ 342 h 436"/>
                  <a:gd name="T70" fmla="*/ 589 w 931"/>
                  <a:gd name="T71" fmla="*/ 311 h 436"/>
                  <a:gd name="T72" fmla="*/ 651 w 931"/>
                  <a:gd name="T73" fmla="*/ 342 h 436"/>
                  <a:gd name="T74" fmla="*/ 620 w 931"/>
                  <a:gd name="T75" fmla="*/ 404 h 436"/>
                  <a:gd name="T76" fmla="*/ 651 w 931"/>
                  <a:gd name="T77" fmla="*/ 435 h 436"/>
                  <a:gd name="T78" fmla="*/ 682 w 931"/>
                  <a:gd name="T79" fmla="*/ 435 h 436"/>
                  <a:gd name="T80" fmla="*/ 682 w 931"/>
                  <a:gd name="T81" fmla="*/ 404 h 436"/>
                  <a:gd name="T82" fmla="*/ 651 w 931"/>
                  <a:gd name="T83" fmla="*/ 311 h 436"/>
                  <a:gd name="T84" fmla="*/ 713 w 931"/>
                  <a:gd name="T85" fmla="*/ 311 h 436"/>
                  <a:gd name="T86" fmla="*/ 775 w 931"/>
                  <a:gd name="T87" fmla="*/ 311 h 436"/>
                  <a:gd name="T88" fmla="*/ 837 w 931"/>
                  <a:gd name="T89" fmla="*/ 280 h 436"/>
                  <a:gd name="T90" fmla="*/ 868 w 931"/>
                  <a:gd name="T91" fmla="*/ 218 h 436"/>
                  <a:gd name="T92" fmla="*/ 930 w 931"/>
                  <a:gd name="T93" fmla="*/ 218 h 436"/>
                  <a:gd name="T94" fmla="*/ 930 w 931"/>
                  <a:gd name="T95" fmla="*/ 218 h 436"/>
                  <a:gd name="T96" fmla="*/ 930 w 931"/>
                  <a:gd name="T97" fmla="*/ 156 h 436"/>
                  <a:gd name="T98" fmla="*/ 930 w 931"/>
                  <a:gd name="T99" fmla="*/ 156 h 436"/>
                  <a:gd name="T100" fmla="*/ 868 w 931"/>
                  <a:gd name="T101" fmla="*/ 124 h 436"/>
                  <a:gd name="T102" fmla="*/ 837 w 931"/>
                  <a:gd name="T103" fmla="*/ 124 h 436"/>
                  <a:gd name="T104" fmla="*/ 806 w 931"/>
                  <a:gd name="T105" fmla="*/ 124 h 436"/>
                  <a:gd name="T106" fmla="*/ 775 w 931"/>
                  <a:gd name="T107" fmla="*/ 124 h 436"/>
                  <a:gd name="T108" fmla="*/ 744 w 931"/>
                  <a:gd name="T109" fmla="*/ 124 h 436"/>
                  <a:gd name="T110" fmla="*/ 713 w 931"/>
                  <a:gd name="T111" fmla="*/ 124 h 4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931" h="436">
                    <a:moveTo>
                      <a:pt x="682" y="94"/>
                    </a:moveTo>
                    <a:lnTo>
                      <a:pt x="682" y="94"/>
                    </a:lnTo>
                    <a:lnTo>
                      <a:pt x="682" y="63"/>
                    </a:lnTo>
                    <a:lnTo>
                      <a:pt x="682" y="63"/>
                    </a:lnTo>
                    <a:lnTo>
                      <a:pt x="682" y="63"/>
                    </a:lnTo>
                    <a:lnTo>
                      <a:pt x="682" y="63"/>
                    </a:lnTo>
                    <a:cubicBezTo>
                      <a:pt x="651" y="63"/>
                      <a:pt x="651" y="63"/>
                      <a:pt x="651" y="63"/>
                    </a:cubicBezTo>
                    <a:lnTo>
                      <a:pt x="620" y="63"/>
                    </a:lnTo>
                    <a:lnTo>
                      <a:pt x="620" y="63"/>
                    </a:lnTo>
                    <a:cubicBezTo>
                      <a:pt x="620" y="32"/>
                      <a:pt x="620" y="32"/>
                      <a:pt x="620" y="32"/>
                    </a:cubicBezTo>
                    <a:cubicBezTo>
                      <a:pt x="620" y="0"/>
                      <a:pt x="620" y="0"/>
                      <a:pt x="620" y="0"/>
                    </a:cubicBezTo>
                    <a:cubicBezTo>
                      <a:pt x="620" y="0"/>
                      <a:pt x="620" y="0"/>
                      <a:pt x="589" y="0"/>
                    </a:cubicBezTo>
                    <a:lnTo>
                      <a:pt x="589" y="0"/>
                    </a:lnTo>
                    <a:cubicBezTo>
                      <a:pt x="558" y="0"/>
                      <a:pt x="558" y="0"/>
                      <a:pt x="558" y="0"/>
                    </a:cubicBezTo>
                    <a:lnTo>
                      <a:pt x="527" y="0"/>
                    </a:lnTo>
                    <a:lnTo>
                      <a:pt x="527" y="0"/>
                    </a:lnTo>
                    <a:lnTo>
                      <a:pt x="527" y="0"/>
                    </a:lnTo>
                    <a:cubicBezTo>
                      <a:pt x="496" y="0"/>
                      <a:pt x="496" y="0"/>
                      <a:pt x="496" y="0"/>
                    </a:cubicBezTo>
                    <a:cubicBezTo>
                      <a:pt x="496" y="0"/>
                      <a:pt x="496" y="0"/>
                      <a:pt x="465" y="0"/>
                    </a:cubicBezTo>
                    <a:lnTo>
                      <a:pt x="465" y="0"/>
                    </a:lnTo>
                    <a:cubicBezTo>
                      <a:pt x="465" y="32"/>
                      <a:pt x="465" y="32"/>
                      <a:pt x="465" y="32"/>
                    </a:cubicBezTo>
                    <a:lnTo>
                      <a:pt x="465" y="32"/>
                    </a:lnTo>
                    <a:cubicBezTo>
                      <a:pt x="465" y="63"/>
                      <a:pt x="434" y="63"/>
                      <a:pt x="434" y="63"/>
                    </a:cubicBezTo>
                    <a:lnTo>
                      <a:pt x="434" y="63"/>
                    </a:lnTo>
                    <a:lnTo>
                      <a:pt x="434" y="63"/>
                    </a:lnTo>
                    <a:cubicBezTo>
                      <a:pt x="403" y="63"/>
                      <a:pt x="403" y="63"/>
                      <a:pt x="403" y="32"/>
                    </a:cubicBezTo>
                    <a:cubicBezTo>
                      <a:pt x="403" y="63"/>
                      <a:pt x="403" y="63"/>
                      <a:pt x="372" y="63"/>
                    </a:cubicBezTo>
                    <a:lnTo>
                      <a:pt x="372" y="63"/>
                    </a:lnTo>
                    <a:lnTo>
                      <a:pt x="372" y="32"/>
                    </a:lnTo>
                    <a:lnTo>
                      <a:pt x="341" y="32"/>
                    </a:lnTo>
                    <a:lnTo>
                      <a:pt x="341" y="32"/>
                    </a:lnTo>
                    <a:cubicBezTo>
                      <a:pt x="310" y="32"/>
                      <a:pt x="310" y="32"/>
                      <a:pt x="310" y="32"/>
                    </a:cubicBezTo>
                    <a:lnTo>
                      <a:pt x="310" y="32"/>
                    </a:lnTo>
                    <a:lnTo>
                      <a:pt x="310" y="32"/>
                    </a:lnTo>
                    <a:lnTo>
                      <a:pt x="279" y="32"/>
                    </a:lnTo>
                    <a:lnTo>
                      <a:pt x="279" y="32"/>
                    </a:lnTo>
                    <a:lnTo>
                      <a:pt x="279" y="32"/>
                    </a:lnTo>
                    <a:lnTo>
                      <a:pt x="248" y="32"/>
                    </a:lnTo>
                    <a:lnTo>
                      <a:pt x="248" y="32"/>
                    </a:lnTo>
                    <a:cubicBezTo>
                      <a:pt x="248" y="32"/>
                      <a:pt x="217" y="0"/>
                      <a:pt x="186" y="0"/>
                    </a:cubicBezTo>
                    <a:lnTo>
                      <a:pt x="186" y="0"/>
                    </a:lnTo>
                    <a:lnTo>
                      <a:pt x="186" y="0"/>
                    </a:lnTo>
                    <a:cubicBezTo>
                      <a:pt x="186" y="0"/>
                      <a:pt x="186" y="0"/>
                      <a:pt x="155" y="0"/>
                    </a:cubicBezTo>
                    <a:cubicBezTo>
                      <a:pt x="155" y="0"/>
                      <a:pt x="124" y="0"/>
                      <a:pt x="124" y="32"/>
                    </a:cubicBezTo>
                    <a:lnTo>
                      <a:pt x="92" y="32"/>
                    </a:lnTo>
                    <a:lnTo>
                      <a:pt x="92" y="32"/>
                    </a:lnTo>
                    <a:lnTo>
                      <a:pt x="92" y="32"/>
                    </a:lnTo>
                    <a:lnTo>
                      <a:pt x="92" y="32"/>
                    </a:lnTo>
                    <a:lnTo>
                      <a:pt x="92" y="63"/>
                    </a:lnTo>
                    <a:lnTo>
                      <a:pt x="92" y="63"/>
                    </a:lnTo>
                    <a:lnTo>
                      <a:pt x="92" y="63"/>
                    </a:lnTo>
                    <a:cubicBezTo>
                      <a:pt x="92" y="94"/>
                      <a:pt x="92" y="124"/>
                      <a:pt x="62" y="124"/>
                    </a:cubicBezTo>
                    <a:lnTo>
                      <a:pt x="62" y="124"/>
                    </a:lnTo>
                    <a:lnTo>
                      <a:pt x="62" y="124"/>
                    </a:lnTo>
                    <a:lnTo>
                      <a:pt x="62" y="124"/>
                    </a:lnTo>
                    <a:lnTo>
                      <a:pt x="31" y="124"/>
                    </a:lnTo>
                    <a:lnTo>
                      <a:pt x="31" y="124"/>
                    </a:lnTo>
                    <a:lnTo>
                      <a:pt x="31" y="124"/>
                    </a:lnTo>
                    <a:lnTo>
                      <a:pt x="31" y="156"/>
                    </a:lnTo>
                    <a:lnTo>
                      <a:pt x="31" y="156"/>
                    </a:lnTo>
                    <a:lnTo>
                      <a:pt x="31" y="156"/>
                    </a:lnTo>
                    <a:lnTo>
                      <a:pt x="31" y="187"/>
                    </a:lnTo>
                    <a:lnTo>
                      <a:pt x="0" y="187"/>
                    </a:lnTo>
                    <a:lnTo>
                      <a:pt x="0" y="187"/>
                    </a:lnTo>
                    <a:cubicBezTo>
                      <a:pt x="0" y="187"/>
                      <a:pt x="0" y="187"/>
                      <a:pt x="0" y="218"/>
                    </a:cubicBezTo>
                    <a:lnTo>
                      <a:pt x="0" y="218"/>
                    </a:lnTo>
                    <a:lnTo>
                      <a:pt x="0" y="218"/>
                    </a:lnTo>
                    <a:lnTo>
                      <a:pt x="0" y="218"/>
                    </a:lnTo>
                    <a:lnTo>
                      <a:pt x="0" y="218"/>
                    </a:lnTo>
                    <a:cubicBezTo>
                      <a:pt x="31" y="218"/>
                      <a:pt x="31" y="218"/>
                      <a:pt x="31" y="218"/>
                    </a:cubicBezTo>
                    <a:cubicBezTo>
                      <a:pt x="31" y="218"/>
                      <a:pt x="31" y="218"/>
                      <a:pt x="62" y="218"/>
                    </a:cubicBezTo>
                    <a:lnTo>
                      <a:pt x="92" y="218"/>
                    </a:lnTo>
                    <a:lnTo>
                      <a:pt x="92" y="218"/>
                    </a:lnTo>
                    <a:lnTo>
                      <a:pt x="124" y="218"/>
                    </a:lnTo>
                    <a:cubicBezTo>
                      <a:pt x="124" y="218"/>
                      <a:pt x="124" y="218"/>
                      <a:pt x="155" y="218"/>
                    </a:cubicBezTo>
                    <a:lnTo>
                      <a:pt x="155" y="218"/>
                    </a:lnTo>
                    <a:cubicBezTo>
                      <a:pt x="155" y="218"/>
                      <a:pt x="155" y="218"/>
                      <a:pt x="186" y="218"/>
                    </a:cubicBezTo>
                    <a:lnTo>
                      <a:pt x="217" y="218"/>
                    </a:lnTo>
                    <a:lnTo>
                      <a:pt x="217" y="218"/>
                    </a:lnTo>
                    <a:lnTo>
                      <a:pt x="217" y="218"/>
                    </a:lnTo>
                    <a:cubicBezTo>
                      <a:pt x="217" y="218"/>
                      <a:pt x="217" y="218"/>
                      <a:pt x="217" y="187"/>
                    </a:cubicBezTo>
                    <a:lnTo>
                      <a:pt x="217" y="187"/>
                    </a:lnTo>
                    <a:lnTo>
                      <a:pt x="217" y="187"/>
                    </a:lnTo>
                    <a:lnTo>
                      <a:pt x="248" y="187"/>
                    </a:lnTo>
                    <a:lnTo>
                      <a:pt x="248" y="187"/>
                    </a:lnTo>
                    <a:lnTo>
                      <a:pt x="248" y="187"/>
                    </a:lnTo>
                    <a:lnTo>
                      <a:pt x="248" y="187"/>
                    </a:lnTo>
                    <a:lnTo>
                      <a:pt x="248" y="187"/>
                    </a:lnTo>
                    <a:lnTo>
                      <a:pt x="279" y="187"/>
                    </a:lnTo>
                    <a:lnTo>
                      <a:pt x="310" y="187"/>
                    </a:lnTo>
                    <a:cubicBezTo>
                      <a:pt x="310" y="187"/>
                      <a:pt x="341" y="187"/>
                      <a:pt x="341" y="218"/>
                    </a:cubicBezTo>
                    <a:lnTo>
                      <a:pt x="341" y="218"/>
                    </a:lnTo>
                    <a:lnTo>
                      <a:pt x="341" y="218"/>
                    </a:lnTo>
                    <a:cubicBezTo>
                      <a:pt x="372" y="218"/>
                      <a:pt x="403" y="218"/>
                      <a:pt x="403" y="248"/>
                    </a:cubicBezTo>
                    <a:lnTo>
                      <a:pt x="403" y="248"/>
                    </a:lnTo>
                    <a:lnTo>
                      <a:pt x="403" y="248"/>
                    </a:lnTo>
                    <a:cubicBezTo>
                      <a:pt x="403" y="248"/>
                      <a:pt x="403" y="248"/>
                      <a:pt x="403" y="280"/>
                    </a:cubicBezTo>
                    <a:lnTo>
                      <a:pt x="403" y="280"/>
                    </a:lnTo>
                    <a:cubicBezTo>
                      <a:pt x="434" y="280"/>
                      <a:pt x="434" y="311"/>
                      <a:pt x="434" y="311"/>
                    </a:cubicBezTo>
                    <a:lnTo>
                      <a:pt x="434" y="311"/>
                    </a:lnTo>
                    <a:lnTo>
                      <a:pt x="434" y="311"/>
                    </a:lnTo>
                    <a:cubicBezTo>
                      <a:pt x="465" y="311"/>
                      <a:pt x="465" y="280"/>
                      <a:pt x="496" y="280"/>
                    </a:cubicBezTo>
                    <a:lnTo>
                      <a:pt x="496" y="280"/>
                    </a:lnTo>
                    <a:cubicBezTo>
                      <a:pt x="527" y="280"/>
                      <a:pt x="527" y="311"/>
                      <a:pt x="527" y="311"/>
                    </a:cubicBezTo>
                    <a:cubicBezTo>
                      <a:pt x="527" y="311"/>
                      <a:pt x="527" y="311"/>
                      <a:pt x="527" y="342"/>
                    </a:cubicBezTo>
                    <a:lnTo>
                      <a:pt x="527" y="342"/>
                    </a:lnTo>
                    <a:cubicBezTo>
                      <a:pt x="527" y="342"/>
                      <a:pt x="558" y="342"/>
                      <a:pt x="558" y="311"/>
                    </a:cubicBezTo>
                    <a:lnTo>
                      <a:pt x="589" y="311"/>
                    </a:lnTo>
                    <a:lnTo>
                      <a:pt x="589" y="311"/>
                    </a:lnTo>
                    <a:lnTo>
                      <a:pt x="620" y="342"/>
                    </a:lnTo>
                    <a:cubicBezTo>
                      <a:pt x="651" y="342"/>
                      <a:pt x="651" y="342"/>
                      <a:pt x="651" y="342"/>
                    </a:cubicBezTo>
                    <a:cubicBezTo>
                      <a:pt x="620" y="404"/>
                      <a:pt x="620" y="404"/>
                      <a:pt x="620" y="404"/>
                    </a:cubicBezTo>
                    <a:lnTo>
                      <a:pt x="620" y="404"/>
                    </a:lnTo>
                    <a:lnTo>
                      <a:pt x="620" y="404"/>
                    </a:lnTo>
                    <a:lnTo>
                      <a:pt x="620" y="404"/>
                    </a:lnTo>
                    <a:lnTo>
                      <a:pt x="620" y="435"/>
                    </a:lnTo>
                    <a:lnTo>
                      <a:pt x="651" y="435"/>
                    </a:lnTo>
                    <a:lnTo>
                      <a:pt x="651" y="435"/>
                    </a:lnTo>
                    <a:lnTo>
                      <a:pt x="651" y="435"/>
                    </a:lnTo>
                    <a:lnTo>
                      <a:pt x="682" y="435"/>
                    </a:lnTo>
                    <a:lnTo>
                      <a:pt x="682" y="435"/>
                    </a:lnTo>
                    <a:cubicBezTo>
                      <a:pt x="682" y="404"/>
                      <a:pt x="682" y="404"/>
                      <a:pt x="682" y="404"/>
                    </a:cubicBezTo>
                    <a:lnTo>
                      <a:pt x="682" y="404"/>
                    </a:lnTo>
                    <a:cubicBezTo>
                      <a:pt x="651" y="404"/>
                      <a:pt x="651" y="372"/>
                      <a:pt x="651" y="372"/>
                    </a:cubicBezTo>
                    <a:cubicBezTo>
                      <a:pt x="651" y="342"/>
                      <a:pt x="651" y="342"/>
                      <a:pt x="651" y="342"/>
                    </a:cubicBezTo>
                    <a:cubicBezTo>
                      <a:pt x="651" y="311"/>
                      <a:pt x="651" y="311"/>
                      <a:pt x="651" y="311"/>
                    </a:cubicBezTo>
                    <a:lnTo>
                      <a:pt x="651" y="311"/>
                    </a:lnTo>
                    <a:cubicBezTo>
                      <a:pt x="682" y="311"/>
                      <a:pt x="682" y="311"/>
                      <a:pt x="713" y="311"/>
                    </a:cubicBezTo>
                    <a:lnTo>
                      <a:pt x="713" y="311"/>
                    </a:lnTo>
                    <a:lnTo>
                      <a:pt x="744" y="311"/>
                    </a:lnTo>
                    <a:cubicBezTo>
                      <a:pt x="744" y="311"/>
                      <a:pt x="744" y="311"/>
                      <a:pt x="775" y="311"/>
                    </a:cubicBezTo>
                    <a:lnTo>
                      <a:pt x="775" y="311"/>
                    </a:lnTo>
                    <a:cubicBezTo>
                      <a:pt x="775" y="311"/>
                      <a:pt x="775" y="311"/>
                      <a:pt x="775" y="280"/>
                    </a:cubicBezTo>
                    <a:cubicBezTo>
                      <a:pt x="806" y="280"/>
                      <a:pt x="806" y="280"/>
                      <a:pt x="806" y="280"/>
                    </a:cubicBezTo>
                    <a:cubicBezTo>
                      <a:pt x="837" y="280"/>
                      <a:pt x="837" y="280"/>
                      <a:pt x="837" y="280"/>
                    </a:cubicBezTo>
                    <a:lnTo>
                      <a:pt x="837" y="280"/>
                    </a:lnTo>
                    <a:cubicBezTo>
                      <a:pt x="837" y="248"/>
                      <a:pt x="868" y="218"/>
                      <a:pt x="868" y="218"/>
                    </a:cubicBezTo>
                    <a:lnTo>
                      <a:pt x="868" y="218"/>
                    </a:lnTo>
                    <a:cubicBezTo>
                      <a:pt x="899" y="218"/>
                      <a:pt x="899" y="218"/>
                      <a:pt x="899" y="218"/>
                    </a:cubicBezTo>
                    <a:lnTo>
                      <a:pt x="930" y="218"/>
                    </a:lnTo>
                    <a:lnTo>
                      <a:pt x="930" y="218"/>
                    </a:lnTo>
                    <a:lnTo>
                      <a:pt x="930" y="218"/>
                    </a:lnTo>
                    <a:lnTo>
                      <a:pt x="930" y="218"/>
                    </a:lnTo>
                    <a:lnTo>
                      <a:pt x="930" y="218"/>
                    </a:lnTo>
                    <a:lnTo>
                      <a:pt x="930" y="187"/>
                    </a:lnTo>
                    <a:lnTo>
                      <a:pt x="930" y="187"/>
                    </a:lnTo>
                    <a:lnTo>
                      <a:pt x="930" y="156"/>
                    </a:lnTo>
                    <a:lnTo>
                      <a:pt x="930" y="156"/>
                    </a:lnTo>
                    <a:lnTo>
                      <a:pt x="930" y="156"/>
                    </a:lnTo>
                    <a:lnTo>
                      <a:pt x="930" y="156"/>
                    </a:lnTo>
                    <a:lnTo>
                      <a:pt x="930" y="156"/>
                    </a:lnTo>
                    <a:cubicBezTo>
                      <a:pt x="899" y="156"/>
                      <a:pt x="899" y="156"/>
                      <a:pt x="899" y="124"/>
                    </a:cubicBezTo>
                    <a:lnTo>
                      <a:pt x="868" y="124"/>
                    </a:lnTo>
                    <a:lnTo>
                      <a:pt x="868" y="124"/>
                    </a:lnTo>
                    <a:cubicBezTo>
                      <a:pt x="837" y="124"/>
                      <a:pt x="837" y="124"/>
                      <a:pt x="837" y="124"/>
                    </a:cubicBezTo>
                    <a:lnTo>
                      <a:pt x="837" y="124"/>
                    </a:lnTo>
                    <a:cubicBezTo>
                      <a:pt x="806" y="124"/>
                      <a:pt x="806" y="124"/>
                      <a:pt x="806" y="124"/>
                    </a:cubicBezTo>
                    <a:lnTo>
                      <a:pt x="806" y="124"/>
                    </a:lnTo>
                    <a:lnTo>
                      <a:pt x="806" y="124"/>
                    </a:lnTo>
                    <a:lnTo>
                      <a:pt x="806" y="124"/>
                    </a:lnTo>
                    <a:cubicBezTo>
                      <a:pt x="806" y="124"/>
                      <a:pt x="806" y="124"/>
                      <a:pt x="775" y="124"/>
                    </a:cubicBezTo>
                    <a:lnTo>
                      <a:pt x="775" y="124"/>
                    </a:lnTo>
                    <a:lnTo>
                      <a:pt x="775" y="124"/>
                    </a:lnTo>
                    <a:cubicBezTo>
                      <a:pt x="775" y="124"/>
                      <a:pt x="775" y="124"/>
                      <a:pt x="744" y="124"/>
                    </a:cubicBezTo>
                    <a:lnTo>
                      <a:pt x="744" y="124"/>
                    </a:lnTo>
                    <a:lnTo>
                      <a:pt x="744" y="124"/>
                    </a:lnTo>
                    <a:lnTo>
                      <a:pt x="744" y="124"/>
                    </a:lnTo>
                    <a:cubicBezTo>
                      <a:pt x="713" y="124"/>
                      <a:pt x="713" y="124"/>
                      <a:pt x="713" y="124"/>
                    </a:cubicBezTo>
                    <a:lnTo>
                      <a:pt x="713" y="124"/>
                    </a:lnTo>
                    <a:cubicBezTo>
                      <a:pt x="682" y="124"/>
                      <a:pt x="682" y="94"/>
                      <a:pt x="682" y="9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42" name="Freeform 98"/>
              <p:cNvSpPr>
                <a:spLocks noChangeArrowheads="1"/>
              </p:cNvSpPr>
              <p:nvPr/>
            </p:nvSpPr>
            <p:spPr bwMode="auto">
              <a:xfrm>
                <a:off x="4148138" y="1366838"/>
                <a:ext cx="146050" cy="88900"/>
              </a:xfrm>
              <a:custGeom>
                <a:avLst/>
                <a:gdLst>
                  <a:gd name="T0" fmla="*/ 373 w 405"/>
                  <a:gd name="T1" fmla="*/ 94 h 249"/>
                  <a:gd name="T2" fmla="*/ 342 w 405"/>
                  <a:gd name="T3" fmla="*/ 63 h 249"/>
                  <a:gd name="T4" fmla="*/ 342 w 405"/>
                  <a:gd name="T5" fmla="*/ 63 h 249"/>
                  <a:gd name="T6" fmla="*/ 342 w 405"/>
                  <a:gd name="T7" fmla="*/ 31 h 249"/>
                  <a:gd name="T8" fmla="*/ 311 w 405"/>
                  <a:gd name="T9" fmla="*/ 0 h 249"/>
                  <a:gd name="T10" fmla="*/ 280 w 405"/>
                  <a:gd name="T11" fmla="*/ 31 h 249"/>
                  <a:gd name="T12" fmla="*/ 249 w 405"/>
                  <a:gd name="T13" fmla="*/ 0 h 249"/>
                  <a:gd name="T14" fmla="*/ 218 w 405"/>
                  <a:gd name="T15" fmla="*/ 0 h 249"/>
                  <a:gd name="T16" fmla="*/ 218 w 405"/>
                  <a:gd name="T17" fmla="*/ 0 h 249"/>
                  <a:gd name="T18" fmla="*/ 156 w 405"/>
                  <a:gd name="T19" fmla="*/ 31 h 249"/>
                  <a:gd name="T20" fmla="*/ 156 w 405"/>
                  <a:gd name="T21" fmla="*/ 63 h 249"/>
                  <a:gd name="T22" fmla="*/ 94 w 405"/>
                  <a:gd name="T23" fmla="*/ 63 h 249"/>
                  <a:gd name="T24" fmla="*/ 94 w 405"/>
                  <a:gd name="T25" fmla="*/ 63 h 249"/>
                  <a:gd name="T26" fmla="*/ 94 w 405"/>
                  <a:gd name="T27" fmla="*/ 94 h 249"/>
                  <a:gd name="T28" fmla="*/ 63 w 405"/>
                  <a:gd name="T29" fmla="*/ 124 h 249"/>
                  <a:gd name="T30" fmla="*/ 32 w 405"/>
                  <a:gd name="T31" fmla="*/ 124 h 249"/>
                  <a:gd name="T32" fmla="*/ 0 w 405"/>
                  <a:gd name="T33" fmla="*/ 156 h 249"/>
                  <a:gd name="T34" fmla="*/ 0 w 405"/>
                  <a:gd name="T35" fmla="*/ 156 h 249"/>
                  <a:gd name="T36" fmla="*/ 0 w 405"/>
                  <a:gd name="T37" fmla="*/ 187 h 249"/>
                  <a:gd name="T38" fmla="*/ 0 w 405"/>
                  <a:gd name="T39" fmla="*/ 218 h 249"/>
                  <a:gd name="T40" fmla="*/ 0 w 405"/>
                  <a:gd name="T41" fmla="*/ 218 h 249"/>
                  <a:gd name="T42" fmla="*/ 0 w 405"/>
                  <a:gd name="T43" fmla="*/ 218 h 249"/>
                  <a:gd name="T44" fmla="*/ 94 w 405"/>
                  <a:gd name="T45" fmla="*/ 218 h 249"/>
                  <a:gd name="T46" fmla="*/ 187 w 405"/>
                  <a:gd name="T47" fmla="*/ 218 h 249"/>
                  <a:gd name="T48" fmla="*/ 187 w 405"/>
                  <a:gd name="T49" fmla="*/ 218 h 249"/>
                  <a:gd name="T50" fmla="*/ 218 w 405"/>
                  <a:gd name="T51" fmla="*/ 218 h 249"/>
                  <a:gd name="T52" fmla="*/ 249 w 405"/>
                  <a:gd name="T53" fmla="*/ 218 h 249"/>
                  <a:gd name="T54" fmla="*/ 249 w 405"/>
                  <a:gd name="T55" fmla="*/ 218 h 249"/>
                  <a:gd name="T56" fmla="*/ 280 w 405"/>
                  <a:gd name="T57" fmla="*/ 248 h 249"/>
                  <a:gd name="T58" fmla="*/ 280 w 405"/>
                  <a:gd name="T59" fmla="*/ 248 h 249"/>
                  <a:gd name="T60" fmla="*/ 311 w 405"/>
                  <a:gd name="T61" fmla="*/ 248 h 249"/>
                  <a:gd name="T62" fmla="*/ 311 w 405"/>
                  <a:gd name="T63" fmla="*/ 248 h 249"/>
                  <a:gd name="T64" fmla="*/ 342 w 405"/>
                  <a:gd name="T65" fmla="*/ 248 h 249"/>
                  <a:gd name="T66" fmla="*/ 342 w 405"/>
                  <a:gd name="T67" fmla="*/ 187 h 249"/>
                  <a:gd name="T68" fmla="*/ 373 w 405"/>
                  <a:gd name="T69" fmla="*/ 187 h 249"/>
                  <a:gd name="T70" fmla="*/ 373 w 405"/>
                  <a:gd name="T71" fmla="*/ 156 h 249"/>
                  <a:gd name="T72" fmla="*/ 373 w 405"/>
                  <a:gd name="T73" fmla="*/ 156 h 249"/>
                  <a:gd name="T74" fmla="*/ 373 w 405"/>
                  <a:gd name="T75" fmla="*/ 124 h 249"/>
                  <a:gd name="T76" fmla="*/ 404 w 405"/>
                  <a:gd name="T77" fmla="*/ 124 h 249"/>
                  <a:gd name="T78" fmla="*/ 373 w 405"/>
                  <a:gd name="T79" fmla="*/ 94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405" h="249">
                    <a:moveTo>
                      <a:pt x="373" y="94"/>
                    </a:moveTo>
                    <a:lnTo>
                      <a:pt x="373" y="94"/>
                    </a:lnTo>
                    <a:lnTo>
                      <a:pt x="373" y="94"/>
                    </a:lnTo>
                    <a:cubicBezTo>
                      <a:pt x="373" y="94"/>
                      <a:pt x="342" y="94"/>
                      <a:pt x="342" y="63"/>
                    </a:cubicBezTo>
                    <a:lnTo>
                      <a:pt x="342" y="63"/>
                    </a:lnTo>
                    <a:lnTo>
                      <a:pt x="342" y="63"/>
                    </a:lnTo>
                    <a:cubicBezTo>
                      <a:pt x="342" y="31"/>
                      <a:pt x="342" y="31"/>
                      <a:pt x="342" y="31"/>
                    </a:cubicBezTo>
                    <a:lnTo>
                      <a:pt x="342" y="31"/>
                    </a:lnTo>
                    <a:cubicBezTo>
                      <a:pt x="342" y="31"/>
                      <a:pt x="342" y="31"/>
                      <a:pt x="342" y="0"/>
                    </a:cubicBezTo>
                    <a:cubicBezTo>
                      <a:pt x="342" y="0"/>
                      <a:pt x="342" y="0"/>
                      <a:pt x="311" y="0"/>
                    </a:cubicBezTo>
                    <a:cubicBezTo>
                      <a:pt x="311" y="31"/>
                      <a:pt x="311" y="31"/>
                      <a:pt x="311" y="31"/>
                    </a:cubicBezTo>
                    <a:cubicBezTo>
                      <a:pt x="311" y="31"/>
                      <a:pt x="311" y="31"/>
                      <a:pt x="280" y="31"/>
                    </a:cubicBezTo>
                    <a:cubicBezTo>
                      <a:pt x="280" y="31"/>
                      <a:pt x="280" y="0"/>
                      <a:pt x="249" y="0"/>
                    </a:cubicBezTo>
                    <a:lnTo>
                      <a:pt x="249" y="0"/>
                    </a:lnTo>
                    <a:cubicBezTo>
                      <a:pt x="218" y="0"/>
                      <a:pt x="218" y="0"/>
                      <a:pt x="218" y="0"/>
                    </a:cubicBez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cubicBezTo>
                      <a:pt x="187" y="0"/>
                      <a:pt x="187" y="0"/>
                      <a:pt x="187" y="0"/>
                    </a:cubicBezTo>
                    <a:cubicBezTo>
                      <a:pt x="187" y="0"/>
                      <a:pt x="156" y="0"/>
                      <a:pt x="156" y="31"/>
                    </a:cubicBezTo>
                    <a:lnTo>
                      <a:pt x="156" y="31"/>
                    </a:lnTo>
                    <a:cubicBezTo>
                      <a:pt x="156" y="31"/>
                      <a:pt x="156" y="31"/>
                      <a:pt x="156" y="63"/>
                    </a:cubicBezTo>
                    <a:cubicBezTo>
                      <a:pt x="125" y="63"/>
                      <a:pt x="125" y="63"/>
                      <a:pt x="125" y="63"/>
                    </a:cubicBezTo>
                    <a:lnTo>
                      <a:pt x="94" y="63"/>
                    </a:lnTo>
                    <a:lnTo>
                      <a:pt x="94" y="63"/>
                    </a:lnTo>
                    <a:lnTo>
                      <a:pt x="94" y="63"/>
                    </a:lnTo>
                    <a:lnTo>
                      <a:pt x="94" y="94"/>
                    </a:lnTo>
                    <a:lnTo>
                      <a:pt x="94" y="94"/>
                    </a:lnTo>
                    <a:cubicBezTo>
                      <a:pt x="94" y="124"/>
                      <a:pt x="63" y="124"/>
                      <a:pt x="63" y="124"/>
                    </a:cubicBezTo>
                    <a:lnTo>
                      <a:pt x="63" y="124"/>
                    </a:lnTo>
                    <a:cubicBezTo>
                      <a:pt x="63" y="124"/>
                      <a:pt x="63" y="124"/>
                      <a:pt x="32" y="124"/>
                    </a:cubicBezTo>
                    <a:lnTo>
                      <a:pt x="32" y="124"/>
                    </a:lnTo>
                    <a:lnTo>
                      <a:pt x="32" y="124"/>
                    </a:lnTo>
                    <a:lnTo>
                      <a:pt x="0" y="156"/>
                    </a:lnTo>
                    <a:lnTo>
                      <a:pt x="0" y="156"/>
                    </a:lnTo>
                    <a:lnTo>
                      <a:pt x="0" y="156"/>
                    </a:lnTo>
                    <a:lnTo>
                      <a:pt x="0" y="156"/>
                    </a:lnTo>
                    <a:lnTo>
                      <a:pt x="0" y="187"/>
                    </a:lnTo>
                    <a:lnTo>
                      <a:pt x="0" y="218"/>
                    </a:lnTo>
                    <a:lnTo>
                      <a:pt x="0" y="218"/>
                    </a:lnTo>
                    <a:lnTo>
                      <a:pt x="0" y="218"/>
                    </a:lnTo>
                    <a:lnTo>
                      <a:pt x="0" y="218"/>
                    </a:lnTo>
                    <a:lnTo>
                      <a:pt x="0" y="218"/>
                    </a:lnTo>
                    <a:lnTo>
                      <a:pt x="0" y="218"/>
                    </a:lnTo>
                    <a:cubicBezTo>
                      <a:pt x="32" y="218"/>
                      <a:pt x="32" y="218"/>
                      <a:pt x="63" y="218"/>
                    </a:cubicBezTo>
                    <a:cubicBezTo>
                      <a:pt x="94" y="218"/>
                      <a:pt x="94" y="218"/>
                      <a:pt x="94" y="218"/>
                    </a:cubicBezTo>
                    <a:lnTo>
                      <a:pt x="94" y="218"/>
                    </a:lnTo>
                    <a:cubicBezTo>
                      <a:pt x="125" y="218"/>
                      <a:pt x="156" y="218"/>
                      <a:pt x="187" y="218"/>
                    </a:cubicBezTo>
                    <a:lnTo>
                      <a:pt x="187" y="218"/>
                    </a:lnTo>
                    <a:lnTo>
                      <a:pt x="187" y="218"/>
                    </a:lnTo>
                    <a:lnTo>
                      <a:pt x="187" y="218"/>
                    </a:lnTo>
                    <a:lnTo>
                      <a:pt x="218" y="218"/>
                    </a:lnTo>
                    <a:cubicBezTo>
                      <a:pt x="218" y="218"/>
                      <a:pt x="218" y="218"/>
                      <a:pt x="249" y="218"/>
                    </a:cubicBezTo>
                    <a:lnTo>
                      <a:pt x="249" y="218"/>
                    </a:lnTo>
                    <a:lnTo>
                      <a:pt x="249" y="218"/>
                    </a:lnTo>
                    <a:lnTo>
                      <a:pt x="249" y="218"/>
                    </a:lnTo>
                    <a:lnTo>
                      <a:pt x="249" y="218"/>
                    </a:lnTo>
                    <a:cubicBezTo>
                      <a:pt x="280" y="218"/>
                      <a:pt x="280" y="218"/>
                      <a:pt x="280" y="248"/>
                    </a:cubicBezTo>
                    <a:lnTo>
                      <a:pt x="280" y="248"/>
                    </a:lnTo>
                    <a:lnTo>
                      <a:pt x="280" y="248"/>
                    </a:lnTo>
                    <a:cubicBezTo>
                      <a:pt x="280" y="248"/>
                      <a:pt x="280" y="248"/>
                      <a:pt x="311" y="248"/>
                    </a:cubicBezTo>
                    <a:lnTo>
                      <a:pt x="311" y="248"/>
                    </a:lnTo>
                    <a:lnTo>
                      <a:pt x="311" y="248"/>
                    </a:lnTo>
                    <a:lnTo>
                      <a:pt x="311" y="248"/>
                    </a:lnTo>
                    <a:lnTo>
                      <a:pt x="311" y="248"/>
                    </a:lnTo>
                    <a:cubicBezTo>
                      <a:pt x="311" y="248"/>
                      <a:pt x="311" y="248"/>
                      <a:pt x="342" y="248"/>
                    </a:cubicBezTo>
                    <a:cubicBezTo>
                      <a:pt x="342" y="218"/>
                      <a:pt x="342" y="218"/>
                      <a:pt x="342" y="218"/>
                    </a:cubicBezTo>
                    <a:lnTo>
                      <a:pt x="342" y="187"/>
                    </a:lnTo>
                    <a:lnTo>
                      <a:pt x="373" y="187"/>
                    </a:lnTo>
                    <a:lnTo>
                      <a:pt x="373" y="187"/>
                    </a:lnTo>
                    <a:lnTo>
                      <a:pt x="373" y="187"/>
                    </a:lnTo>
                    <a:cubicBezTo>
                      <a:pt x="373" y="187"/>
                      <a:pt x="373" y="187"/>
                      <a:pt x="373" y="156"/>
                    </a:cubicBezTo>
                    <a:lnTo>
                      <a:pt x="373" y="156"/>
                    </a:lnTo>
                    <a:lnTo>
                      <a:pt x="373" y="156"/>
                    </a:lnTo>
                    <a:lnTo>
                      <a:pt x="373" y="156"/>
                    </a:lnTo>
                    <a:lnTo>
                      <a:pt x="373" y="124"/>
                    </a:lnTo>
                    <a:lnTo>
                      <a:pt x="373" y="124"/>
                    </a:lnTo>
                    <a:cubicBezTo>
                      <a:pt x="404" y="124"/>
                      <a:pt x="404" y="124"/>
                      <a:pt x="404" y="124"/>
                    </a:cubicBezTo>
                    <a:lnTo>
                      <a:pt x="404" y="124"/>
                    </a:lnTo>
                    <a:cubicBezTo>
                      <a:pt x="404" y="124"/>
                      <a:pt x="373" y="124"/>
                      <a:pt x="373" y="9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43" name="Freeform 99"/>
              <p:cNvSpPr>
                <a:spLocks noChangeArrowheads="1"/>
              </p:cNvSpPr>
              <p:nvPr/>
            </p:nvSpPr>
            <p:spPr bwMode="auto">
              <a:xfrm>
                <a:off x="3948113" y="809625"/>
                <a:ext cx="100012" cy="66675"/>
              </a:xfrm>
              <a:custGeom>
                <a:avLst/>
                <a:gdLst>
                  <a:gd name="T0" fmla="*/ 155 w 280"/>
                  <a:gd name="T1" fmla="*/ 31 h 187"/>
                  <a:gd name="T2" fmla="*/ 155 w 280"/>
                  <a:gd name="T3" fmla="*/ 31 h 187"/>
                  <a:gd name="T4" fmla="*/ 155 w 280"/>
                  <a:gd name="T5" fmla="*/ 62 h 187"/>
                  <a:gd name="T6" fmla="*/ 155 w 280"/>
                  <a:gd name="T7" fmla="*/ 93 h 187"/>
                  <a:gd name="T8" fmla="*/ 155 w 280"/>
                  <a:gd name="T9" fmla="*/ 124 h 187"/>
                  <a:gd name="T10" fmla="*/ 124 w 280"/>
                  <a:gd name="T11" fmla="*/ 124 h 187"/>
                  <a:gd name="T12" fmla="*/ 93 w 280"/>
                  <a:gd name="T13" fmla="*/ 124 h 187"/>
                  <a:gd name="T14" fmla="*/ 93 w 280"/>
                  <a:gd name="T15" fmla="*/ 124 h 187"/>
                  <a:gd name="T16" fmla="*/ 62 w 280"/>
                  <a:gd name="T17" fmla="*/ 124 h 187"/>
                  <a:gd name="T18" fmla="*/ 62 w 280"/>
                  <a:gd name="T19" fmla="*/ 124 h 187"/>
                  <a:gd name="T20" fmla="*/ 31 w 280"/>
                  <a:gd name="T21" fmla="*/ 155 h 187"/>
                  <a:gd name="T22" fmla="*/ 0 w 280"/>
                  <a:gd name="T23" fmla="*/ 155 h 187"/>
                  <a:gd name="T24" fmla="*/ 0 w 280"/>
                  <a:gd name="T25" fmla="*/ 155 h 187"/>
                  <a:gd name="T26" fmla="*/ 31 w 280"/>
                  <a:gd name="T27" fmla="*/ 155 h 187"/>
                  <a:gd name="T28" fmla="*/ 93 w 280"/>
                  <a:gd name="T29" fmla="*/ 186 h 187"/>
                  <a:gd name="T30" fmla="*/ 124 w 280"/>
                  <a:gd name="T31" fmla="*/ 186 h 187"/>
                  <a:gd name="T32" fmla="*/ 155 w 280"/>
                  <a:gd name="T33" fmla="*/ 155 h 187"/>
                  <a:gd name="T34" fmla="*/ 155 w 280"/>
                  <a:gd name="T35" fmla="*/ 155 h 187"/>
                  <a:gd name="T36" fmla="*/ 217 w 280"/>
                  <a:gd name="T37" fmla="*/ 124 h 187"/>
                  <a:gd name="T38" fmla="*/ 217 w 280"/>
                  <a:gd name="T39" fmla="*/ 124 h 187"/>
                  <a:gd name="T40" fmla="*/ 217 w 280"/>
                  <a:gd name="T41" fmla="*/ 93 h 187"/>
                  <a:gd name="T42" fmla="*/ 248 w 280"/>
                  <a:gd name="T43" fmla="*/ 93 h 187"/>
                  <a:gd name="T44" fmla="*/ 248 w 280"/>
                  <a:gd name="T45" fmla="*/ 93 h 187"/>
                  <a:gd name="T46" fmla="*/ 279 w 280"/>
                  <a:gd name="T47" fmla="*/ 62 h 187"/>
                  <a:gd name="T48" fmla="*/ 279 w 280"/>
                  <a:gd name="T49" fmla="*/ 62 h 187"/>
                  <a:gd name="T50" fmla="*/ 279 w 280"/>
                  <a:gd name="T51" fmla="*/ 62 h 187"/>
                  <a:gd name="T52" fmla="*/ 217 w 280"/>
                  <a:gd name="T53" fmla="*/ 31 h 187"/>
                  <a:gd name="T54" fmla="*/ 217 w 280"/>
                  <a:gd name="T55" fmla="*/ 31 h 187"/>
                  <a:gd name="T56" fmla="*/ 217 w 280"/>
                  <a:gd name="T57" fmla="*/ 31 h 187"/>
                  <a:gd name="T58" fmla="*/ 217 w 280"/>
                  <a:gd name="T59" fmla="*/ 31 h 187"/>
                  <a:gd name="T60" fmla="*/ 186 w 280"/>
                  <a:gd name="T61" fmla="*/ 0 h 187"/>
                  <a:gd name="T62" fmla="*/ 186 w 280"/>
                  <a:gd name="T63" fmla="*/ 0 h 187"/>
                  <a:gd name="T64" fmla="*/ 124 w 280"/>
                  <a:gd name="T65" fmla="*/ 0 h 187"/>
                  <a:gd name="T66" fmla="*/ 155 w 280"/>
                  <a:gd name="T67" fmla="*/ 31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80" h="187">
                    <a:moveTo>
                      <a:pt x="155" y="31"/>
                    </a:moveTo>
                    <a:lnTo>
                      <a:pt x="155" y="31"/>
                    </a:lnTo>
                    <a:lnTo>
                      <a:pt x="155" y="62"/>
                    </a:lnTo>
                    <a:cubicBezTo>
                      <a:pt x="155" y="62"/>
                      <a:pt x="155" y="62"/>
                      <a:pt x="155" y="93"/>
                    </a:cubicBezTo>
                    <a:lnTo>
                      <a:pt x="155" y="124"/>
                    </a:lnTo>
                    <a:cubicBezTo>
                      <a:pt x="124" y="124"/>
                      <a:pt x="124" y="124"/>
                      <a:pt x="124" y="124"/>
                    </a:cubicBezTo>
                    <a:cubicBezTo>
                      <a:pt x="93" y="124"/>
                      <a:pt x="93" y="124"/>
                      <a:pt x="93" y="124"/>
                    </a:cubicBezTo>
                    <a:lnTo>
                      <a:pt x="93" y="124"/>
                    </a:lnTo>
                    <a:cubicBezTo>
                      <a:pt x="62" y="124"/>
                      <a:pt x="62" y="124"/>
                      <a:pt x="62" y="124"/>
                    </a:cubicBezTo>
                    <a:lnTo>
                      <a:pt x="62" y="124"/>
                    </a:lnTo>
                    <a:cubicBezTo>
                      <a:pt x="62" y="155"/>
                      <a:pt x="31" y="155"/>
                      <a:pt x="31" y="155"/>
                    </a:cubicBezTo>
                    <a:lnTo>
                      <a:pt x="0" y="155"/>
                    </a:lnTo>
                    <a:lnTo>
                      <a:pt x="0" y="155"/>
                    </a:lnTo>
                    <a:lnTo>
                      <a:pt x="31" y="155"/>
                    </a:lnTo>
                    <a:cubicBezTo>
                      <a:pt x="62" y="155"/>
                      <a:pt x="93" y="155"/>
                      <a:pt x="93" y="186"/>
                    </a:cubicBezTo>
                    <a:lnTo>
                      <a:pt x="124" y="186"/>
                    </a:lnTo>
                    <a:cubicBezTo>
                      <a:pt x="124" y="186"/>
                      <a:pt x="124" y="186"/>
                      <a:pt x="155" y="155"/>
                    </a:cubicBezTo>
                    <a:lnTo>
                      <a:pt x="155" y="155"/>
                    </a:lnTo>
                    <a:cubicBezTo>
                      <a:pt x="155" y="155"/>
                      <a:pt x="186" y="124"/>
                      <a:pt x="217" y="124"/>
                    </a:cubicBezTo>
                    <a:lnTo>
                      <a:pt x="217" y="124"/>
                    </a:lnTo>
                    <a:lnTo>
                      <a:pt x="217" y="93"/>
                    </a:lnTo>
                    <a:lnTo>
                      <a:pt x="248" y="93"/>
                    </a:lnTo>
                    <a:lnTo>
                      <a:pt x="248" y="93"/>
                    </a:lnTo>
                    <a:lnTo>
                      <a:pt x="279" y="62"/>
                    </a:lnTo>
                    <a:lnTo>
                      <a:pt x="279" y="62"/>
                    </a:lnTo>
                    <a:lnTo>
                      <a:pt x="279" y="62"/>
                    </a:lnTo>
                    <a:cubicBezTo>
                      <a:pt x="248" y="62"/>
                      <a:pt x="248" y="62"/>
                      <a:pt x="217" y="31"/>
                    </a:cubicBezTo>
                    <a:lnTo>
                      <a:pt x="217" y="31"/>
                    </a:lnTo>
                    <a:lnTo>
                      <a:pt x="217" y="31"/>
                    </a:lnTo>
                    <a:lnTo>
                      <a:pt x="217" y="31"/>
                    </a:lnTo>
                    <a:cubicBezTo>
                      <a:pt x="186" y="31"/>
                      <a:pt x="186" y="31"/>
                      <a:pt x="186" y="0"/>
                    </a:cubicBezTo>
                    <a:lnTo>
                      <a:pt x="186" y="0"/>
                    </a:lnTo>
                    <a:cubicBezTo>
                      <a:pt x="155" y="0"/>
                      <a:pt x="155" y="0"/>
                      <a:pt x="124" y="0"/>
                    </a:cubicBezTo>
                    <a:cubicBezTo>
                      <a:pt x="124" y="31"/>
                      <a:pt x="155" y="31"/>
                      <a:pt x="155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44" name="Freeform 100"/>
              <p:cNvSpPr>
                <a:spLocks noChangeArrowheads="1"/>
              </p:cNvSpPr>
              <p:nvPr/>
            </p:nvSpPr>
            <p:spPr bwMode="auto">
              <a:xfrm>
                <a:off x="3890963" y="820738"/>
                <a:ext cx="77787" cy="11112"/>
              </a:xfrm>
              <a:custGeom>
                <a:avLst/>
                <a:gdLst>
                  <a:gd name="T0" fmla="*/ 31 w 218"/>
                  <a:gd name="T1" fmla="*/ 0 h 32"/>
                  <a:gd name="T2" fmla="*/ 31 w 218"/>
                  <a:gd name="T3" fmla="*/ 0 h 32"/>
                  <a:gd name="T4" fmla="*/ 62 w 218"/>
                  <a:gd name="T5" fmla="*/ 31 h 32"/>
                  <a:gd name="T6" fmla="*/ 93 w 218"/>
                  <a:gd name="T7" fmla="*/ 31 h 32"/>
                  <a:gd name="T8" fmla="*/ 93 w 218"/>
                  <a:gd name="T9" fmla="*/ 31 h 32"/>
                  <a:gd name="T10" fmla="*/ 93 w 218"/>
                  <a:gd name="T11" fmla="*/ 31 h 32"/>
                  <a:gd name="T12" fmla="*/ 124 w 218"/>
                  <a:gd name="T13" fmla="*/ 31 h 32"/>
                  <a:gd name="T14" fmla="*/ 124 w 218"/>
                  <a:gd name="T15" fmla="*/ 31 h 32"/>
                  <a:gd name="T16" fmla="*/ 186 w 218"/>
                  <a:gd name="T17" fmla="*/ 31 h 32"/>
                  <a:gd name="T18" fmla="*/ 186 w 218"/>
                  <a:gd name="T19" fmla="*/ 31 h 32"/>
                  <a:gd name="T20" fmla="*/ 217 w 218"/>
                  <a:gd name="T21" fmla="*/ 0 h 32"/>
                  <a:gd name="T22" fmla="*/ 217 w 218"/>
                  <a:gd name="T23" fmla="*/ 0 h 32"/>
                  <a:gd name="T24" fmla="*/ 186 w 218"/>
                  <a:gd name="T25" fmla="*/ 0 h 32"/>
                  <a:gd name="T26" fmla="*/ 186 w 218"/>
                  <a:gd name="T27" fmla="*/ 0 h 32"/>
                  <a:gd name="T28" fmla="*/ 124 w 218"/>
                  <a:gd name="T29" fmla="*/ 31 h 32"/>
                  <a:gd name="T30" fmla="*/ 93 w 218"/>
                  <a:gd name="T31" fmla="*/ 0 h 32"/>
                  <a:gd name="T32" fmla="*/ 93 w 218"/>
                  <a:gd name="T33" fmla="*/ 0 h 32"/>
                  <a:gd name="T34" fmla="*/ 93 w 218"/>
                  <a:gd name="T35" fmla="*/ 0 h 32"/>
                  <a:gd name="T36" fmla="*/ 62 w 218"/>
                  <a:gd name="T37" fmla="*/ 0 h 32"/>
                  <a:gd name="T38" fmla="*/ 31 w 218"/>
                  <a:gd name="T39" fmla="*/ 0 h 32"/>
                  <a:gd name="T40" fmla="*/ 0 w 218"/>
                  <a:gd name="T41" fmla="*/ 0 h 32"/>
                  <a:gd name="T42" fmla="*/ 0 w 218"/>
                  <a:gd name="T43" fmla="*/ 0 h 32"/>
                  <a:gd name="T44" fmla="*/ 31 w 218"/>
                  <a:gd name="T4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18" h="32">
                    <a:moveTo>
                      <a:pt x="31" y="0"/>
                    </a:moveTo>
                    <a:lnTo>
                      <a:pt x="31" y="0"/>
                    </a:lnTo>
                    <a:lnTo>
                      <a:pt x="62" y="31"/>
                    </a:lnTo>
                    <a:cubicBezTo>
                      <a:pt x="93" y="31"/>
                      <a:pt x="93" y="31"/>
                      <a:pt x="93" y="31"/>
                    </a:cubicBezTo>
                    <a:lnTo>
                      <a:pt x="93" y="31"/>
                    </a:lnTo>
                    <a:lnTo>
                      <a:pt x="93" y="31"/>
                    </a:lnTo>
                    <a:lnTo>
                      <a:pt x="124" y="31"/>
                    </a:lnTo>
                    <a:lnTo>
                      <a:pt x="124" y="31"/>
                    </a:lnTo>
                    <a:cubicBezTo>
                      <a:pt x="124" y="31"/>
                      <a:pt x="155" y="31"/>
                      <a:pt x="186" y="31"/>
                    </a:cubicBezTo>
                    <a:lnTo>
                      <a:pt x="186" y="31"/>
                    </a:lnTo>
                    <a:cubicBezTo>
                      <a:pt x="186" y="31"/>
                      <a:pt x="186" y="0"/>
                      <a:pt x="217" y="0"/>
                    </a:cubicBezTo>
                    <a:lnTo>
                      <a:pt x="217" y="0"/>
                    </a:lnTo>
                    <a:cubicBezTo>
                      <a:pt x="186" y="0"/>
                      <a:pt x="186" y="0"/>
                      <a:pt x="186" y="0"/>
                    </a:cubicBezTo>
                    <a:lnTo>
                      <a:pt x="186" y="0"/>
                    </a:lnTo>
                    <a:cubicBezTo>
                      <a:pt x="155" y="0"/>
                      <a:pt x="155" y="31"/>
                      <a:pt x="124" y="31"/>
                    </a:cubicBezTo>
                    <a:cubicBezTo>
                      <a:pt x="124" y="31"/>
                      <a:pt x="124" y="31"/>
                      <a:pt x="93" y="0"/>
                    </a:cubicBezTo>
                    <a:lnTo>
                      <a:pt x="93" y="0"/>
                    </a:lnTo>
                    <a:lnTo>
                      <a:pt x="93" y="0"/>
                    </a:lnTo>
                    <a:lnTo>
                      <a:pt x="62" y="0"/>
                    </a:lnTo>
                    <a:cubicBezTo>
                      <a:pt x="62" y="0"/>
                      <a:pt x="62" y="0"/>
                      <a:pt x="31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ubicBezTo>
                      <a:pt x="0" y="0"/>
                      <a:pt x="0" y="0"/>
                      <a:pt x="31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45" name="Freeform 101"/>
              <p:cNvSpPr>
                <a:spLocks noChangeArrowheads="1"/>
              </p:cNvSpPr>
              <p:nvPr/>
            </p:nvSpPr>
            <p:spPr bwMode="auto">
              <a:xfrm>
                <a:off x="6469063" y="2728913"/>
                <a:ext cx="168275" cy="157162"/>
              </a:xfrm>
              <a:custGeom>
                <a:avLst/>
                <a:gdLst>
                  <a:gd name="T0" fmla="*/ 0 w 466"/>
                  <a:gd name="T1" fmla="*/ 217 h 435"/>
                  <a:gd name="T2" fmla="*/ 0 w 466"/>
                  <a:gd name="T3" fmla="*/ 248 h 435"/>
                  <a:gd name="T4" fmla="*/ 0 w 466"/>
                  <a:gd name="T5" fmla="*/ 372 h 435"/>
                  <a:gd name="T6" fmla="*/ 31 w 466"/>
                  <a:gd name="T7" fmla="*/ 372 h 435"/>
                  <a:gd name="T8" fmla="*/ 31 w 466"/>
                  <a:gd name="T9" fmla="*/ 372 h 435"/>
                  <a:gd name="T10" fmla="*/ 93 w 466"/>
                  <a:gd name="T11" fmla="*/ 372 h 435"/>
                  <a:gd name="T12" fmla="*/ 93 w 466"/>
                  <a:gd name="T13" fmla="*/ 372 h 435"/>
                  <a:gd name="T14" fmla="*/ 124 w 466"/>
                  <a:gd name="T15" fmla="*/ 341 h 435"/>
                  <a:gd name="T16" fmla="*/ 186 w 466"/>
                  <a:gd name="T17" fmla="*/ 279 h 435"/>
                  <a:gd name="T18" fmla="*/ 217 w 466"/>
                  <a:gd name="T19" fmla="*/ 279 h 435"/>
                  <a:gd name="T20" fmla="*/ 279 w 466"/>
                  <a:gd name="T21" fmla="*/ 279 h 435"/>
                  <a:gd name="T22" fmla="*/ 310 w 466"/>
                  <a:gd name="T23" fmla="*/ 341 h 435"/>
                  <a:gd name="T24" fmla="*/ 341 w 466"/>
                  <a:gd name="T25" fmla="*/ 372 h 435"/>
                  <a:gd name="T26" fmla="*/ 341 w 466"/>
                  <a:gd name="T27" fmla="*/ 372 h 435"/>
                  <a:gd name="T28" fmla="*/ 372 w 466"/>
                  <a:gd name="T29" fmla="*/ 403 h 435"/>
                  <a:gd name="T30" fmla="*/ 403 w 466"/>
                  <a:gd name="T31" fmla="*/ 403 h 435"/>
                  <a:gd name="T32" fmla="*/ 434 w 466"/>
                  <a:gd name="T33" fmla="*/ 434 h 435"/>
                  <a:gd name="T34" fmla="*/ 434 w 466"/>
                  <a:gd name="T35" fmla="*/ 403 h 435"/>
                  <a:gd name="T36" fmla="*/ 403 w 466"/>
                  <a:gd name="T37" fmla="*/ 372 h 435"/>
                  <a:gd name="T38" fmla="*/ 372 w 466"/>
                  <a:gd name="T39" fmla="*/ 341 h 435"/>
                  <a:gd name="T40" fmla="*/ 341 w 466"/>
                  <a:gd name="T41" fmla="*/ 279 h 435"/>
                  <a:gd name="T42" fmla="*/ 310 w 466"/>
                  <a:gd name="T43" fmla="*/ 217 h 435"/>
                  <a:gd name="T44" fmla="*/ 310 w 466"/>
                  <a:gd name="T45" fmla="*/ 186 h 435"/>
                  <a:gd name="T46" fmla="*/ 248 w 466"/>
                  <a:gd name="T47" fmla="*/ 155 h 435"/>
                  <a:gd name="T48" fmla="*/ 248 w 466"/>
                  <a:gd name="T49" fmla="*/ 93 h 435"/>
                  <a:gd name="T50" fmla="*/ 217 w 466"/>
                  <a:gd name="T51" fmla="*/ 62 h 435"/>
                  <a:gd name="T52" fmla="*/ 186 w 466"/>
                  <a:gd name="T53" fmla="*/ 62 h 435"/>
                  <a:gd name="T54" fmla="*/ 186 w 466"/>
                  <a:gd name="T55" fmla="*/ 62 h 435"/>
                  <a:gd name="T56" fmla="*/ 124 w 466"/>
                  <a:gd name="T57" fmla="*/ 31 h 435"/>
                  <a:gd name="T58" fmla="*/ 124 w 466"/>
                  <a:gd name="T59" fmla="*/ 31 h 435"/>
                  <a:gd name="T60" fmla="*/ 62 w 466"/>
                  <a:gd name="T61" fmla="*/ 0 h 435"/>
                  <a:gd name="T62" fmla="*/ 0 w 466"/>
                  <a:gd name="T63" fmla="*/ 186 h 435"/>
                  <a:gd name="T64" fmla="*/ 0 w 466"/>
                  <a:gd name="T65" fmla="*/ 186 h 4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66" h="435">
                    <a:moveTo>
                      <a:pt x="0" y="217"/>
                    </a:moveTo>
                    <a:lnTo>
                      <a:pt x="0" y="217"/>
                    </a:lnTo>
                    <a:cubicBezTo>
                      <a:pt x="0" y="217"/>
                      <a:pt x="0" y="217"/>
                      <a:pt x="0" y="248"/>
                    </a:cubicBezTo>
                    <a:lnTo>
                      <a:pt x="0" y="248"/>
                    </a:lnTo>
                    <a:cubicBezTo>
                      <a:pt x="0" y="248"/>
                      <a:pt x="0" y="248"/>
                      <a:pt x="0" y="310"/>
                    </a:cubicBezTo>
                    <a:cubicBezTo>
                      <a:pt x="0" y="310"/>
                      <a:pt x="0" y="341"/>
                      <a:pt x="0" y="372"/>
                    </a:cubicBezTo>
                    <a:lnTo>
                      <a:pt x="31" y="372"/>
                    </a:lnTo>
                    <a:lnTo>
                      <a:pt x="31" y="372"/>
                    </a:lnTo>
                    <a:lnTo>
                      <a:pt x="31" y="372"/>
                    </a:lnTo>
                    <a:lnTo>
                      <a:pt x="31" y="372"/>
                    </a:lnTo>
                    <a:cubicBezTo>
                      <a:pt x="62" y="372"/>
                      <a:pt x="62" y="372"/>
                      <a:pt x="62" y="372"/>
                    </a:cubicBezTo>
                    <a:lnTo>
                      <a:pt x="93" y="372"/>
                    </a:lnTo>
                    <a:lnTo>
                      <a:pt x="93" y="372"/>
                    </a:lnTo>
                    <a:lnTo>
                      <a:pt x="93" y="372"/>
                    </a:lnTo>
                    <a:lnTo>
                      <a:pt x="93" y="372"/>
                    </a:lnTo>
                    <a:cubicBezTo>
                      <a:pt x="93" y="341"/>
                      <a:pt x="124" y="341"/>
                      <a:pt x="124" y="341"/>
                    </a:cubicBezTo>
                    <a:cubicBezTo>
                      <a:pt x="124" y="341"/>
                      <a:pt x="124" y="341"/>
                      <a:pt x="124" y="310"/>
                    </a:cubicBezTo>
                    <a:cubicBezTo>
                      <a:pt x="155" y="279"/>
                      <a:pt x="186" y="279"/>
                      <a:pt x="186" y="279"/>
                    </a:cubicBezTo>
                    <a:cubicBezTo>
                      <a:pt x="186" y="279"/>
                      <a:pt x="186" y="279"/>
                      <a:pt x="217" y="279"/>
                    </a:cubicBezTo>
                    <a:lnTo>
                      <a:pt x="217" y="279"/>
                    </a:lnTo>
                    <a:cubicBezTo>
                      <a:pt x="248" y="279"/>
                      <a:pt x="248" y="279"/>
                      <a:pt x="248" y="279"/>
                    </a:cubicBezTo>
                    <a:lnTo>
                      <a:pt x="279" y="279"/>
                    </a:lnTo>
                    <a:cubicBezTo>
                      <a:pt x="310" y="310"/>
                      <a:pt x="310" y="310"/>
                      <a:pt x="310" y="310"/>
                    </a:cubicBezTo>
                    <a:lnTo>
                      <a:pt x="310" y="341"/>
                    </a:lnTo>
                    <a:lnTo>
                      <a:pt x="310" y="341"/>
                    </a:lnTo>
                    <a:cubicBezTo>
                      <a:pt x="341" y="341"/>
                      <a:pt x="341" y="341"/>
                      <a:pt x="341" y="372"/>
                    </a:cubicBezTo>
                    <a:lnTo>
                      <a:pt x="341" y="372"/>
                    </a:lnTo>
                    <a:lnTo>
                      <a:pt x="341" y="372"/>
                    </a:lnTo>
                    <a:cubicBezTo>
                      <a:pt x="372" y="372"/>
                      <a:pt x="372" y="403"/>
                      <a:pt x="372" y="403"/>
                    </a:cubicBezTo>
                    <a:lnTo>
                      <a:pt x="372" y="403"/>
                    </a:lnTo>
                    <a:lnTo>
                      <a:pt x="403" y="403"/>
                    </a:lnTo>
                    <a:lnTo>
                      <a:pt x="403" y="403"/>
                    </a:lnTo>
                    <a:lnTo>
                      <a:pt x="403" y="403"/>
                    </a:lnTo>
                    <a:lnTo>
                      <a:pt x="434" y="434"/>
                    </a:lnTo>
                    <a:cubicBezTo>
                      <a:pt x="465" y="434"/>
                      <a:pt x="465" y="434"/>
                      <a:pt x="465" y="434"/>
                    </a:cubicBezTo>
                    <a:cubicBezTo>
                      <a:pt x="434" y="434"/>
                      <a:pt x="434" y="403"/>
                      <a:pt x="434" y="403"/>
                    </a:cubicBezTo>
                    <a:lnTo>
                      <a:pt x="434" y="403"/>
                    </a:lnTo>
                    <a:cubicBezTo>
                      <a:pt x="434" y="403"/>
                      <a:pt x="403" y="403"/>
                      <a:pt x="403" y="372"/>
                    </a:cubicBezTo>
                    <a:lnTo>
                      <a:pt x="372" y="372"/>
                    </a:lnTo>
                    <a:cubicBezTo>
                      <a:pt x="372" y="341"/>
                      <a:pt x="372" y="341"/>
                      <a:pt x="372" y="341"/>
                    </a:cubicBezTo>
                    <a:cubicBezTo>
                      <a:pt x="372" y="310"/>
                      <a:pt x="341" y="310"/>
                      <a:pt x="341" y="310"/>
                    </a:cubicBezTo>
                    <a:lnTo>
                      <a:pt x="341" y="279"/>
                    </a:lnTo>
                    <a:cubicBezTo>
                      <a:pt x="310" y="279"/>
                      <a:pt x="310" y="248"/>
                      <a:pt x="310" y="248"/>
                    </a:cubicBezTo>
                    <a:cubicBezTo>
                      <a:pt x="310" y="217"/>
                      <a:pt x="310" y="217"/>
                      <a:pt x="310" y="217"/>
                    </a:cubicBezTo>
                    <a:cubicBezTo>
                      <a:pt x="310" y="186"/>
                      <a:pt x="310" y="186"/>
                      <a:pt x="341" y="186"/>
                    </a:cubicBezTo>
                    <a:cubicBezTo>
                      <a:pt x="310" y="186"/>
                      <a:pt x="310" y="186"/>
                      <a:pt x="310" y="186"/>
                    </a:cubicBezTo>
                    <a:cubicBezTo>
                      <a:pt x="310" y="186"/>
                      <a:pt x="310" y="186"/>
                      <a:pt x="279" y="186"/>
                    </a:cubicBezTo>
                    <a:cubicBezTo>
                      <a:pt x="279" y="186"/>
                      <a:pt x="248" y="186"/>
                      <a:pt x="248" y="155"/>
                    </a:cubicBezTo>
                    <a:lnTo>
                      <a:pt x="248" y="124"/>
                    </a:lnTo>
                    <a:cubicBezTo>
                      <a:pt x="248" y="124"/>
                      <a:pt x="248" y="124"/>
                      <a:pt x="248" y="93"/>
                    </a:cubicBezTo>
                    <a:lnTo>
                      <a:pt x="248" y="93"/>
                    </a:lnTo>
                    <a:cubicBezTo>
                      <a:pt x="217" y="93"/>
                      <a:pt x="217" y="93"/>
                      <a:pt x="217" y="62"/>
                    </a:cubicBezTo>
                    <a:cubicBezTo>
                      <a:pt x="186" y="62"/>
                      <a:pt x="186" y="62"/>
                      <a:pt x="186" y="62"/>
                    </a:cubicBezTo>
                    <a:lnTo>
                      <a:pt x="186" y="62"/>
                    </a:lnTo>
                    <a:lnTo>
                      <a:pt x="186" y="62"/>
                    </a:lnTo>
                    <a:lnTo>
                      <a:pt x="186" y="62"/>
                    </a:lnTo>
                    <a:lnTo>
                      <a:pt x="186" y="62"/>
                    </a:lnTo>
                    <a:cubicBezTo>
                      <a:pt x="155" y="62"/>
                      <a:pt x="155" y="62"/>
                      <a:pt x="124" y="31"/>
                    </a:cubicBezTo>
                    <a:lnTo>
                      <a:pt x="124" y="31"/>
                    </a:lnTo>
                    <a:lnTo>
                      <a:pt x="124" y="31"/>
                    </a:lnTo>
                    <a:cubicBezTo>
                      <a:pt x="93" y="31"/>
                      <a:pt x="93" y="31"/>
                      <a:pt x="93" y="31"/>
                    </a:cubicBezTo>
                    <a:lnTo>
                      <a:pt x="62" y="0"/>
                    </a:lnTo>
                    <a:cubicBezTo>
                      <a:pt x="62" y="0"/>
                      <a:pt x="31" y="0"/>
                      <a:pt x="0" y="0"/>
                    </a:cubicBezTo>
                    <a:cubicBezTo>
                      <a:pt x="0" y="186"/>
                      <a:pt x="0" y="186"/>
                      <a:pt x="0" y="186"/>
                    </a:cubicBezTo>
                    <a:cubicBezTo>
                      <a:pt x="31" y="186"/>
                      <a:pt x="31" y="186"/>
                      <a:pt x="31" y="186"/>
                    </a:cubicBezTo>
                    <a:cubicBezTo>
                      <a:pt x="0" y="186"/>
                      <a:pt x="0" y="186"/>
                      <a:pt x="0" y="186"/>
                    </a:cubicBezTo>
                    <a:lnTo>
                      <a:pt x="0" y="217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46" name="Freeform 102"/>
              <p:cNvSpPr>
                <a:spLocks noChangeArrowheads="1"/>
              </p:cNvSpPr>
              <p:nvPr/>
            </p:nvSpPr>
            <p:spPr bwMode="auto">
              <a:xfrm>
                <a:off x="4605338" y="1377950"/>
                <a:ext cx="781050" cy="323850"/>
              </a:xfrm>
              <a:custGeom>
                <a:avLst/>
                <a:gdLst>
                  <a:gd name="T0" fmla="*/ 61 w 2170"/>
                  <a:gd name="T1" fmla="*/ 497 h 901"/>
                  <a:gd name="T2" fmla="*/ 185 w 2170"/>
                  <a:gd name="T3" fmla="*/ 497 h 901"/>
                  <a:gd name="T4" fmla="*/ 309 w 2170"/>
                  <a:gd name="T5" fmla="*/ 497 h 901"/>
                  <a:gd name="T6" fmla="*/ 309 w 2170"/>
                  <a:gd name="T7" fmla="*/ 652 h 901"/>
                  <a:gd name="T8" fmla="*/ 248 w 2170"/>
                  <a:gd name="T9" fmla="*/ 745 h 901"/>
                  <a:gd name="T10" fmla="*/ 341 w 2170"/>
                  <a:gd name="T11" fmla="*/ 806 h 901"/>
                  <a:gd name="T12" fmla="*/ 620 w 2170"/>
                  <a:gd name="T13" fmla="*/ 589 h 901"/>
                  <a:gd name="T14" fmla="*/ 775 w 2170"/>
                  <a:gd name="T15" fmla="*/ 589 h 901"/>
                  <a:gd name="T16" fmla="*/ 805 w 2170"/>
                  <a:gd name="T17" fmla="*/ 713 h 901"/>
                  <a:gd name="T18" fmla="*/ 929 w 2170"/>
                  <a:gd name="T19" fmla="*/ 713 h 901"/>
                  <a:gd name="T20" fmla="*/ 1023 w 2170"/>
                  <a:gd name="T21" fmla="*/ 745 h 901"/>
                  <a:gd name="T22" fmla="*/ 1116 w 2170"/>
                  <a:gd name="T23" fmla="*/ 869 h 901"/>
                  <a:gd name="T24" fmla="*/ 1177 w 2170"/>
                  <a:gd name="T25" fmla="*/ 900 h 901"/>
                  <a:gd name="T26" fmla="*/ 1177 w 2170"/>
                  <a:gd name="T27" fmla="*/ 869 h 901"/>
                  <a:gd name="T28" fmla="*/ 1271 w 2170"/>
                  <a:gd name="T29" fmla="*/ 806 h 901"/>
                  <a:gd name="T30" fmla="*/ 1425 w 2170"/>
                  <a:gd name="T31" fmla="*/ 745 h 901"/>
                  <a:gd name="T32" fmla="*/ 1581 w 2170"/>
                  <a:gd name="T33" fmla="*/ 745 h 901"/>
                  <a:gd name="T34" fmla="*/ 1673 w 2170"/>
                  <a:gd name="T35" fmla="*/ 745 h 901"/>
                  <a:gd name="T36" fmla="*/ 1797 w 2170"/>
                  <a:gd name="T37" fmla="*/ 776 h 901"/>
                  <a:gd name="T38" fmla="*/ 1829 w 2170"/>
                  <a:gd name="T39" fmla="*/ 745 h 901"/>
                  <a:gd name="T40" fmla="*/ 1766 w 2170"/>
                  <a:gd name="T41" fmla="*/ 652 h 901"/>
                  <a:gd name="T42" fmla="*/ 1860 w 2170"/>
                  <a:gd name="T43" fmla="*/ 621 h 901"/>
                  <a:gd name="T44" fmla="*/ 1921 w 2170"/>
                  <a:gd name="T45" fmla="*/ 559 h 901"/>
                  <a:gd name="T46" fmla="*/ 2014 w 2170"/>
                  <a:gd name="T47" fmla="*/ 497 h 901"/>
                  <a:gd name="T48" fmla="*/ 2108 w 2170"/>
                  <a:gd name="T49" fmla="*/ 497 h 901"/>
                  <a:gd name="T50" fmla="*/ 2169 w 2170"/>
                  <a:gd name="T51" fmla="*/ 373 h 901"/>
                  <a:gd name="T52" fmla="*/ 2077 w 2170"/>
                  <a:gd name="T53" fmla="*/ 373 h 901"/>
                  <a:gd name="T54" fmla="*/ 2014 w 2170"/>
                  <a:gd name="T55" fmla="*/ 311 h 901"/>
                  <a:gd name="T56" fmla="*/ 1921 w 2170"/>
                  <a:gd name="T57" fmla="*/ 311 h 901"/>
                  <a:gd name="T58" fmla="*/ 1860 w 2170"/>
                  <a:gd name="T59" fmla="*/ 280 h 901"/>
                  <a:gd name="T60" fmla="*/ 1766 w 2170"/>
                  <a:gd name="T61" fmla="*/ 280 h 901"/>
                  <a:gd name="T62" fmla="*/ 1642 w 2170"/>
                  <a:gd name="T63" fmla="*/ 125 h 901"/>
                  <a:gd name="T64" fmla="*/ 1549 w 2170"/>
                  <a:gd name="T65" fmla="*/ 93 h 901"/>
                  <a:gd name="T66" fmla="*/ 1457 w 2170"/>
                  <a:gd name="T67" fmla="*/ 125 h 901"/>
                  <a:gd name="T68" fmla="*/ 1394 w 2170"/>
                  <a:gd name="T69" fmla="*/ 93 h 901"/>
                  <a:gd name="T70" fmla="*/ 1364 w 2170"/>
                  <a:gd name="T71" fmla="*/ 93 h 901"/>
                  <a:gd name="T72" fmla="*/ 1271 w 2170"/>
                  <a:gd name="T73" fmla="*/ 32 h 901"/>
                  <a:gd name="T74" fmla="*/ 1208 w 2170"/>
                  <a:gd name="T75" fmla="*/ 0 h 901"/>
                  <a:gd name="T76" fmla="*/ 1053 w 2170"/>
                  <a:gd name="T77" fmla="*/ 63 h 901"/>
                  <a:gd name="T78" fmla="*/ 992 w 2170"/>
                  <a:gd name="T79" fmla="*/ 93 h 901"/>
                  <a:gd name="T80" fmla="*/ 837 w 2170"/>
                  <a:gd name="T81" fmla="*/ 93 h 901"/>
                  <a:gd name="T82" fmla="*/ 805 w 2170"/>
                  <a:gd name="T83" fmla="*/ 125 h 901"/>
                  <a:gd name="T84" fmla="*/ 775 w 2170"/>
                  <a:gd name="T85" fmla="*/ 187 h 901"/>
                  <a:gd name="T86" fmla="*/ 775 w 2170"/>
                  <a:gd name="T87" fmla="*/ 311 h 901"/>
                  <a:gd name="T88" fmla="*/ 713 w 2170"/>
                  <a:gd name="T89" fmla="*/ 311 h 901"/>
                  <a:gd name="T90" fmla="*/ 620 w 2170"/>
                  <a:gd name="T91" fmla="*/ 280 h 901"/>
                  <a:gd name="T92" fmla="*/ 557 w 2170"/>
                  <a:gd name="T93" fmla="*/ 311 h 901"/>
                  <a:gd name="T94" fmla="*/ 465 w 2170"/>
                  <a:gd name="T95" fmla="*/ 311 h 901"/>
                  <a:gd name="T96" fmla="*/ 403 w 2170"/>
                  <a:gd name="T97" fmla="*/ 311 h 901"/>
                  <a:gd name="T98" fmla="*/ 341 w 2170"/>
                  <a:gd name="T99" fmla="*/ 249 h 901"/>
                  <a:gd name="T100" fmla="*/ 279 w 2170"/>
                  <a:gd name="T101" fmla="*/ 249 h 901"/>
                  <a:gd name="T102" fmla="*/ 217 w 2170"/>
                  <a:gd name="T103" fmla="*/ 249 h 901"/>
                  <a:gd name="T104" fmla="*/ 185 w 2170"/>
                  <a:gd name="T105" fmla="*/ 249 h 901"/>
                  <a:gd name="T106" fmla="*/ 124 w 2170"/>
                  <a:gd name="T107" fmla="*/ 280 h 901"/>
                  <a:gd name="T108" fmla="*/ 93 w 2170"/>
                  <a:gd name="T109" fmla="*/ 341 h 901"/>
                  <a:gd name="T110" fmla="*/ 31 w 2170"/>
                  <a:gd name="T111" fmla="*/ 341 h 901"/>
                  <a:gd name="T112" fmla="*/ 0 w 2170"/>
                  <a:gd name="T113" fmla="*/ 373 h 9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170" h="901">
                    <a:moveTo>
                      <a:pt x="0" y="404"/>
                    </a:moveTo>
                    <a:lnTo>
                      <a:pt x="0" y="404"/>
                    </a:lnTo>
                    <a:cubicBezTo>
                      <a:pt x="0" y="435"/>
                      <a:pt x="0" y="435"/>
                      <a:pt x="0" y="435"/>
                    </a:cubicBezTo>
                    <a:lnTo>
                      <a:pt x="0" y="435"/>
                    </a:lnTo>
                    <a:cubicBezTo>
                      <a:pt x="31" y="435"/>
                      <a:pt x="31" y="435"/>
                      <a:pt x="31" y="435"/>
                    </a:cubicBezTo>
                    <a:lnTo>
                      <a:pt x="61" y="465"/>
                    </a:lnTo>
                    <a:cubicBezTo>
                      <a:pt x="61" y="465"/>
                      <a:pt x="61" y="465"/>
                      <a:pt x="61" y="497"/>
                    </a:cubicBezTo>
                    <a:lnTo>
                      <a:pt x="93" y="497"/>
                    </a:lnTo>
                    <a:cubicBezTo>
                      <a:pt x="124" y="497"/>
                      <a:pt x="124" y="528"/>
                      <a:pt x="124" y="528"/>
                    </a:cubicBezTo>
                    <a:lnTo>
                      <a:pt x="124" y="528"/>
                    </a:lnTo>
                    <a:lnTo>
                      <a:pt x="124" y="528"/>
                    </a:lnTo>
                    <a:lnTo>
                      <a:pt x="155" y="528"/>
                    </a:lnTo>
                    <a:lnTo>
                      <a:pt x="155" y="528"/>
                    </a:lnTo>
                    <a:cubicBezTo>
                      <a:pt x="155" y="497"/>
                      <a:pt x="185" y="497"/>
                      <a:pt x="185" y="497"/>
                    </a:cubicBezTo>
                    <a:lnTo>
                      <a:pt x="217" y="497"/>
                    </a:lnTo>
                    <a:lnTo>
                      <a:pt x="217" y="497"/>
                    </a:lnTo>
                    <a:cubicBezTo>
                      <a:pt x="217" y="497"/>
                      <a:pt x="217" y="497"/>
                      <a:pt x="248" y="497"/>
                    </a:cubicBezTo>
                    <a:lnTo>
                      <a:pt x="248" y="497"/>
                    </a:lnTo>
                    <a:lnTo>
                      <a:pt x="248" y="497"/>
                    </a:lnTo>
                    <a:lnTo>
                      <a:pt x="279" y="497"/>
                    </a:lnTo>
                    <a:lnTo>
                      <a:pt x="309" y="497"/>
                    </a:lnTo>
                    <a:lnTo>
                      <a:pt x="341" y="497"/>
                    </a:lnTo>
                    <a:cubicBezTo>
                      <a:pt x="341" y="528"/>
                      <a:pt x="341" y="528"/>
                      <a:pt x="341" y="528"/>
                    </a:cubicBezTo>
                    <a:lnTo>
                      <a:pt x="341" y="528"/>
                    </a:lnTo>
                    <a:cubicBezTo>
                      <a:pt x="341" y="528"/>
                      <a:pt x="341" y="528"/>
                      <a:pt x="341" y="559"/>
                    </a:cubicBezTo>
                    <a:lnTo>
                      <a:pt x="341" y="589"/>
                    </a:lnTo>
                    <a:cubicBezTo>
                      <a:pt x="341" y="621"/>
                      <a:pt x="341" y="652"/>
                      <a:pt x="309" y="652"/>
                    </a:cubicBezTo>
                    <a:lnTo>
                      <a:pt x="309" y="652"/>
                    </a:lnTo>
                    <a:cubicBezTo>
                      <a:pt x="309" y="652"/>
                      <a:pt x="309" y="652"/>
                      <a:pt x="279" y="652"/>
                    </a:cubicBezTo>
                    <a:lnTo>
                      <a:pt x="248" y="652"/>
                    </a:lnTo>
                    <a:lnTo>
                      <a:pt x="248" y="652"/>
                    </a:lnTo>
                    <a:lnTo>
                      <a:pt x="248" y="652"/>
                    </a:lnTo>
                    <a:lnTo>
                      <a:pt x="248" y="683"/>
                    </a:lnTo>
                    <a:cubicBezTo>
                      <a:pt x="248" y="683"/>
                      <a:pt x="248" y="713"/>
                      <a:pt x="217" y="713"/>
                    </a:cubicBezTo>
                    <a:cubicBezTo>
                      <a:pt x="248" y="713"/>
                      <a:pt x="248" y="745"/>
                      <a:pt x="248" y="745"/>
                    </a:cubicBezTo>
                    <a:lnTo>
                      <a:pt x="248" y="745"/>
                    </a:lnTo>
                    <a:cubicBezTo>
                      <a:pt x="248" y="745"/>
                      <a:pt x="248" y="745"/>
                      <a:pt x="279" y="745"/>
                    </a:cubicBezTo>
                    <a:lnTo>
                      <a:pt x="279" y="745"/>
                    </a:lnTo>
                    <a:cubicBezTo>
                      <a:pt x="279" y="776"/>
                      <a:pt x="309" y="776"/>
                      <a:pt x="309" y="776"/>
                    </a:cubicBezTo>
                    <a:cubicBezTo>
                      <a:pt x="309" y="806"/>
                      <a:pt x="309" y="806"/>
                      <a:pt x="309" y="806"/>
                    </a:cubicBezTo>
                    <a:lnTo>
                      <a:pt x="341" y="806"/>
                    </a:lnTo>
                    <a:lnTo>
                      <a:pt x="341" y="806"/>
                    </a:lnTo>
                    <a:cubicBezTo>
                      <a:pt x="372" y="806"/>
                      <a:pt x="372" y="776"/>
                      <a:pt x="372" y="776"/>
                    </a:cubicBezTo>
                    <a:lnTo>
                      <a:pt x="372" y="776"/>
                    </a:lnTo>
                    <a:lnTo>
                      <a:pt x="403" y="806"/>
                    </a:lnTo>
                    <a:cubicBezTo>
                      <a:pt x="433" y="806"/>
                      <a:pt x="433" y="837"/>
                      <a:pt x="465" y="837"/>
                    </a:cubicBezTo>
                    <a:cubicBezTo>
                      <a:pt x="465" y="869"/>
                      <a:pt x="465" y="869"/>
                      <a:pt x="465" y="869"/>
                    </a:cubicBezTo>
                    <a:cubicBezTo>
                      <a:pt x="465" y="621"/>
                      <a:pt x="465" y="621"/>
                      <a:pt x="465" y="621"/>
                    </a:cubicBezTo>
                    <a:cubicBezTo>
                      <a:pt x="620" y="589"/>
                      <a:pt x="620" y="589"/>
                      <a:pt x="620" y="589"/>
                    </a:cubicBezTo>
                    <a:cubicBezTo>
                      <a:pt x="651" y="589"/>
                      <a:pt x="651" y="589"/>
                      <a:pt x="651" y="589"/>
                    </a:cubicBezTo>
                    <a:lnTo>
                      <a:pt x="681" y="559"/>
                    </a:lnTo>
                    <a:lnTo>
                      <a:pt x="681" y="559"/>
                    </a:lnTo>
                    <a:cubicBezTo>
                      <a:pt x="713" y="559"/>
                      <a:pt x="713" y="559"/>
                      <a:pt x="713" y="559"/>
                    </a:cubicBezTo>
                    <a:cubicBezTo>
                      <a:pt x="713" y="559"/>
                      <a:pt x="713" y="559"/>
                      <a:pt x="744" y="559"/>
                    </a:cubicBezTo>
                    <a:lnTo>
                      <a:pt x="744" y="559"/>
                    </a:lnTo>
                    <a:cubicBezTo>
                      <a:pt x="744" y="559"/>
                      <a:pt x="744" y="559"/>
                      <a:pt x="775" y="589"/>
                    </a:cubicBezTo>
                    <a:lnTo>
                      <a:pt x="775" y="589"/>
                    </a:lnTo>
                    <a:lnTo>
                      <a:pt x="775" y="621"/>
                    </a:lnTo>
                    <a:cubicBezTo>
                      <a:pt x="775" y="652"/>
                      <a:pt x="775" y="652"/>
                      <a:pt x="775" y="683"/>
                    </a:cubicBezTo>
                    <a:lnTo>
                      <a:pt x="775" y="683"/>
                    </a:lnTo>
                    <a:lnTo>
                      <a:pt x="775" y="683"/>
                    </a:lnTo>
                    <a:cubicBezTo>
                      <a:pt x="775" y="683"/>
                      <a:pt x="805" y="683"/>
                      <a:pt x="805" y="713"/>
                    </a:cubicBezTo>
                    <a:lnTo>
                      <a:pt x="805" y="713"/>
                    </a:lnTo>
                    <a:lnTo>
                      <a:pt x="837" y="713"/>
                    </a:lnTo>
                    <a:lnTo>
                      <a:pt x="837" y="713"/>
                    </a:lnTo>
                    <a:lnTo>
                      <a:pt x="837" y="713"/>
                    </a:lnTo>
                    <a:cubicBezTo>
                      <a:pt x="868" y="713"/>
                      <a:pt x="868" y="713"/>
                      <a:pt x="868" y="713"/>
                    </a:cubicBezTo>
                    <a:cubicBezTo>
                      <a:pt x="899" y="713"/>
                      <a:pt x="899" y="713"/>
                      <a:pt x="929" y="713"/>
                    </a:cubicBezTo>
                    <a:lnTo>
                      <a:pt x="929" y="713"/>
                    </a:lnTo>
                    <a:lnTo>
                      <a:pt x="929" y="713"/>
                    </a:lnTo>
                    <a:lnTo>
                      <a:pt x="961" y="713"/>
                    </a:lnTo>
                    <a:lnTo>
                      <a:pt x="961" y="713"/>
                    </a:lnTo>
                    <a:lnTo>
                      <a:pt x="961" y="713"/>
                    </a:lnTo>
                    <a:cubicBezTo>
                      <a:pt x="992" y="713"/>
                      <a:pt x="992" y="713"/>
                      <a:pt x="992" y="713"/>
                    </a:cubicBezTo>
                    <a:lnTo>
                      <a:pt x="992" y="713"/>
                    </a:lnTo>
                    <a:cubicBezTo>
                      <a:pt x="1023" y="713"/>
                      <a:pt x="1023" y="713"/>
                      <a:pt x="1023" y="713"/>
                    </a:cubicBezTo>
                    <a:cubicBezTo>
                      <a:pt x="1023" y="745"/>
                      <a:pt x="1023" y="745"/>
                      <a:pt x="1023" y="745"/>
                    </a:cubicBezTo>
                    <a:cubicBezTo>
                      <a:pt x="1053" y="745"/>
                      <a:pt x="1053" y="745"/>
                      <a:pt x="1053" y="776"/>
                    </a:cubicBezTo>
                    <a:cubicBezTo>
                      <a:pt x="1053" y="776"/>
                      <a:pt x="1053" y="776"/>
                      <a:pt x="1053" y="806"/>
                    </a:cubicBezTo>
                    <a:lnTo>
                      <a:pt x="1053" y="806"/>
                    </a:lnTo>
                    <a:cubicBezTo>
                      <a:pt x="1053" y="806"/>
                      <a:pt x="1053" y="806"/>
                      <a:pt x="1085" y="806"/>
                    </a:cubicBezTo>
                    <a:cubicBezTo>
                      <a:pt x="1085" y="837"/>
                      <a:pt x="1085" y="837"/>
                      <a:pt x="1085" y="869"/>
                    </a:cubicBezTo>
                    <a:lnTo>
                      <a:pt x="1116" y="869"/>
                    </a:lnTo>
                    <a:lnTo>
                      <a:pt x="1116" y="869"/>
                    </a:lnTo>
                    <a:lnTo>
                      <a:pt x="1116" y="869"/>
                    </a:lnTo>
                    <a:lnTo>
                      <a:pt x="1116" y="869"/>
                    </a:lnTo>
                    <a:lnTo>
                      <a:pt x="1116" y="869"/>
                    </a:lnTo>
                    <a:lnTo>
                      <a:pt x="1116" y="869"/>
                    </a:lnTo>
                    <a:cubicBezTo>
                      <a:pt x="1116" y="869"/>
                      <a:pt x="1116" y="869"/>
                      <a:pt x="1147" y="869"/>
                    </a:cubicBezTo>
                    <a:lnTo>
                      <a:pt x="1147" y="869"/>
                    </a:lnTo>
                    <a:cubicBezTo>
                      <a:pt x="1147" y="869"/>
                      <a:pt x="1177" y="869"/>
                      <a:pt x="1177" y="900"/>
                    </a:cubicBezTo>
                    <a:lnTo>
                      <a:pt x="1177" y="900"/>
                    </a:lnTo>
                    <a:lnTo>
                      <a:pt x="1177" y="900"/>
                    </a:lnTo>
                    <a:lnTo>
                      <a:pt x="1177" y="900"/>
                    </a:lnTo>
                    <a:lnTo>
                      <a:pt x="1177" y="869"/>
                    </a:lnTo>
                    <a:lnTo>
                      <a:pt x="1177" y="869"/>
                    </a:lnTo>
                    <a:lnTo>
                      <a:pt x="1177" y="869"/>
                    </a:lnTo>
                    <a:lnTo>
                      <a:pt x="1177" y="869"/>
                    </a:lnTo>
                    <a:cubicBezTo>
                      <a:pt x="1177" y="837"/>
                      <a:pt x="1177" y="837"/>
                      <a:pt x="1177" y="837"/>
                    </a:cubicBezTo>
                    <a:cubicBezTo>
                      <a:pt x="1177" y="869"/>
                      <a:pt x="1177" y="869"/>
                      <a:pt x="1177" y="869"/>
                    </a:cubicBezTo>
                    <a:cubicBezTo>
                      <a:pt x="1177" y="869"/>
                      <a:pt x="1177" y="837"/>
                      <a:pt x="1208" y="837"/>
                    </a:cubicBezTo>
                    <a:lnTo>
                      <a:pt x="1208" y="837"/>
                    </a:lnTo>
                    <a:cubicBezTo>
                      <a:pt x="1240" y="837"/>
                      <a:pt x="1240" y="837"/>
                      <a:pt x="1271" y="837"/>
                    </a:cubicBezTo>
                    <a:cubicBezTo>
                      <a:pt x="1271" y="806"/>
                      <a:pt x="1271" y="806"/>
                      <a:pt x="1271" y="806"/>
                    </a:cubicBezTo>
                    <a:lnTo>
                      <a:pt x="1271" y="806"/>
                    </a:lnTo>
                    <a:lnTo>
                      <a:pt x="1271" y="806"/>
                    </a:lnTo>
                    <a:cubicBezTo>
                      <a:pt x="1301" y="806"/>
                      <a:pt x="1301" y="806"/>
                      <a:pt x="1301" y="806"/>
                    </a:cubicBezTo>
                    <a:cubicBezTo>
                      <a:pt x="1301" y="776"/>
                      <a:pt x="1301" y="776"/>
                      <a:pt x="1333" y="745"/>
                    </a:cubicBezTo>
                    <a:lnTo>
                      <a:pt x="1364" y="745"/>
                    </a:lnTo>
                    <a:lnTo>
                      <a:pt x="1394" y="776"/>
                    </a:lnTo>
                    <a:cubicBezTo>
                      <a:pt x="1425" y="776"/>
                      <a:pt x="1425" y="776"/>
                      <a:pt x="1425" y="776"/>
                    </a:cubicBezTo>
                    <a:cubicBezTo>
                      <a:pt x="1425" y="776"/>
                      <a:pt x="1425" y="776"/>
                      <a:pt x="1425" y="745"/>
                    </a:cubicBezTo>
                    <a:lnTo>
                      <a:pt x="1457" y="745"/>
                    </a:lnTo>
                    <a:cubicBezTo>
                      <a:pt x="1488" y="745"/>
                      <a:pt x="1488" y="745"/>
                      <a:pt x="1488" y="745"/>
                    </a:cubicBezTo>
                    <a:cubicBezTo>
                      <a:pt x="1488" y="745"/>
                      <a:pt x="1488" y="745"/>
                      <a:pt x="1518" y="745"/>
                    </a:cubicBezTo>
                    <a:lnTo>
                      <a:pt x="1518" y="745"/>
                    </a:lnTo>
                    <a:cubicBezTo>
                      <a:pt x="1549" y="745"/>
                      <a:pt x="1549" y="745"/>
                      <a:pt x="1549" y="745"/>
                    </a:cubicBezTo>
                    <a:lnTo>
                      <a:pt x="1549" y="745"/>
                    </a:lnTo>
                    <a:lnTo>
                      <a:pt x="1581" y="745"/>
                    </a:lnTo>
                    <a:lnTo>
                      <a:pt x="1581" y="745"/>
                    </a:lnTo>
                    <a:lnTo>
                      <a:pt x="1612" y="745"/>
                    </a:lnTo>
                    <a:lnTo>
                      <a:pt x="1612" y="745"/>
                    </a:lnTo>
                    <a:lnTo>
                      <a:pt x="1642" y="745"/>
                    </a:lnTo>
                    <a:lnTo>
                      <a:pt x="1642" y="745"/>
                    </a:lnTo>
                    <a:cubicBezTo>
                      <a:pt x="1642" y="745"/>
                      <a:pt x="1642" y="745"/>
                      <a:pt x="1673" y="745"/>
                    </a:cubicBezTo>
                    <a:lnTo>
                      <a:pt x="1673" y="745"/>
                    </a:lnTo>
                    <a:cubicBezTo>
                      <a:pt x="1673" y="745"/>
                      <a:pt x="1673" y="745"/>
                      <a:pt x="1705" y="745"/>
                    </a:cubicBezTo>
                    <a:lnTo>
                      <a:pt x="1705" y="745"/>
                    </a:lnTo>
                    <a:lnTo>
                      <a:pt x="1705" y="745"/>
                    </a:lnTo>
                    <a:cubicBezTo>
                      <a:pt x="1736" y="745"/>
                      <a:pt x="1736" y="745"/>
                      <a:pt x="1736" y="745"/>
                    </a:cubicBezTo>
                    <a:lnTo>
                      <a:pt x="1736" y="745"/>
                    </a:lnTo>
                    <a:cubicBezTo>
                      <a:pt x="1766" y="745"/>
                      <a:pt x="1766" y="776"/>
                      <a:pt x="1766" y="776"/>
                    </a:cubicBezTo>
                    <a:cubicBezTo>
                      <a:pt x="1797" y="776"/>
                      <a:pt x="1797" y="776"/>
                      <a:pt x="1797" y="776"/>
                    </a:cubicBezTo>
                    <a:lnTo>
                      <a:pt x="1797" y="776"/>
                    </a:lnTo>
                    <a:lnTo>
                      <a:pt x="1797" y="776"/>
                    </a:lnTo>
                    <a:cubicBezTo>
                      <a:pt x="1797" y="776"/>
                      <a:pt x="1797" y="776"/>
                      <a:pt x="1829" y="745"/>
                    </a:cubicBezTo>
                    <a:lnTo>
                      <a:pt x="1829" y="745"/>
                    </a:lnTo>
                    <a:lnTo>
                      <a:pt x="1829" y="745"/>
                    </a:lnTo>
                    <a:lnTo>
                      <a:pt x="1829" y="745"/>
                    </a:lnTo>
                    <a:lnTo>
                      <a:pt x="1829" y="745"/>
                    </a:lnTo>
                    <a:cubicBezTo>
                      <a:pt x="1797" y="713"/>
                      <a:pt x="1797" y="713"/>
                      <a:pt x="1797" y="683"/>
                    </a:cubicBezTo>
                    <a:cubicBezTo>
                      <a:pt x="1797" y="683"/>
                      <a:pt x="1766" y="683"/>
                      <a:pt x="1766" y="652"/>
                    </a:cubicBezTo>
                    <a:lnTo>
                      <a:pt x="1766" y="652"/>
                    </a:lnTo>
                    <a:lnTo>
                      <a:pt x="1766" y="652"/>
                    </a:lnTo>
                    <a:lnTo>
                      <a:pt x="1766" y="652"/>
                    </a:lnTo>
                    <a:lnTo>
                      <a:pt x="1766" y="652"/>
                    </a:lnTo>
                    <a:lnTo>
                      <a:pt x="1766" y="652"/>
                    </a:lnTo>
                    <a:cubicBezTo>
                      <a:pt x="1766" y="652"/>
                      <a:pt x="1797" y="652"/>
                      <a:pt x="1797" y="621"/>
                    </a:cubicBezTo>
                    <a:lnTo>
                      <a:pt x="1797" y="621"/>
                    </a:lnTo>
                    <a:lnTo>
                      <a:pt x="1797" y="621"/>
                    </a:lnTo>
                    <a:lnTo>
                      <a:pt x="1797" y="621"/>
                    </a:lnTo>
                    <a:lnTo>
                      <a:pt x="1829" y="621"/>
                    </a:lnTo>
                    <a:lnTo>
                      <a:pt x="1860" y="621"/>
                    </a:lnTo>
                    <a:lnTo>
                      <a:pt x="1860" y="621"/>
                    </a:lnTo>
                    <a:lnTo>
                      <a:pt x="1860" y="621"/>
                    </a:lnTo>
                    <a:cubicBezTo>
                      <a:pt x="1860" y="589"/>
                      <a:pt x="1890" y="589"/>
                      <a:pt x="1890" y="589"/>
                    </a:cubicBezTo>
                    <a:lnTo>
                      <a:pt x="1890" y="589"/>
                    </a:lnTo>
                    <a:lnTo>
                      <a:pt x="1921" y="589"/>
                    </a:lnTo>
                    <a:lnTo>
                      <a:pt x="1921" y="589"/>
                    </a:lnTo>
                    <a:cubicBezTo>
                      <a:pt x="1921" y="589"/>
                      <a:pt x="1921" y="589"/>
                      <a:pt x="1921" y="559"/>
                    </a:cubicBezTo>
                    <a:lnTo>
                      <a:pt x="1921" y="559"/>
                    </a:lnTo>
                    <a:lnTo>
                      <a:pt x="1921" y="559"/>
                    </a:lnTo>
                    <a:cubicBezTo>
                      <a:pt x="1921" y="528"/>
                      <a:pt x="1921" y="528"/>
                      <a:pt x="1921" y="528"/>
                    </a:cubicBezTo>
                    <a:cubicBezTo>
                      <a:pt x="1921" y="528"/>
                      <a:pt x="1921" y="497"/>
                      <a:pt x="1953" y="497"/>
                    </a:cubicBezTo>
                    <a:lnTo>
                      <a:pt x="1953" y="497"/>
                    </a:lnTo>
                    <a:lnTo>
                      <a:pt x="1984" y="497"/>
                    </a:lnTo>
                    <a:cubicBezTo>
                      <a:pt x="1984" y="497"/>
                      <a:pt x="1984" y="497"/>
                      <a:pt x="2014" y="497"/>
                    </a:cubicBezTo>
                    <a:lnTo>
                      <a:pt x="2014" y="497"/>
                    </a:lnTo>
                    <a:lnTo>
                      <a:pt x="2014" y="497"/>
                    </a:lnTo>
                    <a:lnTo>
                      <a:pt x="2045" y="497"/>
                    </a:lnTo>
                    <a:lnTo>
                      <a:pt x="2045" y="497"/>
                    </a:lnTo>
                    <a:lnTo>
                      <a:pt x="2045" y="497"/>
                    </a:lnTo>
                    <a:cubicBezTo>
                      <a:pt x="2077" y="497"/>
                      <a:pt x="2077" y="497"/>
                      <a:pt x="2077" y="497"/>
                    </a:cubicBezTo>
                    <a:cubicBezTo>
                      <a:pt x="2077" y="497"/>
                      <a:pt x="2077" y="497"/>
                      <a:pt x="2108" y="497"/>
                    </a:cubicBezTo>
                    <a:lnTo>
                      <a:pt x="2108" y="497"/>
                    </a:lnTo>
                    <a:cubicBezTo>
                      <a:pt x="2077" y="465"/>
                      <a:pt x="2077" y="465"/>
                      <a:pt x="2077" y="465"/>
                    </a:cubicBezTo>
                    <a:lnTo>
                      <a:pt x="2077" y="465"/>
                    </a:lnTo>
                    <a:cubicBezTo>
                      <a:pt x="2077" y="435"/>
                      <a:pt x="2108" y="435"/>
                      <a:pt x="2108" y="404"/>
                    </a:cubicBezTo>
                    <a:cubicBezTo>
                      <a:pt x="2108" y="404"/>
                      <a:pt x="2108" y="404"/>
                      <a:pt x="2138" y="404"/>
                    </a:cubicBezTo>
                    <a:lnTo>
                      <a:pt x="2138" y="404"/>
                    </a:lnTo>
                    <a:cubicBezTo>
                      <a:pt x="2138" y="404"/>
                      <a:pt x="2138" y="404"/>
                      <a:pt x="2169" y="404"/>
                    </a:cubicBezTo>
                    <a:lnTo>
                      <a:pt x="2169" y="373"/>
                    </a:lnTo>
                    <a:lnTo>
                      <a:pt x="2169" y="373"/>
                    </a:lnTo>
                    <a:lnTo>
                      <a:pt x="2169" y="373"/>
                    </a:lnTo>
                    <a:lnTo>
                      <a:pt x="2169" y="373"/>
                    </a:lnTo>
                    <a:cubicBezTo>
                      <a:pt x="2169" y="373"/>
                      <a:pt x="2169" y="373"/>
                      <a:pt x="2138" y="373"/>
                    </a:cubicBezTo>
                    <a:lnTo>
                      <a:pt x="2138" y="373"/>
                    </a:lnTo>
                    <a:cubicBezTo>
                      <a:pt x="2108" y="373"/>
                      <a:pt x="2108" y="373"/>
                      <a:pt x="2077" y="373"/>
                    </a:cubicBezTo>
                    <a:lnTo>
                      <a:pt x="2077" y="373"/>
                    </a:lnTo>
                    <a:lnTo>
                      <a:pt x="2045" y="341"/>
                    </a:lnTo>
                    <a:lnTo>
                      <a:pt x="2045" y="341"/>
                    </a:lnTo>
                    <a:lnTo>
                      <a:pt x="2045" y="341"/>
                    </a:lnTo>
                    <a:lnTo>
                      <a:pt x="2045" y="341"/>
                    </a:lnTo>
                    <a:cubicBezTo>
                      <a:pt x="2014" y="341"/>
                      <a:pt x="2014" y="311"/>
                      <a:pt x="2014" y="311"/>
                    </a:cubicBezTo>
                    <a:lnTo>
                      <a:pt x="2014" y="311"/>
                    </a:lnTo>
                    <a:lnTo>
                      <a:pt x="2014" y="311"/>
                    </a:lnTo>
                    <a:cubicBezTo>
                      <a:pt x="1984" y="311"/>
                      <a:pt x="1984" y="280"/>
                      <a:pt x="1984" y="280"/>
                    </a:cubicBezTo>
                    <a:cubicBezTo>
                      <a:pt x="1984" y="311"/>
                      <a:pt x="1953" y="311"/>
                      <a:pt x="1953" y="311"/>
                    </a:cubicBezTo>
                    <a:lnTo>
                      <a:pt x="1953" y="311"/>
                    </a:lnTo>
                    <a:lnTo>
                      <a:pt x="1953" y="311"/>
                    </a:lnTo>
                    <a:lnTo>
                      <a:pt x="1953" y="311"/>
                    </a:lnTo>
                    <a:lnTo>
                      <a:pt x="1953" y="311"/>
                    </a:lnTo>
                    <a:cubicBezTo>
                      <a:pt x="1921" y="311"/>
                      <a:pt x="1921" y="311"/>
                      <a:pt x="1921" y="311"/>
                    </a:cubicBezTo>
                    <a:cubicBezTo>
                      <a:pt x="1921" y="311"/>
                      <a:pt x="1921" y="311"/>
                      <a:pt x="1890" y="311"/>
                    </a:cubicBezTo>
                    <a:lnTo>
                      <a:pt x="1890" y="311"/>
                    </a:lnTo>
                    <a:lnTo>
                      <a:pt x="1890" y="311"/>
                    </a:lnTo>
                    <a:lnTo>
                      <a:pt x="1890" y="311"/>
                    </a:lnTo>
                    <a:lnTo>
                      <a:pt x="1890" y="311"/>
                    </a:lnTo>
                    <a:cubicBezTo>
                      <a:pt x="1860" y="311"/>
                      <a:pt x="1860" y="280"/>
                      <a:pt x="1860" y="280"/>
                    </a:cubicBezTo>
                    <a:lnTo>
                      <a:pt x="1860" y="280"/>
                    </a:lnTo>
                    <a:cubicBezTo>
                      <a:pt x="1829" y="280"/>
                      <a:pt x="1829" y="311"/>
                      <a:pt x="1829" y="311"/>
                    </a:cubicBezTo>
                    <a:lnTo>
                      <a:pt x="1829" y="311"/>
                    </a:lnTo>
                    <a:lnTo>
                      <a:pt x="1829" y="311"/>
                    </a:lnTo>
                    <a:lnTo>
                      <a:pt x="1797" y="311"/>
                    </a:lnTo>
                    <a:lnTo>
                      <a:pt x="1797" y="311"/>
                    </a:lnTo>
                    <a:cubicBezTo>
                      <a:pt x="1797" y="311"/>
                      <a:pt x="1766" y="311"/>
                      <a:pt x="1766" y="280"/>
                    </a:cubicBezTo>
                    <a:lnTo>
                      <a:pt x="1766" y="280"/>
                    </a:lnTo>
                    <a:cubicBezTo>
                      <a:pt x="1766" y="249"/>
                      <a:pt x="1736" y="249"/>
                      <a:pt x="1736" y="217"/>
                    </a:cubicBezTo>
                    <a:lnTo>
                      <a:pt x="1736" y="217"/>
                    </a:lnTo>
                    <a:cubicBezTo>
                      <a:pt x="1736" y="217"/>
                      <a:pt x="1736" y="217"/>
                      <a:pt x="1705" y="187"/>
                    </a:cubicBezTo>
                    <a:lnTo>
                      <a:pt x="1673" y="156"/>
                    </a:lnTo>
                    <a:lnTo>
                      <a:pt x="1642" y="125"/>
                    </a:lnTo>
                    <a:lnTo>
                      <a:pt x="1642" y="125"/>
                    </a:lnTo>
                    <a:lnTo>
                      <a:pt x="1642" y="125"/>
                    </a:lnTo>
                    <a:lnTo>
                      <a:pt x="1612" y="125"/>
                    </a:lnTo>
                    <a:cubicBezTo>
                      <a:pt x="1612" y="93"/>
                      <a:pt x="1612" y="93"/>
                      <a:pt x="1612" y="93"/>
                    </a:cubicBezTo>
                    <a:lnTo>
                      <a:pt x="1612" y="93"/>
                    </a:lnTo>
                    <a:cubicBezTo>
                      <a:pt x="1581" y="93"/>
                      <a:pt x="1581" y="93"/>
                      <a:pt x="1581" y="93"/>
                    </a:cubicBezTo>
                    <a:lnTo>
                      <a:pt x="1581" y="93"/>
                    </a:lnTo>
                    <a:lnTo>
                      <a:pt x="1549" y="93"/>
                    </a:lnTo>
                    <a:lnTo>
                      <a:pt x="1549" y="93"/>
                    </a:lnTo>
                    <a:cubicBezTo>
                      <a:pt x="1549" y="93"/>
                      <a:pt x="1549" y="125"/>
                      <a:pt x="1518" y="125"/>
                    </a:cubicBezTo>
                    <a:lnTo>
                      <a:pt x="1518" y="125"/>
                    </a:lnTo>
                    <a:cubicBezTo>
                      <a:pt x="1518" y="125"/>
                      <a:pt x="1518" y="156"/>
                      <a:pt x="1488" y="156"/>
                    </a:cubicBezTo>
                    <a:lnTo>
                      <a:pt x="1488" y="156"/>
                    </a:lnTo>
                    <a:lnTo>
                      <a:pt x="1488" y="156"/>
                    </a:lnTo>
                    <a:cubicBezTo>
                      <a:pt x="1488" y="156"/>
                      <a:pt x="1488" y="125"/>
                      <a:pt x="1457" y="125"/>
                    </a:cubicBezTo>
                    <a:lnTo>
                      <a:pt x="1457" y="125"/>
                    </a:lnTo>
                    <a:lnTo>
                      <a:pt x="1457" y="125"/>
                    </a:lnTo>
                    <a:cubicBezTo>
                      <a:pt x="1425" y="125"/>
                      <a:pt x="1425" y="125"/>
                      <a:pt x="1425" y="125"/>
                    </a:cubicBezTo>
                    <a:lnTo>
                      <a:pt x="1425" y="125"/>
                    </a:lnTo>
                    <a:cubicBezTo>
                      <a:pt x="1425" y="125"/>
                      <a:pt x="1425" y="93"/>
                      <a:pt x="1394" y="93"/>
                    </a:cubicBezTo>
                    <a:lnTo>
                      <a:pt x="1394" y="93"/>
                    </a:lnTo>
                    <a:lnTo>
                      <a:pt x="1394" y="93"/>
                    </a:lnTo>
                    <a:lnTo>
                      <a:pt x="1394" y="93"/>
                    </a:lnTo>
                    <a:lnTo>
                      <a:pt x="1394" y="93"/>
                    </a:lnTo>
                    <a:lnTo>
                      <a:pt x="1364" y="93"/>
                    </a:lnTo>
                    <a:lnTo>
                      <a:pt x="1364" y="93"/>
                    </a:lnTo>
                    <a:lnTo>
                      <a:pt x="1364" y="93"/>
                    </a:lnTo>
                    <a:lnTo>
                      <a:pt x="1364" y="93"/>
                    </a:lnTo>
                    <a:lnTo>
                      <a:pt x="1364" y="93"/>
                    </a:lnTo>
                    <a:lnTo>
                      <a:pt x="1364" y="93"/>
                    </a:lnTo>
                    <a:lnTo>
                      <a:pt x="1333" y="93"/>
                    </a:lnTo>
                    <a:lnTo>
                      <a:pt x="1333" y="93"/>
                    </a:lnTo>
                    <a:cubicBezTo>
                      <a:pt x="1301" y="93"/>
                      <a:pt x="1301" y="93"/>
                      <a:pt x="1301" y="63"/>
                    </a:cubicBezTo>
                    <a:lnTo>
                      <a:pt x="1301" y="63"/>
                    </a:lnTo>
                    <a:lnTo>
                      <a:pt x="1301" y="63"/>
                    </a:lnTo>
                    <a:lnTo>
                      <a:pt x="1271" y="32"/>
                    </a:lnTo>
                    <a:lnTo>
                      <a:pt x="1271" y="32"/>
                    </a:lnTo>
                    <a:lnTo>
                      <a:pt x="1271" y="32"/>
                    </a:lnTo>
                    <a:cubicBezTo>
                      <a:pt x="1271" y="32"/>
                      <a:pt x="1271" y="32"/>
                      <a:pt x="1271" y="0"/>
                    </a:cubicBezTo>
                    <a:cubicBezTo>
                      <a:pt x="1271" y="32"/>
                      <a:pt x="1271" y="32"/>
                      <a:pt x="1271" y="32"/>
                    </a:cubicBezTo>
                    <a:lnTo>
                      <a:pt x="1271" y="32"/>
                    </a:lnTo>
                    <a:cubicBezTo>
                      <a:pt x="1240" y="32"/>
                      <a:pt x="1240" y="0"/>
                      <a:pt x="1240" y="0"/>
                    </a:cubicBezTo>
                    <a:lnTo>
                      <a:pt x="1208" y="0"/>
                    </a:lnTo>
                    <a:lnTo>
                      <a:pt x="1208" y="0"/>
                    </a:lnTo>
                    <a:cubicBezTo>
                      <a:pt x="1177" y="0"/>
                      <a:pt x="1177" y="32"/>
                      <a:pt x="1177" y="32"/>
                    </a:cubicBezTo>
                    <a:lnTo>
                      <a:pt x="1177" y="32"/>
                    </a:lnTo>
                    <a:cubicBezTo>
                      <a:pt x="1147" y="63"/>
                      <a:pt x="1147" y="63"/>
                      <a:pt x="1147" y="63"/>
                    </a:cubicBezTo>
                    <a:cubicBezTo>
                      <a:pt x="1116" y="63"/>
                      <a:pt x="1116" y="32"/>
                      <a:pt x="1116" y="32"/>
                    </a:cubicBezTo>
                    <a:lnTo>
                      <a:pt x="1116" y="32"/>
                    </a:lnTo>
                    <a:cubicBezTo>
                      <a:pt x="1085" y="32"/>
                      <a:pt x="1085" y="63"/>
                      <a:pt x="1085" y="63"/>
                    </a:cubicBezTo>
                    <a:lnTo>
                      <a:pt x="1053" y="63"/>
                    </a:lnTo>
                    <a:lnTo>
                      <a:pt x="1053" y="63"/>
                    </a:lnTo>
                    <a:cubicBezTo>
                      <a:pt x="1023" y="63"/>
                      <a:pt x="1023" y="63"/>
                      <a:pt x="1023" y="63"/>
                    </a:cubicBezTo>
                    <a:lnTo>
                      <a:pt x="1023" y="63"/>
                    </a:lnTo>
                    <a:lnTo>
                      <a:pt x="1023" y="63"/>
                    </a:lnTo>
                    <a:lnTo>
                      <a:pt x="1023" y="63"/>
                    </a:lnTo>
                    <a:lnTo>
                      <a:pt x="1023" y="63"/>
                    </a:lnTo>
                    <a:cubicBezTo>
                      <a:pt x="992" y="63"/>
                      <a:pt x="992" y="93"/>
                      <a:pt x="992" y="93"/>
                    </a:cubicBezTo>
                    <a:lnTo>
                      <a:pt x="992" y="93"/>
                    </a:lnTo>
                    <a:cubicBezTo>
                      <a:pt x="961" y="93"/>
                      <a:pt x="961" y="93"/>
                      <a:pt x="961" y="93"/>
                    </a:cubicBezTo>
                    <a:lnTo>
                      <a:pt x="961" y="93"/>
                    </a:lnTo>
                    <a:cubicBezTo>
                      <a:pt x="929" y="93"/>
                      <a:pt x="929" y="93"/>
                      <a:pt x="899" y="93"/>
                    </a:cubicBezTo>
                    <a:cubicBezTo>
                      <a:pt x="868" y="93"/>
                      <a:pt x="868" y="93"/>
                      <a:pt x="868" y="93"/>
                    </a:cubicBezTo>
                    <a:cubicBezTo>
                      <a:pt x="837" y="93"/>
                      <a:pt x="837" y="93"/>
                      <a:pt x="837" y="93"/>
                    </a:cubicBezTo>
                    <a:lnTo>
                      <a:pt x="837" y="93"/>
                    </a:lnTo>
                    <a:cubicBezTo>
                      <a:pt x="805" y="93"/>
                      <a:pt x="805" y="93"/>
                      <a:pt x="805" y="93"/>
                    </a:cubicBezTo>
                    <a:lnTo>
                      <a:pt x="805" y="93"/>
                    </a:lnTo>
                    <a:lnTo>
                      <a:pt x="805" y="125"/>
                    </a:lnTo>
                    <a:lnTo>
                      <a:pt x="805" y="125"/>
                    </a:lnTo>
                    <a:lnTo>
                      <a:pt x="805" y="125"/>
                    </a:lnTo>
                    <a:lnTo>
                      <a:pt x="805" y="125"/>
                    </a:lnTo>
                    <a:lnTo>
                      <a:pt x="805" y="125"/>
                    </a:lnTo>
                    <a:lnTo>
                      <a:pt x="805" y="125"/>
                    </a:lnTo>
                    <a:cubicBezTo>
                      <a:pt x="805" y="156"/>
                      <a:pt x="805" y="156"/>
                      <a:pt x="805" y="156"/>
                    </a:cubicBezTo>
                    <a:lnTo>
                      <a:pt x="805" y="156"/>
                    </a:lnTo>
                    <a:lnTo>
                      <a:pt x="805" y="156"/>
                    </a:lnTo>
                    <a:cubicBezTo>
                      <a:pt x="805" y="156"/>
                      <a:pt x="805" y="156"/>
                      <a:pt x="775" y="156"/>
                    </a:cubicBezTo>
                    <a:lnTo>
                      <a:pt x="775" y="187"/>
                    </a:lnTo>
                    <a:lnTo>
                      <a:pt x="775" y="187"/>
                    </a:lnTo>
                    <a:lnTo>
                      <a:pt x="775" y="187"/>
                    </a:lnTo>
                    <a:lnTo>
                      <a:pt x="775" y="187"/>
                    </a:lnTo>
                    <a:lnTo>
                      <a:pt x="775" y="217"/>
                    </a:lnTo>
                    <a:lnTo>
                      <a:pt x="805" y="217"/>
                    </a:lnTo>
                    <a:cubicBezTo>
                      <a:pt x="805" y="249"/>
                      <a:pt x="805" y="249"/>
                      <a:pt x="805" y="249"/>
                    </a:cubicBezTo>
                    <a:lnTo>
                      <a:pt x="805" y="249"/>
                    </a:lnTo>
                    <a:cubicBezTo>
                      <a:pt x="805" y="280"/>
                      <a:pt x="805" y="311"/>
                      <a:pt x="775" y="311"/>
                    </a:cubicBezTo>
                    <a:lnTo>
                      <a:pt x="775" y="311"/>
                    </a:lnTo>
                    <a:lnTo>
                      <a:pt x="775" y="311"/>
                    </a:lnTo>
                    <a:lnTo>
                      <a:pt x="775" y="311"/>
                    </a:lnTo>
                    <a:lnTo>
                      <a:pt x="775" y="311"/>
                    </a:lnTo>
                    <a:lnTo>
                      <a:pt x="744" y="311"/>
                    </a:lnTo>
                    <a:cubicBezTo>
                      <a:pt x="744" y="311"/>
                      <a:pt x="744" y="311"/>
                      <a:pt x="713" y="311"/>
                    </a:cubicBezTo>
                    <a:lnTo>
                      <a:pt x="713" y="311"/>
                    </a:lnTo>
                    <a:lnTo>
                      <a:pt x="713" y="311"/>
                    </a:lnTo>
                    <a:lnTo>
                      <a:pt x="713" y="311"/>
                    </a:lnTo>
                    <a:lnTo>
                      <a:pt x="681" y="311"/>
                    </a:lnTo>
                    <a:lnTo>
                      <a:pt x="681" y="311"/>
                    </a:lnTo>
                    <a:lnTo>
                      <a:pt x="651" y="311"/>
                    </a:lnTo>
                    <a:lnTo>
                      <a:pt x="651" y="311"/>
                    </a:lnTo>
                    <a:cubicBezTo>
                      <a:pt x="620" y="311"/>
                      <a:pt x="620" y="311"/>
                      <a:pt x="620" y="280"/>
                    </a:cubicBezTo>
                    <a:lnTo>
                      <a:pt x="620" y="280"/>
                    </a:lnTo>
                    <a:lnTo>
                      <a:pt x="620" y="280"/>
                    </a:lnTo>
                    <a:cubicBezTo>
                      <a:pt x="589" y="280"/>
                      <a:pt x="589" y="280"/>
                      <a:pt x="589" y="280"/>
                    </a:cubicBezTo>
                    <a:cubicBezTo>
                      <a:pt x="589" y="280"/>
                      <a:pt x="589" y="311"/>
                      <a:pt x="557" y="311"/>
                    </a:cubicBezTo>
                    <a:lnTo>
                      <a:pt x="557" y="311"/>
                    </a:lnTo>
                    <a:lnTo>
                      <a:pt x="557" y="311"/>
                    </a:lnTo>
                    <a:lnTo>
                      <a:pt x="557" y="311"/>
                    </a:lnTo>
                    <a:cubicBezTo>
                      <a:pt x="527" y="311"/>
                      <a:pt x="527" y="280"/>
                      <a:pt x="527" y="280"/>
                    </a:cubicBezTo>
                    <a:lnTo>
                      <a:pt x="527" y="280"/>
                    </a:lnTo>
                    <a:cubicBezTo>
                      <a:pt x="527" y="280"/>
                      <a:pt x="496" y="280"/>
                      <a:pt x="496" y="311"/>
                    </a:cubicBezTo>
                    <a:lnTo>
                      <a:pt x="496" y="311"/>
                    </a:lnTo>
                    <a:lnTo>
                      <a:pt x="465" y="311"/>
                    </a:lnTo>
                    <a:lnTo>
                      <a:pt x="465" y="311"/>
                    </a:lnTo>
                    <a:lnTo>
                      <a:pt x="465" y="311"/>
                    </a:lnTo>
                    <a:lnTo>
                      <a:pt x="465" y="311"/>
                    </a:lnTo>
                    <a:cubicBezTo>
                      <a:pt x="433" y="311"/>
                      <a:pt x="433" y="311"/>
                      <a:pt x="433" y="280"/>
                    </a:cubicBezTo>
                    <a:lnTo>
                      <a:pt x="433" y="280"/>
                    </a:lnTo>
                    <a:lnTo>
                      <a:pt x="433" y="280"/>
                    </a:lnTo>
                    <a:cubicBezTo>
                      <a:pt x="433" y="311"/>
                      <a:pt x="403" y="311"/>
                      <a:pt x="403" y="311"/>
                    </a:cubicBezTo>
                    <a:lnTo>
                      <a:pt x="403" y="311"/>
                    </a:lnTo>
                    <a:lnTo>
                      <a:pt x="403" y="311"/>
                    </a:lnTo>
                    <a:lnTo>
                      <a:pt x="403" y="311"/>
                    </a:lnTo>
                    <a:cubicBezTo>
                      <a:pt x="372" y="311"/>
                      <a:pt x="372" y="311"/>
                      <a:pt x="372" y="280"/>
                    </a:cubicBezTo>
                    <a:lnTo>
                      <a:pt x="372" y="280"/>
                    </a:lnTo>
                    <a:lnTo>
                      <a:pt x="372" y="280"/>
                    </a:lnTo>
                    <a:lnTo>
                      <a:pt x="341" y="280"/>
                    </a:lnTo>
                    <a:lnTo>
                      <a:pt x="341" y="280"/>
                    </a:lnTo>
                    <a:cubicBezTo>
                      <a:pt x="341" y="249"/>
                      <a:pt x="341" y="249"/>
                      <a:pt x="341" y="249"/>
                    </a:cubicBezTo>
                    <a:lnTo>
                      <a:pt x="309" y="249"/>
                    </a:lnTo>
                    <a:cubicBezTo>
                      <a:pt x="309" y="249"/>
                      <a:pt x="309" y="249"/>
                      <a:pt x="309" y="280"/>
                    </a:cubicBezTo>
                    <a:lnTo>
                      <a:pt x="309" y="280"/>
                    </a:lnTo>
                    <a:lnTo>
                      <a:pt x="309" y="280"/>
                    </a:lnTo>
                    <a:lnTo>
                      <a:pt x="309" y="280"/>
                    </a:lnTo>
                    <a:cubicBezTo>
                      <a:pt x="279" y="280"/>
                      <a:pt x="279" y="249"/>
                      <a:pt x="279" y="249"/>
                    </a:cubicBezTo>
                    <a:lnTo>
                      <a:pt x="279" y="249"/>
                    </a:lnTo>
                    <a:lnTo>
                      <a:pt x="279" y="249"/>
                    </a:lnTo>
                    <a:lnTo>
                      <a:pt x="279" y="249"/>
                    </a:lnTo>
                    <a:cubicBezTo>
                      <a:pt x="248" y="249"/>
                      <a:pt x="248" y="249"/>
                      <a:pt x="248" y="249"/>
                    </a:cubicBezTo>
                    <a:lnTo>
                      <a:pt x="248" y="249"/>
                    </a:lnTo>
                    <a:lnTo>
                      <a:pt x="248" y="249"/>
                    </a:lnTo>
                    <a:lnTo>
                      <a:pt x="217" y="249"/>
                    </a:lnTo>
                    <a:lnTo>
                      <a:pt x="217" y="249"/>
                    </a:lnTo>
                    <a:lnTo>
                      <a:pt x="217" y="249"/>
                    </a:lnTo>
                    <a:lnTo>
                      <a:pt x="217" y="249"/>
                    </a:lnTo>
                    <a:lnTo>
                      <a:pt x="217" y="249"/>
                    </a:lnTo>
                    <a:lnTo>
                      <a:pt x="185" y="249"/>
                    </a:lnTo>
                    <a:lnTo>
                      <a:pt x="185" y="249"/>
                    </a:lnTo>
                    <a:lnTo>
                      <a:pt x="185" y="249"/>
                    </a:lnTo>
                    <a:lnTo>
                      <a:pt x="185" y="249"/>
                    </a:lnTo>
                    <a:lnTo>
                      <a:pt x="185" y="249"/>
                    </a:lnTo>
                    <a:lnTo>
                      <a:pt x="185" y="249"/>
                    </a:lnTo>
                    <a:lnTo>
                      <a:pt x="185" y="249"/>
                    </a:lnTo>
                    <a:cubicBezTo>
                      <a:pt x="185" y="249"/>
                      <a:pt x="185" y="280"/>
                      <a:pt x="155" y="280"/>
                    </a:cubicBezTo>
                    <a:lnTo>
                      <a:pt x="155" y="280"/>
                    </a:lnTo>
                    <a:lnTo>
                      <a:pt x="155" y="280"/>
                    </a:lnTo>
                    <a:cubicBezTo>
                      <a:pt x="124" y="280"/>
                      <a:pt x="124" y="280"/>
                      <a:pt x="124" y="280"/>
                    </a:cubicBezTo>
                    <a:lnTo>
                      <a:pt x="124" y="280"/>
                    </a:lnTo>
                    <a:lnTo>
                      <a:pt x="124" y="280"/>
                    </a:lnTo>
                    <a:cubicBezTo>
                      <a:pt x="93" y="311"/>
                      <a:pt x="93" y="311"/>
                      <a:pt x="93" y="311"/>
                    </a:cubicBezTo>
                    <a:lnTo>
                      <a:pt x="93" y="311"/>
                    </a:lnTo>
                    <a:cubicBezTo>
                      <a:pt x="93" y="311"/>
                      <a:pt x="93" y="311"/>
                      <a:pt x="93" y="341"/>
                    </a:cubicBezTo>
                    <a:lnTo>
                      <a:pt x="93" y="341"/>
                    </a:lnTo>
                    <a:lnTo>
                      <a:pt x="93" y="341"/>
                    </a:lnTo>
                    <a:cubicBezTo>
                      <a:pt x="93" y="341"/>
                      <a:pt x="93" y="341"/>
                      <a:pt x="93" y="373"/>
                    </a:cubicBezTo>
                    <a:cubicBezTo>
                      <a:pt x="61" y="373"/>
                      <a:pt x="61" y="373"/>
                      <a:pt x="61" y="373"/>
                    </a:cubicBezTo>
                    <a:lnTo>
                      <a:pt x="61" y="373"/>
                    </a:lnTo>
                    <a:lnTo>
                      <a:pt x="61" y="373"/>
                    </a:lnTo>
                    <a:lnTo>
                      <a:pt x="61" y="373"/>
                    </a:lnTo>
                    <a:lnTo>
                      <a:pt x="61" y="373"/>
                    </a:lnTo>
                    <a:cubicBezTo>
                      <a:pt x="31" y="373"/>
                      <a:pt x="31" y="373"/>
                      <a:pt x="31" y="341"/>
                    </a:cubicBezTo>
                    <a:lnTo>
                      <a:pt x="31" y="341"/>
                    </a:lnTo>
                    <a:lnTo>
                      <a:pt x="31" y="341"/>
                    </a:lnTo>
                    <a:cubicBezTo>
                      <a:pt x="31" y="341"/>
                      <a:pt x="31" y="341"/>
                      <a:pt x="0" y="341"/>
                    </a:cubicBezTo>
                    <a:cubicBezTo>
                      <a:pt x="0" y="341"/>
                      <a:pt x="0" y="341"/>
                      <a:pt x="0" y="311"/>
                    </a:cubicBezTo>
                    <a:lnTo>
                      <a:pt x="0" y="311"/>
                    </a:lnTo>
                    <a:lnTo>
                      <a:pt x="0" y="311"/>
                    </a:lnTo>
                    <a:cubicBezTo>
                      <a:pt x="0" y="341"/>
                      <a:pt x="0" y="341"/>
                      <a:pt x="0" y="373"/>
                    </a:cubicBezTo>
                    <a:lnTo>
                      <a:pt x="0" y="373"/>
                    </a:lnTo>
                    <a:lnTo>
                      <a:pt x="0" y="373"/>
                    </a:lnTo>
                    <a:lnTo>
                      <a:pt x="0" y="373"/>
                    </a:lnTo>
                    <a:lnTo>
                      <a:pt x="0" y="373"/>
                    </a:lnTo>
                    <a:cubicBezTo>
                      <a:pt x="0" y="373"/>
                      <a:pt x="0" y="373"/>
                      <a:pt x="0" y="40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47" name="Freeform 103"/>
              <p:cNvSpPr>
                <a:spLocks noChangeArrowheads="1"/>
              </p:cNvSpPr>
              <p:nvPr/>
            </p:nvSpPr>
            <p:spPr bwMode="auto">
              <a:xfrm>
                <a:off x="6469063" y="1624013"/>
                <a:ext cx="77787" cy="44450"/>
              </a:xfrm>
              <a:custGeom>
                <a:avLst/>
                <a:gdLst>
                  <a:gd name="T0" fmla="*/ 62 w 218"/>
                  <a:gd name="T1" fmla="*/ 0 h 124"/>
                  <a:gd name="T2" fmla="*/ 62 w 218"/>
                  <a:gd name="T3" fmla="*/ 0 h 124"/>
                  <a:gd name="T4" fmla="*/ 62 w 218"/>
                  <a:gd name="T5" fmla="*/ 0 h 124"/>
                  <a:gd name="T6" fmla="*/ 62 w 218"/>
                  <a:gd name="T7" fmla="*/ 0 h 124"/>
                  <a:gd name="T8" fmla="*/ 62 w 218"/>
                  <a:gd name="T9" fmla="*/ 30 h 124"/>
                  <a:gd name="T10" fmla="*/ 62 w 218"/>
                  <a:gd name="T11" fmla="*/ 62 h 124"/>
                  <a:gd name="T12" fmla="*/ 62 w 218"/>
                  <a:gd name="T13" fmla="*/ 62 h 124"/>
                  <a:gd name="T14" fmla="*/ 31 w 218"/>
                  <a:gd name="T15" fmla="*/ 93 h 124"/>
                  <a:gd name="T16" fmla="*/ 31 w 218"/>
                  <a:gd name="T17" fmla="*/ 93 h 124"/>
                  <a:gd name="T18" fmla="*/ 0 w 218"/>
                  <a:gd name="T19" fmla="*/ 93 h 124"/>
                  <a:gd name="T20" fmla="*/ 0 w 218"/>
                  <a:gd name="T21" fmla="*/ 93 h 124"/>
                  <a:gd name="T22" fmla="*/ 0 w 218"/>
                  <a:gd name="T23" fmla="*/ 93 h 124"/>
                  <a:gd name="T24" fmla="*/ 31 w 218"/>
                  <a:gd name="T25" fmla="*/ 93 h 124"/>
                  <a:gd name="T26" fmla="*/ 31 w 218"/>
                  <a:gd name="T27" fmla="*/ 93 h 124"/>
                  <a:gd name="T28" fmla="*/ 62 w 218"/>
                  <a:gd name="T29" fmla="*/ 93 h 124"/>
                  <a:gd name="T30" fmla="*/ 62 w 218"/>
                  <a:gd name="T31" fmla="*/ 93 h 124"/>
                  <a:gd name="T32" fmla="*/ 93 w 218"/>
                  <a:gd name="T33" fmla="*/ 123 h 124"/>
                  <a:gd name="T34" fmla="*/ 124 w 218"/>
                  <a:gd name="T35" fmla="*/ 123 h 124"/>
                  <a:gd name="T36" fmla="*/ 124 w 218"/>
                  <a:gd name="T37" fmla="*/ 123 h 124"/>
                  <a:gd name="T38" fmla="*/ 155 w 218"/>
                  <a:gd name="T39" fmla="*/ 93 h 124"/>
                  <a:gd name="T40" fmla="*/ 186 w 218"/>
                  <a:gd name="T41" fmla="*/ 62 h 124"/>
                  <a:gd name="T42" fmla="*/ 186 w 218"/>
                  <a:gd name="T43" fmla="*/ 62 h 124"/>
                  <a:gd name="T44" fmla="*/ 186 w 218"/>
                  <a:gd name="T45" fmla="*/ 62 h 124"/>
                  <a:gd name="T46" fmla="*/ 186 w 218"/>
                  <a:gd name="T47" fmla="*/ 62 h 124"/>
                  <a:gd name="T48" fmla="*/ 217 w 218"/>
                  <a:gd name="T49" fmla="*/ 62 h 124"/>
                  <a:gd name="T50" fmla="*/ 217 w 218"/>
                  <a:gd name="T51" fmla="*/ 62 h 124"/>
                  <a:gd name="T52" fmla="*/ 217 w 218"/>
                  <a:gd name="T53" fmla="*/ 62 h 124"/>
                  <a:gd name="T54" fmla="*/ 217 w 218"/>
                  <a:gd name="T55" fmla="*/ 62 h 124"/>
                  <a:gd name="T56" fmla="*/ 186 w 218"/>
                  <a:gd name="T57" fmla="*/ 30 h 124"/>
                  <a:gd name="T58" fmla="*/ 155 w 218"/>
                  <a:gd name="T59" fmla="*/ 30 h 124"/>
                  <a:gd name="T60" fmla="*/ 93 w 218"/>
                  <a:gd name="T61" fmla="*/ 0 h 124"/>
                  <a:gd name="T62" fmla="*/ 93 w 218"/>
                  <a:gd name="T63" fmla="*/ 0 h 124"/>
                  <a:gd name="T64" fmla="*/ 62 w 218"/>
                  <a:gd name="T65" fmla="*/ 0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8" h="124">
                    <a:moveTo>
                      <a:pt x="62" y="0"/>
                    </a:move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62" y="30"/>
                    </a:lnTo>
                    <a:cubicBezTo>
                      <a:pt x="62" y="30"/>
                      <a:pt x="62" y="30"/>
                      <a:pt x="62" y="62"/>
                    </a:cubicBezTo>
                    <a:lnTo>
                      <a:pt x="62" y="62"/>
                    </a:lnTo>
                    <a:lnTo>
                      <a:pt x="31" y="93"/>
                    </a:lnTo>
                    <a:lnTo>
                      <a:pt x="31" y="93"/>
                    </a:lnTo>
                    <a:cubicBezTo>
                      <a:pt x="0" y="93"/>
                      <a:pt x="0" y="93"/>
                      <a:pt x="0" y="93"/>
                    </a:cubicBezTo>
                    <a:lnTo>
                      <a:pt x="0" y="93"/>
                    </a:lnTo>
                    <a:lnTo>
                      <a:pt x="0" y="93"/>
                    </a:lnTo>
                    <a:cubicBezTo>
                      <a:pt x="31" y="93"/>
                      <a:pt x="31" y="93"/>
                      <a:pt x="31" y="93"/>
                    </a:cubicBezTo>
                    <a:lnTo>
                      <a:pt x="31" y="93"/>
                    </a:lnTo>
                    <a:cubicBezTo>
                      <a:pt x="62" y="93"/>
                      <a:pt x="62" y="93"/>
                      <a:pt x="62" y="93"/>
                    </a:cubicBezTo>
                    <a:lnTo>
                      <a:pt x="62" y="93"/>
                    </a:lnTo>
                    <a:lnTo>
                      <a:pt x="93" y="123"/>
                    </a:lnTo>
                    <a:cubicBezTo>
                      <a:pt x="124" y="123"/>
                      <a:pt x="124" y="123"/>
                      <a:pt x="124" y="123"/>
                    </a:cubicBezTo>
                    <a:lnTo>
                      <a:pt x="124" y="123"/>
                    </a:lnTo>
                    <a:cubicBezTo>
                      <a:pt x="124" y="93"/>
                      <a:pt x="124" y="93"/>
                      <a:pt x="155" y="93"/>
                    </a:cubicBezTo>
                    <a:cubicBezTo>
                      <a:pt x="155" y="62"/>
                      <a:pt x="155" y="62"/>
                      <a:pt x="186" y="62"/>
                    </a:cubicBezTo>
                    <a:lnTo>
                      <a:pt x="186" y="62"/>
                    </a:lnTo>
                    <a:lnTo>
                      <a:pt x="186" y="62"/>
                    </a:lnTo>
                    <a:lnTo>
                      <a:pt x="186" y="62"/>
                    </a:lnTo>
                    <a:cubicBezTo>
                      <a:pt x="217" y="62"/>
                      <a:pt x="217" y="62"/>
                      <a:pt x="217" y="62"/>
                    </a:cubicBezTo>
                    <a:lnTo>
                      <a:pt x="217" y="62"/>
                    </a:lnTo>
                    <a:lnTo>
                      <a:pt x="217" y="62"/>
                    </a:lnTo>
                    <a:lnTo>
                      <a:pt x="217" y="62"/>
                    </a:lnTo>
                    <a:cubicBezTo>
                      <a:pt x="186" y="62"/>
                      <a:pt x="186" y="62"/>
                      <a:pt x="186" y="30"/>
                    </a:cubicBezTo>
                    <a:lnTo>
                      <a:pt x="155" y="30"/>
                    </a:lnTo>
                    <a:cubicBezTo>
                      <a:pt x="124" y="30"/>
                      <a:pt x="124" y="30"/>
                      <a:pt x="93" y="0"/>
                    </a:cubicBezTo>
                    <a:lnTo>
                      <a:pt x="93" y="0"/>
                    </a:lnTo>
                    <a:cubicBezTo>
                      <a:pt x="93" y="0"/>
                      <a:pt x="93" y="0"/>
                      <a:pt x="62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48" name="Freeform 104"/>
              <p:cNvSpPr>
                <a:spLocks noChangeArrowheads="1"/>
              </p:cNvSpPr>
              <p:nvPr/>
            </p:nvSpPr>
            <p:spPr bwMode="auto">
              <a:xfrm>
                <a:off x="6491288" y="1423988"/>
                <a:ext cx="33337" cy="100012"/>
              </a:xfrm>
              <a:custGeom>
                <a:avLst/>
                <a:gdLst>
                  <a:gd name="T0" fmla="*/ 0 w 94"/>
                  <a:gd name="T1" fmla="*/ 62 h 280"/>
                  <a:gd name="T2" fmla="*/ 0 w 94"/>
                  <a:gd name="T3" fmla="*/ 62 h 280"/>
                  <a:gd name="T4" fmla="*/ 0 w 94"/>
                  <a:gd name="T5" fmla="*/ 92 h 280"/>
                  <a:gd name="T6" fmla="*/ 31 w 94"/>
                  <a:gd name="T7" fmla="*/ 92 h 280"/>
                  <a:gd name="T8" fmla="*/ 31 w 94"/>
                  <a:gd name="T9" fmla="*/ 92 h 280"/>
                  <a:gd name="T10" fmla="*/ 31 w 94"/>
                  <a:gd name="T11" fmla="*/ 124 h 280"/>
                  <a:gd name="T12" fmla="*/ 31 w 94"/>
                  <a:gd name="T13" fmla="*/ 155 h 280"/>
                  <a:gd name="T14" fmla="*/ 31 w 94"/>
                  <a:gd name="T15" fmla="*/ 155 h 280"/>
                  <a:gd name="T16" fmla="*/ 31 w 94"/>
                  <a:gd name="T17" fmla="*/ 155 h 280"/>
                  <a:gd name="T18" fmla="*/ 31 w 94"/>
                  <a:gd name="T19" fmla="*/ 216 h 280"/>
                  <a:gd name="T20" fmla="*/ 31 w 94"/>
                  <a:gd name="T21" fmla="*/ 248 h 280"/>
                  <a:gd name="T22" fmla="*/ 31 w 94"/>
                  <a:gd name="T23" fmla="*/ 279 h 280"/>
                  <a:gd name="T24" fmla="*/ 31 w 94"/>
                  <a:gd name="T25" fmla="*/ 279 h 280"/>
                  <a:gd name="T26" fmla="*/ 31 w 94"/>
                  <a:gd name="T27" fmla="*/ 279 h 280"/>
                  <a:gd name="T28" fmla="*/ 31 w 94"/>
                  <a:gd name="T29" fmla="*/ 279 h 280"/>
                  <a:gd name="T30" fmla="*/ 31 w 94"/>
                  <a:gd name="T31" fmla="*/ 279 h 280"/>
                  <a:gd name="T32" fmla="*/ 31 w 94"/>
                  <a:gd name="T33" fmla="*/ 248 h 280"/>
                  <a:gd name="T34" fmla="*/ 31 w 94"/>
                  <a:gd name="T35" fmla="*/ 216 h 280"/>
                  <a:gd name="T36" fmla="*/ 62 w 94"/>
                  <a:gd name="T37" fmla="*/ 216 h 280"/>
                  <a:gd name="T38" fmla="*/ 62 w 94"/>
                  <a:gd name="T39" fmla="*/ 216 h 280"/>
                  <a:gd name="T40" fmla="*/ 93 w 94"/>
                  <a:gd name="T41" fmla="*/ 216 h 280"/>
                  <a:gd name="T42" fmla="*/ 93 w 94"/>
                  <a:gd name="T43" fmla="*/ 216 h 280"/>
                  <a:gd name="T44" fmla="*/ 93 w 94"/>
                  <a:gd name="T45" fmla="*/ 216 h 280"/>
                  <a:gd name="T46" fmla="*/ 93 w 94"/>
                  <a:gd name="T47" fmla="*/ 186 h 280"/>
                  <a:gd name="T48" fmla="*/ 93 w 94"/>
                  <a:gd name="T49" fmla="*/ 186 h 280"/>
                  <a:gd name="T50" fmla="*/ 62 w 94"/>
                  <a:gd name="T51" fmla="*/ 155 h 280"/>
                  <a:gd name="T52" fmla="*/ 62 w 94"/>
                  <a:gd name="T53" fmla="*/ 155 h 280"/>
                  <a:gd name="T54" fmla="*/ 62 w 94"/>
                  <a:gd name="T55" fmla="*/ 124 h 280"/>
                  <a:gd name="T56" fmla="*/ 31 w 94"/>
                  <a:gd name="T57" fmla="*/ 92 h 280"/>
                  <a:gd name="T58" fmla="*/ 62 w 94"/>
                  <a:gd name="T59" fmla="*/ 31 h 280"/>
                  <a:gd name="T60" fmla="*/ 62 w 94"/>
                  <a:gd name="T61" fmla="*/ 31 h 280"/>
                  <a:gd name="T62" fmla="*/ 62 w 94"/>
                  <a:gd name="T63" fmla="*/ 31 h 280"/>
                  <a:gd name="T64" fmla="*/ 62 w 94"/>
                  <a:gd name="T65" fmla="*/ 0 h 280"/>
                  <a:gd name="T66" fmla="*/ 62 w 94"/>
                  <a:gd name="T67" fmla="*/ 0 h 280"/>
                  <a:gd name="T68" fmla="*/ 62 w 94"/>
                  <a:gd name="T69" fmla="*/ 0 h 280"/>
                  <a:gd name="T70" fmla="*/ 31 w 94"/>
                  <a:gd name="T71" fmla="*/ 0 h 280"/>
                  <a:gd name="T72" fmla="*/ 31 w 94"/>
                  <a:gd name="T73" fmla="*/ 0 h 280"/>
                  <a:gd name="T74" fmla="*/ 31 w 94"/>
                  <a:gd name="T75" fmla="*/ 0 h 280"/>
                  <a:gd name="T76" fmla="*/ 0 w 94"/>
                  <a:gd name="T77" fmla="*/ 62 h 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94" h="280">
                    <a:moveTo>
                      <a:pt x="0" y="62"/>
                    </a:moveTo>
                    <a:lnTo>
                      <a:pt x="0" y="62"/>
                    </a:ln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31" y="92"/>
                    </a:cubicBezTo>
                    <a:lnTo>
                      <a:pt x="31" y="92"/>
                    </a:lnTo>
                    <a:lnTo>
                      <a:pt x="31" y="124"/>
                    </a:lnTo>
                    <a:cubicBezTo>
                      <a:pt x="31" y="155"/>
                      <a:pt x="31" y="155"/>
                      <a:pt x="31" y="155"/>
                    </a:cubicBezTo>
                    <a:lnTo>
                      <a:pt x="31" y="155"/>
                    </a:lnTo>
                    <a:lnTo>
                      <a:pt x="31" y="155"/>
                    </a:lnTo>
                    <a:cubicBezTo>
                      <a:pt x="31" y="186"/>
                      <a:pt x="31" y="216"/>
                      <a:pt x="31" y="216"/>
                    </a:cubicBezTo>
                    <a:cubicBezTo>
                      <a:pt x="31" y="248"/>
                      <a:pt x="31" y="248"/>
                      <a:pt x="31" y="248"/>
                    </a:cubicBezTo>
                    <a:lnTo>
                      <a:pt x="31" y="279"/>
                    </a:lnTo>
                    <a:lnTo>
                      <a:pt x="31" y="279"/>
                    </a:lnTo>
                    <a:lnTo>
                      <a:pt x="31" y="279"/>
                    </a:lnTo>
                    <a:lnTo>
                      <a:pt x="31" y="279"/>
                    </a:lnTo>
                    <a:lnTo>
                      <a:pt x="31" y="279"/>
                    </a:lnTo>
                    <a:cubicBezTo>
                      <a:pt x="31" y="279"/>
                      <a:pt x="31" y="279"/>
                      <a:pt x="31" y="248"/>
                    </a:cubicBezTo>
                    <a:cubicBezTo>
                      <a:pt x="31" y="248"/>
                      <a:pt x="31" y="248"/>
                      <a:pt x="31" y="216"/>
                    </a:cubicBezTo>
                    <a:lnTo>
                      <a:pt x="62" y="216"/>
                    </a:lnTo>
                    <a:lnTo>
                      <a:pt x="62" y="216"/>
                    </a:lnTo>
                    <a:cubicBezTo>
                      <a:pt x="93" y="216"/>
                      <a:pt x="93" y="216"/>
                      <a:pt x="93" y="216"/>
                    </a:cubicBezTo>
                    <a:lnTo>
                      <a:pt x="93" y="216"/>
                    </a:lnTo>
                    <a:lnTo>
                      <a:pt x="93" y="216"/>
                    </a:lnTo>
                    <a:cubicBezTo>
                      <a:pt x="93" y="186"/>
                      <a:pt x="62" y="186"/>
                      <a:pt x="93" y="186"/>
                    </a:cubicBezTo>
                    <a:lnTo>
                      <a:pt x="93" y="186"/>
                    </a:lnTo>
                    <a:cubicBezTo>
                      <a:pt x="93" y="186"/>
                      <a:pt x="93" y="186"/>
                      <a:pt x="62" y="155"/>
                    </a:cubicBezTo>
                    <a:lnTo>
                      <a:pt x="62" y="155"/>
                    </a:lnTo>
                    <a:lnTo>
                      <a:pt x="62" y="124"/>
                    </a:lnTo>
                    <a:cubicBezTo>
                      <a:pt x="62" y="124"/>
                      <a:pt x="62" y="92"/>
                      <a:pt x="31" y="92"/>
                    </a:cubicBezTo>
                    <a:cubicBezTo>
                      <a:pt x="31" y="62"/>
                      <a:pt x="31" y="31"/>
                      <a:pt x="62" y="31"/>
                    </a:cubicBezTo>
                    <a:lnTo>
                      <a:pt x="62" y="31"/>
                    </a:lnTo>
                    <a:lnTo>
                      <a:pt x="62" y="31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cubicBezTo>
                      <a:pt x="62" y="0"/>
                      <a:pt x="62" y="0"/>
                      <a:pt x="31" y="0"/>
                    </a:cubicBezTo>
                    <a:lnTo>
                      <a:pt x="31" y="0"/>
                    </a:lnTo>
                    <a:lnTo>
                      <a:pt x="31" y="0"/>
                    </a:lnTo>
                    <a:cubicBezTo>
                      <a:pt x="31" y="31"/>
                      <a:pt x="0" y="31"/>
                      <a:pt x="0" y="6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49" name="Freeform 105"/>
              <p:cNvSpPr>
                <a:spLocks noChangeArrowheads="1"/>
              </p:cNvSpPr>
              <p:nvPr/>
            </p:nvSpPr>
            <p:spPr bwMode="auto">
              <a:xfrm>
                <a:off x="5141913" y="1423988"/>
                <a:ext cx="1193800" cy="736600"/>
              </a:xfrm>
              <a:custGeom>
                <a:avLst/>
                <a:gdLst>
                  <a:gd name="T0" fmla="*/ 2913 w 3317"/>
                  <a:gd name="T1" fmla="*/ 712 h 2046"/>
                  <a:gd name="T2" fmla="*/ 3130 w 3317"/>
                  <a:gd name="T3" fmla="*/ 620 h 2046"/>
                  <a:gd name="T4" fmla="*/ 3161 w 3317"/>
                  <a:gd name="T5" fmla="*/ 496 h 2046"/>
                  <a:gd name="T6" fmla="*/ 3254 w 3317"/>
                  <a:gd name="T7" fmla="*/ 464 h 2046"/>
                  <a:gd name="T8" fmla="*/ 3254 w 3317"/>
                  <a:gd name="T9" fmla="*/ 340 h 2046"/>
                  <a:gd name="T10" fmla="*/ 3069 w 3317"/>
                  <a:gd name="T11" fmla="*/ 279 h 2046"/>
                  <a:gd name="T12" fmla="*/ 2851 w 3317"/>
                  <a:gd name="T13" fmla="*/ 62 h 2046"/>
                  <a:gd name="T14" fmla="*/ 2665 w 3317"/>
                  <a:gd name="T15" fmla="*/ 0 h 2046"/>
                  <a:gd name="T16" fmla="*/ 2603 w 3317"/>
                  <a:gd name="T17" fmla="*/ 62 h 2046"/>
                  <a:gd name="T18" fmla="*/ 2479 w 3317"/>
                  <a:gd name="T19" fmla="*/ 216 h 2046"/>
                  <a:gd name="T20" fmla="*/ 2325 w 3317"/>
                  <a:gd name="T21" fmla="*/ 310 h 2046"/>
                  <a:gd name="T22" fmla="*/ 2541 w 3317"/>
                  <a:gd name="T23" fmla="*/ 403 h 2046"/>
                  <a:gd name="T24" fmla="*/ 2479 w 3317"/>
                  <a:gd name="T25" fmla="*/ 434 h 2046"/>
                  <a:gd name="T26" fmla="*/ 2355 w 3317"/>
                  <a:gd name="T27" fmla="*/ 464 h 2046"/>
                  <a:gd name="T28" fmla="*/ 2201 w 3317"/>
                  <a:gd name="T29" fmla="*/ 558 h 2046"/>
                  <a:gd name="T30" fmla="*/ 2107 w 3317"/>
                  <a:gd name="T31" fmla="*/ 588 h 2046"/>
                  <a:gd name="T32" fmla="*/ 1983 w 3317"/>
                  <a:gd name="T33" fmla="*/ 712 h 2046"/>
                  <a:gd name="T34" fmla="*/ 1673 w 3317"/>
                  <a:gd name="T35" fmla="*/ 744 h 2046"/>
                  <a:gd name="T36" fmla="*/ 1549 w 3317"/>
                  <a:gd name="T37" fmla="*/ 744 h 2046"/>
                  <a:gd name="T38" fmla="*/ 1240 w 3317"/>
                  <a:gd name="T39" fmla="*/ 681 h 2046"/>
                  <a:gd name="T40" fmla="*/ 1085 w 3317"/>
                  <a:gd name="T41" fmla="*/ 558 h 2046"/>
                  <a:gd name="T42" fmla="*/ 898 w 3317"/>
                  <a:gd name="T43" fmla="*/ 434 h 2046"/>
                  <a:gd name="T44" fmla="*/ 713 w 3317"/>
                  <a:gd name="T45" fmla="*/ 279 h 2046"/>
                  <a:gd name="T46" fmla="*/ 620 w 3317"/>
                  <a:gd name="T47" fmla="*/ 434 h 2046"/>
                  <a:gd name="T48" fmla="*/ 496 w 3317"/>
                  <a:gd name="T49" fmla="*/ 434 h 2046"/>
                  <a:gd name="T50" fmla="*/ 433 w 3317"/>
                  <a:gd name="T51" fmla="*/ 558 h 2046"/>
                  <a:gd name="T52" fmla="*/ 372 w 3317"/>
                  <a:gd name="T53" fmla="*/ 651 h 2046"/>
                  <a:gd name="T54" fmla="*/ 341 w 3317"/>
                  <a:gd name="T55" fmla="*/ 744 h 2046"/>
                  <a:gd name="T56" fmla="*/ 61 w 3317"/>
                  <a:gd name="T57" fmla="*/ 836 h 2046"/>
                  <a:gd name="T58" fmla="*/ 0 w 3317"/>
                  <a:gd name="T59" fmla="*/ 899 h 2046"/>
                  <a:gd name="T60" fmla="*/ 124 w 3317"/>
                  <a:gd name="T61" fmla="*/ 1053 h 2046"/>
                  <a:gd name="T62" fmla="*/ 248 w 3317"/>
                  <a:gd name="T63" fmla="*/ 1084 h 2046"/>
                  <a:gd name="T64" fmla="*/ 341 w 3317"/>
                  <a:gd name="T65" fmla="*/ 1084 h 2046"/>
                  <a:gd name="T66" fmla="*/ 341 w 3317"/>
                  <a:gd name="T67" fmla="*/ 1208 h 2046"/>
                  <a:gd name="T68" fmla="*/ 278 w 3317"/>
                  <a:gd name="T69" fmla="*/ 1364 h 2046"/>
                  <a:gd name="T70" fmla="*/ 372 w 3317"/>
                  <a:gd name="T71" fmla="*/ 1456 h 2046"/>
                  <a:gd name="T72" fmla="*/ 526 w 3317"/>
                  <a:gd name="T73" fmla="*/ 1488 h 2046"/>
                  <a:gd name="T74" fmla="*/ 650 w 3317"/>
                  <a:gd name="T75" fmla="*/ 1549 h 2046"/>
                  <a:gd name="T76" fmla="*/ 774 w 3317"/>
                  <a:gd name="T77" fmla="*/ 1580 h 2046"/>
                  <a:gd name="T78" fmla="*/ 868 w 3317"/>
                  <a:gd name="T79" fmla="*/ 1549 h 2046"/>
                  <a:gd name="T80" fmla="*/ 961 w 3317"/>
                  <a:gd name="T81" fmla="*/ 1580 h 2046"/>
                  <a:gd name="T82" fmla="*/ 1085 w 3317"/>
                  <a:gd name="T83" fmla="*/ 1519 h 2046"/>
                  <a:gd name="T84" fmla="*/ 1240 w 3317"/>
                  <a:gd name="T85" fmla="*/ 1488 h 2046"/>
                  <a:gd name="T86" fmla="*/ 1394 w 3317"/>
                  <a:gd name="T87" fmla="*/ 1704 h 2046"/>
                  <a:gd name="T88" fmla="*/ 1332 w 3317"/>
                  <a:gd name="T89" fmla="*/ 1828 h 2046"/>
                  <a:gd name="T90" fmla="*/ 1394 w 3317"/>
                  <a:gd name="T91" fmla="*/ 1890 h 2046"/>
                  <a:gd name="T92" fmla="*/ 1457 w 3317"/>
                  <a:gd name="T93" fmla="*/ 1984 h 2046"/>
                  <a:gd name="T94" fmla="*/ 1549 w 3317"/>
                  <a:gd name="T95" fmla="*/ 1952 h 2046"/>
                  <a:gd name="T96" fmla="*/ 1673 w 3317"/>
                  <a:gd name="T97" fmla="*/ 1921 h 2046"/>
                  <a:gd name="T98" fmla="*/ 1766 w 3317"/>
                  <a:gd name="T99" fmla="*/ 1921 h 2046"/>
                  <a:gd name="T100" fmla="*/ 1890 w 3317"/>
                  <a:gd name="T101" fmla="*/ 2014 h 2046"/>
                  <a:gd name="T102" fmla="*/ 2169 w 3317"/>
                  <a:gd name="T103" fmla="*/ 1952 h 2046"/>
                  <a:gd name="T104" fmla="*/ 2386 w 3317"/>
                  <a:gd name="T105" fmla="*/ 1828 h 2046"/>
                  <a:gd name="T106" fmla="*/ 2573 w 3317"/>
                  <a:gd name="T107" fmla="*/ 1612 h 2046"/>
                  <a:gd name="T108" fmla="*/ 2573 w 3317"/>
                  <a:gd name="T109" fmla="*/ 1519 h 2046"/>
                  <a:gd name="T110" fmla="*/ 2573 w 3317"/>
                  <a:gd name="T111" fmla="*/ 1271 h 2046"/>
                  <a:gd name="T112" fmla="*/ 2541 w 3317"/>
                  <a:gd name="T113" fmla="*/ 1053 h 2046"/>
                  <a:gd name="T114" fmla="*/ 2386 w 3317"/>
                  <a:gd name="T115" fmla="*/ 960 h 2046"/>
                  <a:gd name="T116" fmla="*/ 2603 w 3317"/>
                  <a:gd name="T117" fmla="*/ 744 h 2046"/>
                  <a:gd name="T118" fmla="*/ 2821 w 3317"/>
                  <a:gd name="T119" fmla="*/ 775 h 20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317" h="2046">
                    <a:moveTo>
                      <a:pt x="2821" y="775"/>
                    </a:moveTo>
                    <a:lnTo>
                      <a:pt x="2821" y="775"/>
                    </a:lnTo>
                    <a:lnTo>
                      <a:pt x="2821" y="775"/>
                    </a:lnTo>
                    <a:lnTo>
                      <a:pt x="2821" y="775"/>
                    </a:lnTo>
                    <a:lnTo>
                      <a:pt x="2821" y="775"/>
                    </a:lnTo>
                    <a:lnTo>
                      <a:pt x="2851" y="744"/>
                    </a:lnTo>
                    <a:lnTo>
                      <a:pt x="2851" y="744"/>
                    </a:lnTo>
                    <a:lnTo>
                      <a:pt x="2851" y="744"/>
                    </a:lnTo>
                    <a:lnTo>
                      <a:pt x="2882" y="744"/>
                    </a:lnTo>
                    <a:cubicBezTo>
                      <a:pt x="2882" y="712"/>
                      <a:pt x="2882" y="712"/>
                      <a:pt x="2913" y="712"/>
                    </a:cubicBezTo>
                    <a:lnTo>
                      <a:pt x="2913" y="712"/>
                    </a:lnTo>
                    <a:cubicBezTo>
                      <a:pt x="2944" y="712"/>
                      <a:pt x="2944" y="712"/>
                      <a:pt x="2944" y="712"/>
                    </a:cubicBezTo>
                    <a:cubicBezTo>
                      <a:pt x="2944" y="712"/>
                      <a:pt x="2975" y="712"/>
                      <a:pt x="2975" y="681"/>
                    </a:cubicBezTo>
                    <a:lnTo>
                      <a:pt x="2975" y="681"/>
                    </a:lnTo>
                    <a:lnTo>
                      <a:pt x="3006" y="681"/>
                    </a:lnTo>
                    <a:lnTo>
                      <a:pt x="3006" y="681"/>
                    </a:lnTo>
                    <a:cubicBezTo>
                      <a:pt x="3037" y="681"/>
                      <a:pt x="3037" y="651"/>
                      <a:pt x="3037" y="651"/>
                    </a:cubicBezTo>
                    <a:cubicBezTo>
                      <a:pt x="3037" y="651"/>
                      <a:pt x="3037" y="651"/>
                      <a:pt x="3069" y="620"/>
                    </a:cubicBezTo>
                    <a:lnTo>
                      <a:pt x="3069" y="620"/>
                    </a:lnTo>
                    <a:lnTo>
                      <a:pt x="3069" y="620"/>
                    </a:lnTo>
                    <a:cubicBezTo>
                      <a:pt x="3099" y="620"/>
                      <a:pt x="3099" y="620"/>
                      <a:pt x="3099" y="620"/>
                    </a:cubicBezTo>
                    <a:lnTo>
                      <a:pt x="3130" y="620"/>
                    </a:lnTo>
                    <a:lnTo>
                      <a:pt x="3130" y="620"/>
                    </a:lnTo>
                    <a:lnTo>
                      <a:pt x="3130" y="620"/>
                    </a:lnTo>
                    <a:cubicBezTo>
                      <a:pt x="3130" y="620"/>
                      <a:pt x="3130" y="620"/>
                      <a:pt x="3130" y="588"/>
                    </a:cubicBezTo>
                    <a:lnTo>
                      <a:pt x="3130" y="588"/>
                    </a:lnTo>
                    <a:lnTo>
                      <a:pt x="3130" y="558"/>
                    </a:lnTo>
                    <a:lnTo>
                      <a:pt x="3130" y="558"/>
                    </a:lnTo>
                    <a:lnTo>
                      <a:pt x="3099" y="558"/>
                    </a:lnTo>
                    <a:cubicBezTo>
                      <a:pt x="3099" y="527"/>
                      <a:pt x="3099" y="527"/>
                      <a:pt x="3099" y="527"/>
                    </a:cubicBezTo>
                    <a:cubicBezTo>
                      <a:pt x="3099" y="527"/>
                      <a:pt x="3099" y="496"/>
                      <a:pt x="3130" y="496"/>
                    </a:cubicBezTo>
                    <a:lnTo>
                      <a:pt x="3130" y="496"/>
                    </a:lnTo>
                    <a:lnTo>
                      <a:pt x="3161" y="496"/>
                    </a:lnTo>
                    <a:cubicBezTo>
                      <a:pt x="3161" y="496"/>
                      <a:pt x="3161" y="496"/>
                      <a:pt x="3161" y="464"/>
                    </a:cubicBezTo>
                    <a:lnTo>
                      <a:pt x="3161" y="464"/>
                    </a:lnTo>
                    <a:cubicBezTo>
                      <a:pt x="3161" y="464"/>
                      <a:pt x="3161" y="464"/>
                      <a:pt x="3192" y="464"/>
                    </a:cubicBezTo>
                    <a:lnTo>
                      <a:pt x="3192" y="464"/>
                    </a:lnTo>
                    <a:lnTo>
                      <a:pt x="3192" y="464"/>
                    </a:lnTo>
                    <a:cubicBezTo>
                      <a:pt x="3192" y="464"/>
                      <a:pt x="3192" y="464"/>
                      <a:pt x="3223" y="496"/>
                    </a:cubicBezTo>
                    <a:lnTo>
                      <a:pt x="3223" y="496"/>
                    </a:lnTo>
                    <a:cubicBezTo>
                      <a:pt x="3223" y="464"/>
                      <a:pt x="3254" y="464"/>
                      <a:pt x="3254" y="464"/>
                    </a:cubicBezTo>
                    <a:lnTo>
                      <a:pt x="3254" y="464"/>
                    </a:lnTo>
                    <a:lnTo>
                      <a:pt x="3254" y="464"/>
                    </a:lnTo>
                    <a:lnTo>
                      <a:pt x="3254" y="464"/>
                    </a:lnTo>
                    <a:lnTo>
                      <a:pt x="3254" y="464"/>
                    </a:lnTo>
                    <a:cubicBezTo>
                      <a:pt x="3254" y="434"/>
                      <a:pt x="3285" y="434"/>
                      <a:pt x="3285" y="403"/>
                    </a:cubicBezTo>
                    <a:lnTo>
                      <a:pt x="3285" y="403"/>
                    </a:lnTo>
                    <a:lnTo>
                      <a:pt x="3285" y="403"/>
                    </a:lnTo>
                    <a:cubicBezTo>
                      <a:pt x="3285" y="372"/>
                      <a:pt x="3285" y="372"/>
                      <a:pt x="3285" y="372"/>
                    </a:cubicBezTo>
                    <a:cubicBezTo>
                      <a:pt x="3285" y="372"/>
                      <a:pt x="3285" y="340"/>
                      <a:pt x="3316" y="340"/>
                    </a:cubicBezTo>
                    <a:lnTo>
                      <a:pt x="3316" y="340"/>
                    </a:lnTo>
                    <a:lnTo>
                      <a:pt x="3316" y="340"/>
                    </a:lnTo>
                    <a:lnTo>
                      <a:pt x="3285" y="340"/>
                    </a:lnTo>
                    <a:lnTo>
                      <a:pt x="3285" y="340"/>
                    </a:lnTo>
                    <a:cubicBezTo>
                      <a:pt x="3254" y="340"/>
                      <a:pt x="3254" y="340"/>
                      <a:pt x="3254" y="340"/>
                    </a:cubicBezTo>
                    <a:lnTo>
                      <a:pt x="3254" y="340"/>
                    </a:lnTo>
                    <a:lnTo>
                      <a:pt x="3254" y="340"/>
                    </a:lnTo>
                    <a:cubicBezTo>
                      <a:pt x="3254" y="372"/>
                      <a:pt x="3223" y="372"/>
                      <a:pt x="3192" y="372"/>
                    </a:cubicBezTo>
                    <a:lnTo>
                      <a:pt x="3192" y="372"/>
                    </a:lnTo>
                    <a:cubicBezTo>
                      <a:pt x="3161" y="372"/>
                      <a:pt x="3161" y="372"/>
                      <a:pt x="3130" y="372"/>
                    </a:cubicBezTo>
                    <a:lnTo>
                      <a:pt x="3130" y="372"/>
                    </a:lnTo>
                    <a:cubicBezTo>
                      <a:pt x="3099" y="372"/>
                      <a:pt x="3099" y="340"/>
                      <a:pt x="3099" y="340"/>
                    </a:cubicBezTo>
                    <a:cubicBezTo>
                      <a:pt x="3099" y="340"/>
                      <a:pt x="3099" y="340"/>
                      <a:pt x="3099" y="310"/>
                    </a:cubicBezTo>
                    <a:lnTo>
                      <a:pt x="3099" y="310"/>
                    </a:lnTo>
                    <a:lnTo>
                      <a:pt x="3099" y="310"/>
                    </a:lnTo>
                    <a:cubicBezTo>
                      <a:pt x="3069" y="310"/>
                      <a:pt x="3069" y="310"/>
                      <a:pt x="3069" y="279"/>
                    </a:cubicBezTo>
                    <a:cubicBezTo>
                      <a:pt x="3069" y="279"/>
                      <a:pt x="3069" y="279"/>
                      <a:pt x="3037" y="279"/>
                    </a:cubicBezTo>
                    <a:lnTo>
                      <a:pt x="3037" y="279"/>
                    </a:lnTo>
                    <a:lnTo>
                      <a:pt x="3037" y="279"/>
                    </a:lnTo>
                    <a:lnTo>
                      <a:pt x="3037" y="279"/>
                    </a:lnTo>
                    <a:cubicBezTo>
                      <a:pt x="3006" y="279"/>
                      <a:pt x="2975" y="279"/>
                      <a:pt x="2975" y="279"/>
                    </a:cubicBezTo>
                    <a:cubicBezTo>
                      <a:pt x="2944" y="248"/>
                      <a:pt x="2944" y="248"/>
                      <a:pt x="2913" y="216"/>
                    </a:cubicBezTo>
                    <a:lnTo>
                      <a:pt x="2913" y="186"/>
                    </a:lnTo>
                    <a:cubicBezTo>
                      <a:pt x="2913" y="155"/>
                      <a:pt x="2913" y="155"/>
                      <a:pt x="2882" y="155"/>
                    </a:cubicBezTo>
                    <a:cubicBezTo>
                      <a:pt x="2882" y="124"/>
                      <a:pt x="2882" y="124"/>
                      <a:pt x="2882" y="124"/>
                    </a:cubicBezTo>
                    <a:cubicBezTo>
                      <a:pt x="2882" y="124"/>
                      <a:pt x="2882" y="92"/>
                      <a:pt x="2851" y="92"/>
                    </a:cubicBezTo>
                    <a:lnTo>
                      <a:pt x="2851" y="62"/>
                    </a:lnTo>
                    <a:cubicBezTo>
                      <a:pt x="2851" y="62"/>
                      <a:pt x="2851" y="31"/>
                      <a:pt x="2821" y="31"/>
                    </a:cubicBezTo>
                    <a:lnTo>
                      <a:pt x="2821" y="31"/>
                    </a:lnTo>
                    <a:lnTo>
                      <a:pt x="2821" y="31"/>
                    </a:lnTo>
                    <a:lnTo>
                      <a:pt x="2821" y="31"/>
                    </a:lnTo>
                    <a:lnTo>
                      <a:pt x="2821" y="31"/>
                    </a:lnTo>
                    <a:lnTo>
                      <a:pt x="2789" y="31"/>
                    </a:lnTo>
                    <a:lnTo>
                      <a:pt x="2789" y="31"/>
                    </a:lnTo>
                    <a:lnTo>
                      <a:pt x="2758" y="31"/>
                    </a:lnTo>
                    <a:cubicBezTo>
                      <a:pt x="2758" y="31"/>
                      <a:pt x="2758" y="0"/>
                      <a:pt x="2727" y="0"/>
                    </a:cubicBezTo>
                    <a:lnTo>
                      <a:pt x="2665" y="0"/>
                    </a:lnTo>
                    <a:lnTo>
                      <a:pt x="2665" y="0"/>
                    </a:lnTo>
                    <a:cubicBezTo>
                      <a:pt x="2634" y="0"/>
                      <a:pt x="2634" y="0"/>
                      <a:pt x="2634" y="0"/>
                    </a:cubicBezTo>
                    <a:cubicBezTo>
                      <a:pt x="2634" y="31"/>
                      <a:pt x="2634" y="31"/>
                      <a:pt x="2603" y="31"/>
                    </a:cubicBezTo>
                    <a:lnTo>
                      <a:pt x="2603" y="31"/>
                    </a:lnTo>
                    <a:lnTo>
                      <a:pt x="2603" y="31"/>
                    </a:lnTo>
                    <a:cubicBezTo>
                      <a:pt x="2603" y="0"/>
                      <a:pt x="2603" y="0"/>
                      <a:pt x="2603" y="0"/>
                    </a:cubicBezTo>
                    <a:lnTo>
                      <a:pt x="2573" y="31"/>
                    </a:lnTo>
                    <a:lnTo>
                      <a:pt x="2573" y="31"/>
                    </a:lnTo>
                    <a:lnTo>
                      <a:pt x="2603" y="31"/>
                    </a:lnTo>
                    <a:cubicBezTo>
                      <a:pt x="2603" y="62"/>
                      <a:pt x="2603" y="62"/>
                      <a:pt x="2603" y="62"/>
                    </a:cubicBezTo>
                    <a:lnTo>
                      <a:pt x="2603" y="62"/>
                    </a:lnTo>
                    <a:lnTo>
                      <a:pt x="2603" y="62"/>
                    </a:lnTo>
                    <a:cubicBezTo>
                      <a:pt x="2603" y="92"/>
                      <a:pt x="2573" y="92"/>
                      <a:pt x="2573" y="124"/>
                    </a:cubicBezTo>
                    <a:lnTo>
                      <a:pt x="2541" y="124"/>
                    </a:lnTo>
                    <a:lnTo>
                      <a:pt x="2541" y="155"/>
                    </a:lnTo>
                    <a:lnTo>
                      <a:pt x="2541" y="155"/>
                    </a:lnTo>
                    <a:lnTo>
                      <a:pt x="2541" y="155"/>
                    </a:lnTo>
                    <a:lnTo>
                      <a:pt x="2510" y="186"/>
                    </a:lnTo>
                    <a:lnTo>
                      <a:pt x="2510" y="186"/>
                    </a:lnTo>
                    <a:lnTo>
                      <a:pt x="2510" y="186"/>
                    </a:lnTo>
                    <a:lnTo>
                      <a:pt x="2510" y="186"/>
                    </a:lnTo>
                    <a:cubicBezTo>
                      <a:pt x="2510" y="216"/>
                      <a:pt x="2510" y="216"/>
                      <a:pt x="2479" y="216"/>
                    </a:cubicBezTo>
                    <a:lnTo>
                      <a:pt x="2479" y="216"/>
                    </a:lnTo>
                    <a:lnTo>
                      <a:pt x="2479" y="216"/>
                    </a:lnTo>
                    <a:cubicBezTo>
                      <a:pt x="2479" y="248"/>
                      <a:pt x="2479" y="248"/>
                      <a:pt x="2449" y="248"/>
                    </a:cubicBezTo>
                    <a:cubicBezTo>
                      <a:pt x="2449" y="248"/>
                      <a:pt x="2417" y="248"/>
                      <a:pt x="2386" y="248"/>
                    </a:cubicBezTo>
                    <a:lnTo>
                      <a:pt x="2386" y="248"/>
                    </a:lnTo>
                    <a:lnTo>
                      <a:pt x="2355" y="248"/>
                    </a:lnTo>
                    <a:cubicBezTo>
                      <a:pt x="2355" y="248"/>
                      <a:pt x="2355" y="279"/>
                      <a:pt x="2325" y="279"/>
                    </a:cubicBezTo>
                    <a:lnTo>
                      <a:pt x="2325" y="310"/>
                    </a:lnTo>
                    <a:lnTo>
                      <a:pt x="2325" y="310"/>
                    </a:lnTo>
                    <a:lnTo>
                      <a:pt x="2325" y="310"/>
                    </a:lnTo>
                    <a:lnTo>
                      <a:pt x="2325" y="310"/>
                    </a:lnTo>
                    <a:lnTo>
                      <a:pt x="2325" y="310"/>
                    </a:lnTo>
                    <a:lnTo>
                      <a:pt x="2325" y="310"/>
                    </a:lnTo>
                    <a:cubicBezTo>
                      <a:pt x="2355" y="310"/>
                      <a:pt x="2355" y="310"/>
                      <a:pt x="2355" y="310"/>
                    </a:cubicBezTo>
                    <a:lnTo>
                      <a:pt x="2355" y="310"/>
                    </a:lnTo>
                    <a:lnTo>
                      <a:pt x="2386" y="310"/>
                    </a:lnTo>
                    <a:lnTo>
                      <a:pt x="2386" y="310"/>
                    </a:lnTo>
                    <a:cubicBezTo>
                      <a:pt x="2417" y="310"/>
                      <a:pt x="2417" y="310"/>
                      <a:pt x="2417" y="310"/>
                    </a:cubicBezTo>
                    <a:lnTo>
                      <a:pt x="2417" y="310"/>
                    </a:lnTo>
                    <a:cubicBezTo>
                      <a:pt x="2449" y="310"/>
                      <a:pt x="2449" y="310"/>
                      <a:pt x="2449" y="310"/>
                    </a:cubicBezTo>
                    <a:cubicBezTo>
                      <a:pt x="2449" y="310"/>
                      <a:pt x="2449" y="310"/>
                      <a:pt x="2479" y="310"/>
                    </a:cubicBezTo>
                    <a:cubicBezTo>
                      <a:pt x="2479" y="340"/>
                      <a:pt x="2541" y="372"/>
                      <a:pt x="2541" y="372"/>
                    </a:cubicBezTo>
                    <a:lnTo>
                      <a:pt x="2541" y="403"/>
                    </a:lnTo>
                    <a:cubicBezTo>
                      <a:pt x="2541" y="403"/>
                      <a:pt x="2541" y="403"/>
                      <a:pt x="2541" y="434"/>
                    </a:cubicBezTo>
                    <a:lnTo>
                      <a:pt x="2541" y="434"/>
                    </a:lnTo>
                    <a:cubicBezTo>
                      <a:pt x="2541" y="434"/>
                      <a:pt x="2541" y="464"/>
                      <a:pt x="2510" y="464"/>
                    </a:cubicBezTo>
                    <a:lnTo>
                      <a:pt x="2510" y="464"/>
                    </a:lnTo>
                    <a:lnTo>
                      <a:pt x="2510" y="434"/>
                    </a:lnTo>
                    <a:lnTo>
                      <a:pt x="2510" y="434"/>
                    </a:lnTo>
                    <a:cubicBezTo>
                      <a:pt x="2479" y="434"/>
                      <a:pt x="2479" y="434"/>
                      <a:pt x="2479" y="434"/>
                    </a:cubicBezTo>
                    <a:lnTo>
                      <a:pt x="2479" y="434"/>
                    </a:lnTo>
                    <a:lnTo>
                      <a:pt x="2479" y="434"/>
                    </a:lnTo>
                    <a:lnTo>
                      <a:pt x="2479" y="434"/>
                    </a:lnTo>
                    <a:lnTo>
                      <a:pt x="2479" y="434"/>
                    </a:lnTo>
                    <a:cubicBezTo>
                      <a:pt x="2449" y="434"/>
                      <a:pt x="2449" y="434"/>
                      <a:pt x="2449" y="434"/>
                    </a:cubicBezTo>
                    <a:lnTo>
                      <a:pt x="2449" y="434"/>
                    </a:lnTo>
                    <a:lnTo>
                      <a:pt x="2449" y="434"/>
                    </a:lnTo>
                    <a:cubicBezTo>
                      <a:pt x="2449" y="434"/>
                      <a:pt x="2449" y="434"/>
                      <a:pt x="2417" y="434"/>
                    </a:cubicBezTo>
                    <a:cubicBezTo>
                      <a:pt x="2417" y="464"/>
                      <a:pt x="2417" y="464"/>
                      <a:pt x="2417" y="464"/>
                    </a:cubicBezTo>
                    <a:lnTo>
                      <a:pt x="2417" y="464"/>
                    </a:lnTo>
                    <a:lnTo>
                      <a:pt x="2417" y="464"/>
                    </a:lnTo>
                    <a:cubicBezTo>
                      <a:pt x="2386" y="464"/>
                      <a:pt x="2386" y="464"/>
                      <a:pt x="2386" y="464"/>
                    </a:cubicBezTo>
                    <a:lnTo>
                      <a:pt x="2386" y="464"/>
                    </a:lnTo>
                    <a:lnTo>
                      <a:pt x="2386" y="464"/>
                    </a:lnTo>
                    <a:lnTo>
                      <a:pt x="2355" y="464"/>
                    </a:lnTo>
                    <a:lnTo>
                      <a:pt x="2355" y="464"/>
                    </a:lnTo>
                    <a:lnTo>
                      <a:pt x="2355" y="464"/>
                    </a:lnTo>
                    <a:cubicBezTo>
                      <a:pt x="2355" y="496"/>
                      <a:pt x="2355" y="496"/>
                      <a:pt x="2325" y="496"/>
                    </a:cubicBezTo>
                    <a:cubicBezTo>
                      <a:pt x="2325" y="527"/>
                      <a:pt x="2325" y="527"/>
                      <a:pt x="2325" y="527"/>
                    </a:cubicBezTo>
                    <a:cubicBezTo>
                      <a:pt x="2293" y="527"/>
                      <a:pt x="2293" y="527"/>
                      <a:pt x="2293" y="527"/>
                    </a:cubicBezTo>
                    <a:lnTo>
                      <a:pt x="2293" y="527"/>
                    </a:lnTo>
                    <a:lnTo>
                      <a:pt x="2262" y="527"/>
                    </a:lnTo>
                    <a:lnTo>
                      <a:pt x="2262" y="527"/>
                    </a:lnTo>
                    <a:lnTo>
                      <a:pt x="2262" y="527"/>
                    </a:lnTo>
                    <a:cubicBezTo>
                      <a:pt x="2262" y="527"/>
                      <a:pt x="2231" y="527"/>
                      <a:pt x="2231" y="558"/>
                    </a:cubicBezTo>
                    <a:cubicBezTo>
                      <a:pt x="2201" y="558"/>
                      <a:pt x="2201" y="558"/>
                      <a:pt x="2201" y="558"/>
                    </a:cubicBezTo>
                    <a:lnTo>
                      <a:pt x="2201" y="558"/>
                    </a:lnTo>
                    <a:lnTo>
                      <a:pt x="2201" y="558"/>
                    </a:lnTo>
                    <a:cubicBezTo>
                      <a:pt x="2169" y="558"/>
                      <a:pt x="2169" y="558"/>
                      <a:pt x="2169" y="558"/>
                    </a:cubicBezTo>
                    <a:lnTo>
                      <a:pt x="2169" y="558"/>
                    </a:lnTo>
                    <a:cubicBezTo>
                      <a:pt x="2138" y="558"/>
                      <a:pt x="2138" y="558"/>
                      <a:pt x="2138" y="558"/>
                    </a:cubicBezTo>
                    <a:cubicBezTo>
                      <a:pt x="2107" y="558"/>
                      <a:pt x="2107" y="558"/>
                      <a:pt x="2077" y="558"/>
                    </a:cubicBezTo>
                    <a:lnTo>
                      <a:pt x="2077" y="558"/>
                    </a:lnTo>
                    <a:lnTo>
                      <a:pt x="2077" y="558"/>
                    </a:lnTo>
                    <a:lnTo>
                      <a:pt x="2077" y="558"/>
                    </a:lnTo>
                    <a:lnTo>
                      <a:pt x="2077" y="558"/>
                    </a:lnTo>
                    <a:cubicBezTo>
                      <a:pt x="2107" y="558"/>
                      <a:pt x="2107" y="588"/>
                      <a:pt x="2107" y="588"/>
                    </a:cubicBezTo>
                    <a:cubicBezTo>
                      <a:pt x="2107" y="620"/>
                      <a:pt x="2107" y="620"/>
                      <a:pt x="2107" y="620"/>
                    </a:cubicBezTo>
                    <a:lnTo>
                      <a:pt x="2107" y="620"/>
                    </a:lnTo>
                    <a:cubicBezTo>
                      <a:pt x="2107" y="651"/>
                      <a:pt x="2077" y="651"/>
                      <a:pt x="2077" y="651"/>
                    </a:cubicBezTo>
                    <a:lnTo>
                      <a:pt x="2077" y="651"/>
                    </a:lnTo>
                    <a:cubicBezTo>
                      <a:pt x="2077" y="651"/>
                      <a:pt x="2077" y="651"/>
                      <a:pt x="2045" y="651"/>
                    </a:cubicBezTo>
                    <a:lnTo>
                      <a:pt x="2045" y="651"/>
                    </a:lnTo>
                    <a:lnTo>
                      <a:pt x="2045" y="651"/>
                    </a:lnTo>
                    <a:lnTo>
                      <a:pt x="2045" y="651"/>
                    </a:lnTo>
                    <a:lnTo>
                      <a:pt x="2045" y="651"/>
                    </a:lnTo>
                    <a:cubicBezTo>
                      <a:pt x="2045" y="681"/>
                      <a:pt x="2045" y="681"/>
                      <a:pt x="2014" y="681"/>
                    </a:cubicBezTo>
                    <a:cubicBezTo>
                      <a:pt x="2014" y="712"/>
                      <a:pt x="1983" y="712"/>
                      <a:pt x="1983" y="712"/>
                    </a:cubicBezTo>
                    <a:lnTo>
                      <a:pt x="1983" y="712"/>
                    </a:lnTo>
                    <a:cubicBezTo>
                      <a:pt x="1953" y="712"/>
                      <a:pt x="1953" y="712"/>
                      <a:pt x="1953" y="712"/>
                    </a:cubicBezTo>
                    <a:lnTo>
                      <a:pt x="1921" y="712"/>
                    </a:lnTo>
                    <a:cubicBezTo>
                      <a:pt x="1890" y="712"/>
                      <a:pt x="1890" y="712"/>
                      <a:pt x="1859" y="712"/>
                    </a:cubicBezTo>
                    <a:lnTo>
                      <a:pt x="1829" y="712"/>
                    </a:lnTo>
                    <a:lnTo>
                      <a:pt x="1829" y="712"/>
                    </a:lnTo>
                    <a:cubicBezTo>
                      <a:pt x="1829" y="712"/>
                      <a:pt x="1797" y="744"/>
                      <a:pt x="1766" y="744"/>
                    </a:cubicBezTo>
                    <a:cubicBezTo>
                      <a:pt x="1766" y="744"/>
                      <a:pt x="1735" y="775"/>
                      <a:pt x="1705" y="775"/>
                    </a:cubicBezTo>
                    <a:lnTo>
                      <a:pt x="1705" y="775"/>
                    </a:lnTo>
                    <a:cubicBezTo>
                      <a:pt x="1673" y="775"/>
                      <a:pt x="1673" y="775"/>
                      <a:pt x="1673" y="744"/>
                    </a:cubicBezTo>
                    <a:lnTo>
                      <a:pt x="1673" y="744"/>
                    </a:lnTo>
                    <a:cubicBezTo>
                      <a:pt x="1642" y="744"/>
                      <a:pt x="1642" y="775"/>
                      <a:pt x="1642" y="775"/>
                    </a:cubicBezTo>
                    <a:lnTo>
                      <a:pt x="1642" y="775"/>
                    </a:lnTo>
                    <a:lnTo>
                      <a:pt x="1642" y="775"/>
                    </a:lnTo>
                    <a:cubicBezTo>
                      <a:pt x="1642" y="775"/>
                      <a:pt x="1642" y="775"/>
                      <a:pt x="1611" y="775"/>
                    </a:cubicBezTo>
                    <a:lnTo>
                      <a:pt x="1611" y="775"/>
                    </a:lnTo>
                    <a:cubicBezTo>
                      <a:pt x="1611" y="775"/>
                      <a:pt x="1611" y="775"/>
                      <a:pt x="1581" y="744"/>
                    </a:cubicBezTo>
                    <a:lnTo>
                      <a:pt x="1581" y="744"/>
                    </a:lnTo>
                    <a:lnTo>
                      <a:pt x="1581" y="744"/>
                    </a:lnTo>
                    <a:lnTo>
                      <a:pt x="1581" y="744"/>
                    </a:lnTo>
                    <a:lnTo>
                      <a:pt x="1581" y="744"/>
                    </a:lnTo>
                    <a:cubicBezTo>
                      <a:pt x="1581" y="744"/>
                      <a:pt x="1581" y="744"/>
                      <a:pt x="1549" y="744"/>
                    </a:cubicBezTo>
                    <a:lnTo>
                      <a:pt x="1549" y="744"/>
                    </a:lnTo>
                    <a:cubicBezTo>
                      <a:pt x="1518" y="744"/>
                      <a:pt x="1518" y="712"/>
                      <a:pt x="1487" y="712"/>
                    </a:cubicBezTo>
                    <a:lnTo>
                      <a:pt x="1487" y="712"/>
                    </a:lnTo>
                    <a:lnTo>
                      <a:pt x="1487" y="712"/>
                    </a:lnTo>
                    <a:cubicBezTo>
                      <a:pt x="1457" y="712"/>
                      <a:pt x="1457" y="712"/>
                      <a:pt x="1457" y="712"/>
                    </a:cubicBezTo>
                    <a:lnTo>
                      <a:pt x="1425" y="712"/>
                    </a:lnTo>
                    <a:lnTo>
                      <a:pt x="1425" y="712"/>
                    </a:lnTo>
                    <a:cubicBezTo>
                      <a:pt x="1394" y="712"/>
                      <a:pt x="1394" y="712"/>
                      <a:pt x="1394" y="712"/>
                    </a:cubicBezTo>
                    <a:cubicBezTo>
                      <a:pt x="1364" y="712"/>
                      <a:pt x="1332" y="712"/>
                      <a:pt x="1332" y="712"/>
                    </a:cubicBezTo>
                    <a:cubicBezTo>
                      <a:pt x="1332" y="712"/>
                      <a:pt x="1270" y="712"/>
                      <a:pt x="1240" y="681"/>
                    </a:cubicBezTo>
                    <a:lnTo>
                      <a:pt x="1240" y="681"/>
                    </a:lnTo>
                    <a:cubicBezTo>
                      <a:pt x="1209" y="681"/>
                      <a:pt x="1209" y="681"/>
                      <a:pt x="1209" y="681"/>
                    </a:cubicBezTo>
                    <a:lnTo>
                      <a:pt x="1209" y="681"/>
                    </a:lnTo>
                    <a:cubicBezTo>
                      <a:pt x="1177" y="681"/>
                      <a:pt x="1177" y="651"/>
                      <a:pt x="1177" y="651"/>
                    </a:cubicBezTo>
                    <a:lnTo>
                      <a:pt x="1146" y="620"/>
                    </a:lnTo>
                    <a:lnTo>
                      <a:pt x="1146" y="620"/>
                    </a:lnTo>
                    <a:cubicBezTo>
                      <a:pt x="1146" y="620"/>
                      <a:pt x="1146" y="620"/>
                      <a:pt x="1146" y="588"/>
                    </a:cubicBezTo>
                    <a:lnTo>
                      <a:pt x="1146" y="588"/>
                    </a:lnTo>
                    <a:lnTo>
                      <a:pt x="1146" y="588"/>
                    </a:lnTo>
                    <a:lnTo>
                      <a:pt x="1146" y="588"/>
                    </a:lnTo>
                    <a:cubicBezTo>
                      <a:pt x="1116" y="588"/>
                      <a:pt x="1116" y="588"/>
                      <a:pt x="1116" y="588"/>
                    </a:cubicBezTo>
                    <a:cubicBezTo>
                      <a:pt x="1085" y="588"/>
                      <a:pt x="1085" y="558"/>
                      <a:pt x="1085" y="558"/>
                    </a:cubicBezTo>
                    <a:lnTo>
                      <a:pt x="1053" y="558"/>
                    </a:lnTo>
                    <a:lnTo>
                      <a:pt x="1053" y="558"/>
                    </a:lnTo>
                    <a:cubicBezTo>
                      <a:pt x="1053" y="558"/>
                      <a:pt x="1053" y="558"/>
                      <a:pt x="1022" y="558"/>
                    </a:cubicBezTo>
                    <a:cubicBezTo>
                      <a:pt x="1022" y="558"/>
                      <a:pt x="1022" y="558"/>
                      <a:pt x="992" y="558"/>
                    </a:cubicBezTo>
                    <a:lnTo>
                      <a:pt x="992" y="558"/>
                    </a:lnTo>
                    <a:lnTo>
                      <a:pt x="992" y="558"/>
                    </a:lnTo>
                    <a:cubicBezTo>
                      <a:pt x="961" y="558"/>
                      <a:pt x="961" y="558"/>
                      <a:pt x="929" y="558"/>
                    </a:cubicBezTo>
                    <a:cubicBezTo>
                      <a:pt x="898" y="558"/>
                      <a:pt x="898" y="527"/>
                      <a:pt x="898" y="527"/>
                    </a:cubicBezTo>
                    <a:cubicBezTo>
                      <a:pt x="898" y="496"/>
                      <a:pt x="898" y="496"/>
                      <a:pt x="898" y="496"/>
                    </a:cubicBezTo>
                    <a:lnTo>
                      <a:pt x="898" y="464"/>
                    </a:lnTo>
                    <a:cubicBezTo>
                      <a:pt x="898" y="434"/>
                      <a:pt x="898" y="434"/>
                      <a:pt x="898" y="434"/>
                    </a:cubicBezTo>
                    <a:cubicBezTo>
                      <a:pt x="898" y="434"/>
                      <a:pt x="898" y="434"/>
                      <a:pt x="898" y="403"/>
                    </a:cubicBezTo>
                    <a:cubicBezTo>
                      <a:pt x="898" y="403"/>
                      <a:pt x="868" y="403"/>
                      <a:pt x="868" y="372"/>
                    </a:cubicBezTo>
                    <a:lnTo>
                      <a:pt x="868" y="372"/>
                    </a:lnTo>
                    <a:lnTo>
                      <a:pt x="868" y="372"/>
                    </a:lnTo>
                    <a:cubicBezTo>
                      <a:pt x="868" y="372"/>
                      <a:pt x="868" y="372"/>
                      <a:pt x="837" y="372"/>
                    </a:cubicBezTo>
                    <a:lnTo>
                      <a:pt x="837" y="372"/>
                    </a:lnTo>
                    <a:cubicBezTo>
                      <a:pt x="837" y="372"/>
                      <a:pt x="837" y="372"/>
                      <a:pt x="805" y="372"/>
                    </a:cubicBezTo>
                    <a:cubicBezTo>
                      <a:pt x="805" y="340"/>
                      <a:pt x="774" y="340"/>
                      <a:pt x="774" y="340"/>
                    </a:cubicBezTo>
                    <a:lnTo>
                      <a:pt x="774" y="340"/>
                    </a:lnTo>
                    <a:cubicBezTo>
                      <a:pt x="744" y="340"/>
                      <a:pt x="744" y="310"/>
                      <a:pt x="744" y="310"/>
                    </a:cubicBezTo>
                    <a:cubicBezTo>
                      <a:pt x="744" y="310"/>
                      <a:pt x="713" y="310"/>
                      <a:pt x="713" y="279"/>
                    </a:cubicBezTo>
                    <a:cubicBezTo>
                      <a:pt x="713" y="310"/>
                      <a:pt x="713" y="310"/>
                      <a:pt x="713" y="310"/>
                    </a:cubicBezTo>
                    <a:cubicBezTo>
                      <a:pt x="713" y="340"/>
                      <a:pt x="681" y="340"/>
                      <a:pt x="681" y="340"/>
                    </a:cubicBezTo>
                    <a:cubicBezTo>
                      <a:pt x="681" y="340"/>
                      <a:pt x="681" y="340"/>
                      <a:pt x="650" y="340"/>
                    </a:cubicBezTo>
                    <a:lnTo>
                      <a:pt x="650" y="340"/>
                    </a:lnTo>
                    <a:lnTo>
                      <a:pt x="650" y="340"/>
                    </a:lnTo>
                    <a:lnTo>
                      <a:pt x="650" y="340"/>
                    </a:lnTo>
                    <a:cubicBezTo>
                      <a:pt x="650" y="372"/>
                      <a:pt x="650" y="372"/>
                      <a:pt x="650" y="372"/>
                    </a:cubicBezTo>
                    <a:lnTo>
                      <a:pt x="650" y="372"/>
                    </a:lnTo>
                    <a:lnTo>
                      <a:pt x="650" y="372"/>
                    </a:lnTo>
                    <a:cubicBezTo>
                      <a:pt x="650" y="403"/>
                      <a:pt x="650" y="403"/>
                      <a:pt x="650" y="403"/>
                    </a:cubicBezTo>
                    <a:cubicBezTo>
                      <a:pt x="620" y="434"/>
                      <a:pt x="620" y="434"/>
                      <a:pt x="620" y="434"/>
                    </a:cubicBezTo>
                    <a:cubicBezTo>
                      <a:pt x="589" y="434"/>
                      <a:pt x="589" y="434"/>
                      <a:pt x="589" y="434"/>
                    </a:cubicBezTo>
                    <a:lnTo>
                      <a:pt x="557" y="434"/>
                    </a:lnTo>
                    <a:lnTo>
                      <a:pt x="557" y="434"/>
                    </a:lnTo>
                    <a:lnTo>
                      <a:pt x="557" y="434"/>
                    </a:lnTo>
                    <a:cubicBezTo>
                      <a:pt x="557" y="434"/>
                      <a:pt x="557" y="434"/>
                      <a:pt x="526" y="434"/>
                    </a:cubicBezTo>
                    <a:lnTo>
                      <a:pt x="526" y="434"/>
                    </a:lnTo>
                    <a:cubicBezTo>
                      <a:pt x="496" y="434"/>
                      <a:pt x="496" y="434"/>
                      <a:pt x="496" y="434"/>
                    </a:cubicBezTo>
                    <a:cubicBezTo>
                      <a:pt x="496" y="403"/>
                      <a:pt x="496" y="403"/>
                      <a:pt x="496" y="403"/>
                    </a:cubicBezTo>
                    <a:lnTo>
                      <a:pt x="496" y="403"/>
                    </a:lnTo>
                    <a:cubicBezTo>
                      <a:pt x="496" y="434"/>
                      <a:pt x="496" y="434"/>
                      <a:pt x="496" y="434"/>
                    </a:cubicBezTo>
                    <a:lnTo>
                      <a:pt x="496" y="434"/>
                    </a:lnTo>
                    <a:lnTo>
                      <a:pt x="496" y="434"/>
                    </a:lnTo>
                    <a:cubicBezTo>
                      <a:pt x="496" y="464"/>
                      <a:pt x="496" y="464"/>
                      <a:pt x="496" y="464"/>
                    </a:cubicBezTo>
                    <a:cubicBezTo>
                      <a:pt x="496" y="464"/>
                      <a:pt x="465" y="464"/>
                      <a:pt x="465" y="496"/>
                    </a:cubicBezTo>
                    <a:cubicBezTo>
                      <a:pt x="496" y="496"/>
                      <a:pt x="496" y="496"/>
                      <a:pt x="496" y="496"/>
                    </a:cubicBezTo>
                    <a:lnTo>
                      <a:pt x="496" y="496"/>
                    </a:lnTo>
                    <a:cubicBezTo>
                      <a:pt x="496" y="527"/>
                      <a:pt x="496" y="527"/>
                      <a:pt x="496" y="527"/>
                    </a:cubicBezTo>
                    <a:lnTo>
                      <a:pt x="496" y="527"/>
                    </a:lnTo>
                    <a:cubicBezTo>
                      <a:pt x="496" y="527"/>
                      <a:pt x="465" y="558"/>
                      <a:pt x="433" y="558"/>
                    </a:cubicBezTo>
                    <a:lnTo>
                      <a:pt x="433" y="558"/>
                    </a:lnTo>
                    <a:lnTo>
                      <a:pt x="433" y="558"/>
                    </a:lnTo>
                    <a:lnTo>
                      <a:pt x="433" y="558"/>
                    </a:lnTo>
                    <a:lnTo>
                      <a:pt x="433" y="558"/>
                    </a:lnTo>
                    <a:cubicBezTo>
                      <a:pt x="402" y="527"/>
                      <a:pt x="402" y="527"/>
                      <a:pt x="402" y="527"/>
                    </a:cubicBezTo>
                    <a:cubicBezTo>
                      <a:pt x="402" y="527"/>
                      <a:pt x="402" y="527"/>
                      <a:pt x="372" y="558"/>
                    </a:cubicBezTo>
                    <a:lnTo>
                      <a:pt x="372" y="558"/>
                    </a:lnTo>
                    <a:lnTo>
                      <a:pt x="372" y="558"/>
                    </a:lnTo>
                    <a:lnTo>
                      <a:pt x="372" y="558"/>
                    </a:lnTo>
                    <a:lnTo>
                      <a:pt x="372" y="558"/>
                    </a:lnTo>
                    <a:lnTo>
                      <a:pt x="372" y="558"/>
                    </a:lnTo>
                    <a:lnTo>
                      <a:pt x="372" y="588"/>
                    </a:lnTo>
                    <a:lnTo>
                      <a:pt x="372" y="588"/>
                    </a:lnTo>
                    <a:cubicBezTo>
                      <a:pt x="372" y="620"/>
                      <a:pt x="372" y="620"/>
                      <a:pt x="372" y="651"/>
                    </a:cubicBezTo>
                    <a:lnTo>
                      <a:pt x="372" y="651"/>
                    </a:lnTo>
                    <a:lnTo>
                      <a:pt x="372" y="651"/>
                    </a:lnTo>
                    <a:cubicBezTo>
                      <a:pt x="372" y="681"/>
                      <a:pt x="372" y="681"/>
                      <a:pt x="372" y="681"/>
                    </a:cubicBezTo>
                    <a:lnTo>
                      <a:pt x="372" y="681"/>
                    </a:lnTo>
                    <a:lnTo>
                      <a:pt x="372" y="681"/>
                    </a:lnTo>
                    <a:cubicBezTo>
                      <a:pt x="341" y="681"/>
                      <a:pt x="341" y="681"/>
                      <a:pt x="341" y="681"/>
                    </a:cubicBezTo>
                    <a:lnTo>
                      <a:pt x="341" y="681"/>
                    </a:lnTo>
                    <a:lnTo>
                      <a:pt x="341" y="681"/>
                    </a:lnTo>
                    <a:cubicBezTo>
                      <a:pt x="341" y="712"/>
                      <a:pt x="341" y="712"/>
                      <a:pt x="341" y="712"/>
                    </a:cubicBezTo>
                    <a:cubicBezTo>
                      <a:pt x="341" y="744"/>
                      <a:pt x="341" y="744"/>
                      <a:pt x="341" y="744"/>
                    </a:cubicBezTo>
                    <a:lnTo>
                      <a:pt x="341" y="744"/>
                    </a:lnTo>
                    <a:lnTo>
                      <a:pt x="309" y="744"/>
                    </a:lnTo>
                    <a:cubicBezTo>
                      <a:pt x="278" y="744"/>
                      <a:pt x="278" y="744"/>
                      <a:pt x="278" y="744"/>
                    </a:cubicBezTo>
                    <a:lnTo>
                      <a:pt x="278" y="775"/>
                    </a:lnTo>
                    <a:lnTo>
                      <a:pt x="248" y="775"/>
                    </a:lnTo>
                    <a:cubicBezTo>
                      <a:pt x="248" y="805"/>
                      <a:pt x="217" y="805"/>
                      <a:pt x="217" y="805"/>
                    </a:cubicBezTo>
                    <a:cubicBezTo>
                      <a:pt x="185" y="805"/>
                      <a:pt x="185" y="805"/>
                      <a:pt x="154" y="805"/>
                    </a:cubicBezTo>
                    <a:cubicBezTo>
                      <a:pt x="154" y="836"/>
                      <a:pt x="154" y="836"/>
                      <a:pt x="124" y="836"/>
                    </a:cubicBezTo>
                    <a:lnTo>
                      <a:pt x="124" y="836"/>
                    </a:lnTo>
                    <a:lnTo>
                      <a:pt x="93" y="836"/>
                    </a:lnTo>
                    <a:lnTo>
                      <a:pt x="93" y="836"/>
                    </a:lnTo>
                    <a:lnTo>
                      <a:pt x="61" y="836"/>
                    </a:lnTo>
                    <a:cubicBezTo>
                      <a:pt x="61" y="836"/>
                      <a:pt x="61" y="836"/>
                      <a:pt x="30" y="836"/>
                    </a:cubicBezTo>
                    <a:lnTo>
                      <a:pt x="30" y="836"/>
                    </a:lnTo>
                    <a:lnTo>
                      <a:pt x="30" y="836"/>
                    </a:lnTo>
                    <a:lnTo>
                      <a:pt x="30" y="868"/>
                    </a:lnTo>
                    <a:lnTo>
                      <a:pt x="30" y="868"/>
                    </a:lnTo>
                    <a:lnTo>
                      <a:pt x="0" y="868"/>
                    </a:lnTo>
                    <a:lnTo>
                      <a:pt x="0" y="868"/>
                    </a:lnTo>
                    <a:lnTo>
                      <a:pt x="0" y="868"/>
                    </a:lnTo>
                    <a:lnTo>
                      <a:pt x="0" y="868"/>
                    </a:lnTo>
                    <a:cubicBezTo>
                      <a:pt x="0" y="899"/>
                      <a:pt x="0" y="899"/>
                      <a:pt x="0" y="899"/>
                    </a:cubicBezTo>
                    <a:lnTo>
                      <a:pt x="0" y="899"/>
                    </a:lnTo>
                    <a:lnTo>
                      <a:pt x="0" y="899"/>
                    </a:lnTo>
                    <a:cubicBezTo>
                      <a:pt x="0" y="899"/>
                      <a:pt x="0" y="899"/>
                      <a:pt x="30" y="899"/>
                    </a:cubicBezTo>
                    <a:lnTo>
                      <a:pt x="30" y="899"/>
                    </a:lnTo>
                    <a:lnTo>
                      <a:pt x="30" y="899"/>
                    </a:lnTo>
                    <a:cubicBezTo>
                      <a:pt x="61" y="929"/>
                      <a:pt x="61" y="960"/>
                      <a:pt x="61" y="960"/>
                    </a:cubicBezTo>
                    <a:cubicBezTo>
                      <a:pt x="61" y="992"/>
                      <a:pt x="61" y="992"/>
                      <a:pt x="61" y="992"/>
                    </a:cubicBezTo>
                    <a:lnTo>
                      <a:pt x="61" y="1023"/>
                    </a:lnTo>
                    <a:lnTo>
                      <a:pt x="93" y="1023"/>
                    </a:lnTo>
                    <a:lnTo>
                      <a:pt x="93" y="1023"/>
                    </a:lnTo>
                    <a:cubicBezTo>
                      <a:pt x="124" y="1053"/>
                      <a:pt x="124" y="1053"/>
                      <a:pt x="124" y="1053"/>
                    </a:cubicBezTo>
                    <a:lnTo>
                      <a:pt x="124" y="1053"/>
                    </a:lnTo>
                    <a:lnTo>
                      <a:pt x="124" y="1053"/>
                    </a:lnTo>
                    <a:lnTo>
                      <a:pt x="124" y="1084"/>
                    </a:lnTo>
                    <a:lnTo>
                      <a:pt x="124" y="1084"/>
                    </a:lnTo>
                    <a:cubicBezTo>
                      <a:pt x="124" y="1084"/>
                      <a:pt x="124" y="1084"/>
                      <a:pt x="154" y="1084"/>
                    </a:cubicBezTo>
                    <a:lnTo>
                      <a:pt x="154" y="1084"/>
                    </a:lnTo>
                    <a:cubicBezTo>
                      <a:pt x="185" y="1116"/>
                      <a:pt x="185" y="1116"/>
                      <a:pt x="185" y="1116"/>
                    </a:cubicBezTo>
                    <a:cubicBezTo>
                      <a:pt x="185" y="1116"/>
                      <a:pt x="185" y="1116"/>
                      <a:pt x="217" y="1084"/>
                    </a:cubicBezTo>
                    <a:lnTo>
                      <a:pt x="217" y="1084"/>
                    </a:lnTo>
                    <a:lnTo>
                      <a:pt x="217" y="1084"/>
                    </a:lnTo>
                    <a:cubicBezTo>
                      <a:pt x="217" y="1084"/>
                      <a:pt x="217" y="1084"/>
                      <a:pt x="248" y="1084"/>
                    </a:cubicBezTo>
                    <a:lnTo>
                      <a:pt x="248" y="1084"/>
                    </a:lnTo>
                    <a:lnTo>
                      <a:pt x="248" y="1084"/>
                    </a:lnTo>
                    <a:lnTo>
                      <a:pt x="278" y="1084"/>
                    </a:lnTo>
                    <a:cubicBezTo>
                      <a:pt x="278" y="1084"/>
                      <a:pt x="278" y="1084"/>
                      <a:pt x="309" y="1084"/>
                    </a:cubicBezTo>
                    <a:lnTo>
                      <a:pt x="309" y="1084"/>
                    </a:lnTo>
                    <a:lnTo>
                      <a:pt x="309" y="1084"/>
                    </a:lnTo>
                    <a:lnTo>
                      <a:pt x="309" y="1084"/>
                    </a:lnTo>
                    <a:cubicBezTo>
                      <a:pt x="341" y="1084"/>
                      <a:pt x="341" y="1084"/>
                      <a:pt x="341" y="1084"/>
                    </a:cubicBezTo>
                    <a:lnTo>
                      <a:pt x="341" y="1084"/>
                    </a:lnTo>
                    <a:lnTo>
                      <a:pt x="341" y="1084"/>
                    </a:lnTo>
                    <a:lnTo>
                      <a:pt x="341" y="1084"/>
                    </a:lnTo>
                    <a:lnTo>
                      <a:pt x="341" y="1084"/>
                    </a:lnTo>
                    <a:lnTo>
                      <a:pt x="341" y="1084"/>
                    </a:lnTo>
                    <a:lnTo>
                      <a:pt x="341" y="1084"/>
                    </a:lnTo>
                    <a:lnTo>
                      <a:pt x="341" y="1084"/>
                    </a:lnTo>
                    <a:lnTo>
                      <a:pt x="341" y="1116"/>
                    </a:lnTo>
                    <a:cubicBezTo>
                      <a:pt x="341" y="1116"/>
                      <a:pt x="372" y="1116"/>
                      <a:pt x="372" y="1147"/>
                    </a:cubicBezTo>
                    <a:lnTo>
                      <a:pt x="372" y="1177"/>
                    </a:lnTo>
                    <a:lnTo>
                      <a:pt x="372" y="1177"/>
                    </a:lnTo>
                    <a:lnTo>
                      <a:pt x="341" y="1177"/>
                    </a:lnTo>
                    <a:lnTo>
                      <a:pt x="341" y="1177"/>
                    </a:lnTo>
                    <a:lnTo>
                      <a:pt x="341" y="1208"/>
                    </a:lnTo>
                    <a:lnTo>
                      <a:pt x="341" y="1208"/>
                    </a:lnTo>
                    <a:cubicBezTo>
                      <a:pt x="341" y="1208"/>
                      <a:pt x="341" y="1240"/>
                      <a:pt x="309" y="1240"/>
                    </a:cubicBezTo>
                    <a:lnTo>
                      <a:pt x="309" y="1240"/>
                    </a:lnTo>
                    <a:lnTo>
                      <a:pt x="309" y="1240"/>
                    </a:lnTo>
                    <a:lnTo>
                      <a:pt x="309" y="1271"/>
                    </a:lnTo>
                    <a:lnTo>
                      <a:pt x="309" y="1271"/>
                    </a:lnTo>
                    <a:lnTo>
                      <a:pt x="309" y="1301"/>
                    </a:lnTo>
                    <a:lnTo>
                      <a:pt x="309" y="1301"/>
                    </a:lnTo>
                    <a:cubicBezTo>
                      <a:pt x="309" y="1332"/>
                      <a:pt x="309" y="1332"/>
                      <a:pt x="278" y="1364"/>
                    </a:cubicBezTo>
                    <a:lnTo>
                      <a:pt x="278" y="1364"/>
                    </a:lnTo>
                    <a:lnTo>
                      <a:pt x="278" y="1364"/>
                    </a:lnTo>
                    <a:lnTo>
                      <a:pt x="278" y="1364"/>
                    </a:lnTo>
                    <a:lnTo>
                      <a:pt x="278" y="1364"/>
                    </a:lnTo>
                    <a:lnTo>
                      <a:pt x="278" y="1364"/>
                    </a:lnTo>
                    <a:lnTo>
                      <a:pt x="278" y="1364"/>
                    </a:lnTo>
                    <a:cubicBezTo>
                      <a:pt x="278" y="1364"/>
                      <a:pt x="309" y="1364"/>
                      <a:pt x="309" y="1395"/>
                    </a:cubicBezTo>
                    <a:lnTo>
                      <a:pt x="309" y="1395"/>
                    </a:lnTo>
                    <a:lnTo>
                      <a:pt x="309" y="1395"/>
                    </a:lnTo>
                    <a:cubicBezTo>
                      <a:pt x="309" y="1395"/>
                      <a:pt x="309" y="1395"/>
                      <a:pt x="341" y="1395"/>
                    </a:cubicBezTo>
                    <a:cubicBezTo>
                      <a:pt x="341" y="1425"/>
                      <a:pt x="372" y="1425"/>
                      <a:pt x="372" y="1456"/>
                    </a:cubicBezTo>
                    <a:lnTo>
                      <a:pt x="372" y="1456"/>
                    </a:lnTo>
                    <a:lnTo>
                      <a:pt x="372" y="1456"/>
                    </a:lnTo>
                    <a:lnTo>
                      <a:pt x="372" y="1456"/>
                    </a:lnTo>
                    <a:lnTo>
                      <a:pt x="372" y="1456"/>
                    </a:lnTo>
                    <a:lnTo>
                      <a:pt x="402" y="1425"/>
                    </a:lnTo>
                    <a:lnTo>
                      <a:pt x="402" y="1425"/>
                    </a:lnTo>
                    <a:lnTo>
                      <a:pt x="402" y="1425"/>
                    </a:lnTo>
                    <a:cubicBezTo>
                      <a:pt x="433" y="1425"/>
                      <a:pt x="465" y="1425"/>
                      <a:pt x="465" y="1456"/>
                    </a:cubicBezTo>
                    <a:cubicBezTo>
                      <a:pt x="465" y="1456"/>
                      <a:pt x="465" y="1456"/>
                      <a:pt x="465" y="1488"/>
                    </a:cubicBezTo>
                    <a:cubicBezTo>
                      <a:pt x="496" y="1488"/>
                      <a:pt x="496" y="1488"/>
                      <a:pt x="496" y="1488"/>
                    </a:cubicBezTo>
                    <a:lnTo>
                      <a:pt x="496" y="1488"/>
                    </a:lnTo>
                    <a:cubicBezTo>
                      <a:pt x="526" y="1488"/>
                      <a:pt x="526" y="1488"/>
                      <a:pt x="526" y="1488"/>
                    </a:cubicBezTo>
                    <a:lnTo>
                      <a:pt x="526" y="1488"/>
                    </a:lnTo>
                    <a:lnTo>
                      <a:pt x="526" y="1488"/>
                    </a:lnTo>
                    <a:cubicBezTo>
                      <a:pt x="557" y="1488"/>
                      <a:pt x="557" y="1488"/>
                      <a:pt x="557" y="1488"/>
                    </a:cubicBezTo>
                    <a:lnTo>
                      <a:pt x="557" y="1488"/>
                    </a:lnTo>
                    <a:cubicBezTo>
                      <a:pt x="557" y="1488"/>
                      <a:pt x="557" y="1488"/>
                      <a:pt x="557" y="1519"/>
                    </a:cubicBezTo>
                    <a:cubicBezTo>
                      <a:pt x="589" y="1519"/>
                      <a:pt x="589" y="1519"/>
                      <a:pt x="589" y="1549"/>
                    </a:cubicBezTo>
                    <a:lnTo>
                      <a:pt x="589" y="1549"/>
                    </a:lnTo>
                    <a:lnTo>
                      <a:pt x="589" y="1549"/>
                    </a:lnTo>
                    <a:lnTo>
                      <a:pt x="589" y="1549"/>
                    </a:lnTo>
                    <a:lnTo>
                      <a:pt x="620" y="1549"/>
                    </a:lnTo>
                    <a:lnTo>
                      <a:pt x="620" y="1549"/>
                    </a:lnTo>
                    <a:lnTo>
                      <a:pt x="650" y="1549"/>
                    </a:lnTo>
                    <a:lnTo>
                      <a:pt x="650" y="1549"/>
                    </a:lnTo>
                    <a:cubicBezTo>
                      <a:pt x="650" y="1549"/>
                      <a:pt x="650" y="1549"/>
                      <a:pt x="650" y="1580"/>
                    </a:cubicBezTo>
                    <a:lnTo>
                      <a:pt x="681" y="1580"/>
                    </a:lnTo>
                    <a:lnTo>
                      <a:pt x="681" y="1580"/>
                    </a:lnTo>
                    <a:lnTo>
                      <a:pt x="681" y="1580"/>
                    </a:lnTo>
                    <a:lnTo>
                      <a:pt x="713" y="1580"/>
                    </a:lnTo>
                    <a:lnTo>
                      <a:pt x="713" y="1580"/>
                    </a:lnTo>
                    <a:lnTo>
                      <a:pt x="744" y="1580"/>
                    </a:lnTo>
                    <a:lnTo>
                      <a:pt x="744" y="1580"/>
                    </a:lnTo>
                    <a:lnTo>
                      <a:pt x="744" y="1580"/>
                    </a:lnTo>
                    <a:lnTo>
                      <a:pt x="744" y="1580"/>
                    </a:lnTo>
                    <a:cubicBezTo>
                      <a:pt x="774" y="1580"/>
                      <a:pt x="774" y="1580"/>
                      <a:pt x="774" y="1580"/>
                    </a:cubicBezTo>
                    <a:lnTo>
                      <a:pt x="774" y="1580"/>
                    </a:lnTo>
                    <a:cubicBezTo>
                      <a:pt x="805" y="1580"/>
                      <a:pt x="805" y="1580"/>
                      <a:pt x="805" y="1580"/>
                    </a:cubicBezTo>
                    <a:lnTo>
                      <a:pt x="805" y="1580"/>
                    </a:lnTo>
                    <a:lnTo>
                      <a:pt x="805" y="1580"/>
                    </a:lnTo>
                    <a:lnTo>
                      <a:pt x="805" y="1580"/>
                    </a:lnTo>
                    <a:cubicBezTo>
                      <a:pt x="805" y="1580"/>
                      <a:pt x="805" y="1580"/>
                      <a:pt x="837" y="1580"/>
                    </a:cubicBezTo>
                    <a:lnTo>
                      <a:pt x="837" y="1580"/>
                    </a:lnTo>
                    <a:lnTo>
                      <a:pt x="837" y="1580"/>
                    </a:lnTo>
                    <a:lnTo>
                      <a:pt x="837" y="1580"/>
                    </a:lnTo>
                    <a:cubicBezTo>
                      <a:pt x="837" y="1580"/>
                      <a:pt x="837" y="1549"/>
                      <a:pt x="868" y="1549"/>
                    </a:cubicBezTo>
                    <a:lnTo>
                      <a:pt x="868" y="1549"/>
                    </a:lnTo>
                    <a:cubicBezTo>
                      <a:pt x="898" y="1549"/>
                      <a:pt x="898" y="1580"/>
                      <a:pt x="898" y="1580"/>
                    </a:cubicBezTo>
                    <a:lnTo>
                      <a:pt x="898" y="1580"/>
                    </a:lnTo>
                    <a:lnTo>
                      <a:pt x="898" y="1580"/>
                    </a:lnTo>
                    <a:cubicBezTo>
                      <a:pt x="929" y="1580"/>
                      <a:pt x="929" y="1580"/>
                      <a:pt x="929" y="1580"/>
                    </a:cubicBezTo>
                    <a:lnTo>
                      <a:pt x="929" y="1580"/>
                    </a:lnTo>
                    <a:lnTo>
                      <a:pt x="929" y="1580"/>
                    </a:lnTo>
                    <a:lnTo>
                      <a:pt x="929" y="1580"/>
                    </a:lnTo>
                    <a:cubicBezTo>
                      <a:pt x="961" y="1580"/>
                      <a:pt x="961" y="1580"/>
                      <a:pt x="961" y="1580"/>
                    </a:cubicBezTo>
                    <a:lnTo>
                      <a:pt x="961" y="1580"/>
                    </a:lnTo>
                    <a:lnTo>
                      <a:pt x="961" y="1580"/>
                    </a:lnTo>
                    <a:lnTo>
                      <a:pt x="961" y="1580"/>
                    </a:lnTo>
                    <a:lnTo>
                      <a:pt x="961" y="1612"/>
                    </a:lnTo>
                    <a:cubicBezTo>
                      <a:pt x="992" y="1612"/>
                      <a:pt x="992" y="1612"/>
                      <a:pt x="992" y="1612"/>
                    </a:cubicBezTo>
                    <a:lnTo>
                      <a:pt x="992" y="1612"/>
                    </a:lnTo>
                    <a:cubicBezTo>
                      <a:pt x="992" y="1612"/>
                      <a:pt x="992" y="1612"/>
                      <a:pt x="992" y="1580"/>
                    </a:cubicBezTo>
                    <a:cubicBezTo>
                      <a:pt x="1022" y="1580"/>
                      <a:pt x="1022" y="1580"/>
                      <a:pt x="1022" y="1580"/>
                    </a:cubicBezTo>
                    <a:lnTo>
                      <a:pt x="1022" y="1580"/>
                    </a:lnTo>
                    <a:lnTo>
                      <a:pt x="1022" y="1580"/>
                    </a:lnTo>
                    <a:lnTo>
                      <a:pt x="1022" y="1580"/>
                    </a:lnTo>
                    <a:cubicBezTo>
                      <a:pt x="1022" y="1549"/>
                      <a:pt x="1053" y="1549"/>
                      <a:pt x="1053" y="1549"/>
                    </a:cubicBezTo>
                    <a:cubicBezTo>
                      <a:pt x="1053" y="1519"/>
                      <a:pt x="1085" y="1519"/>
                      <a:pt x="1085" y="1519"/>
                    </a:cubicBezTo>
                    <a:lnTo>
                      <a:pt x="1085" y="1519"/>
                    </a:lnTo>
                    <a:cubicBezTo>
                      <a:pt x="1085" y="1519"/>
                      <a:pt x="1085" y="1519"/>
                      <a:pt x="1116" y="1519"/>
                    </a:cubicBezTo>
                    <a:lnTo>
                      <a:pt x="1116" y="1519"/>
                    </a:lnTo>
                    <a:lnTo>
                      <a:pt x="1116" y="1488"/>
                    </a:lnTo>
                    <a:lnTo>
                      <a:pt x="1116" y="1488"/>
                    </a:lnTo>
                    <a:cubicBezTo>
                      <a:pt x="1146" y="1488"/>
                      <a:pt x="1146" y="1488"/>
                      <a:pt x="1146" y="1519"/>
                    </a:cubicBezTo>
                    <a:lnTo>
                      <a:pt x="1146" y="1519"/>
                    </a:lnTo>
                    <a:lnTo>
                      <a:pt x="1146" y="1519"/>
                    </a:lnTo>
                    <a:cubicBezTo>
                      <a:pt x="1177" y="1488"/>
                      <a:pt x="1177" y="1488"/>
                      <a:pt x="1209" y="1488"/>
                    </a:cubicBezTo>
                    <a:lnTo>
                      <a:pt x="1209" y="1488"/>
                    </a:lnTo>
                    <a:lnTo>
                      <a:pt x="1209" y="1488"/>
                    </a:lnTo>
                    <a:cubicBezTo>
                      <a:pt x="1209" y="1488"/>
                      <a:pt x="1209" y="1488"/>
                      <a:pt x="1240" y="1488"/>
                    </a:cubicBezTo>
                    <a:cubicBezTo>
                      <a:pt x="1240" y="1519"/>
                      <a:pt x="1270" y="1519"/>
                      <a:pt x="1270" y="1549"/>
                    </a:cubicBezTo>
                    <a:lnTo>
                      <a:pt x="1270" y="1549"/>
                    </a:lnTo>
                    <a:cubicBezTo>
                      <a:pt x="1270" y="1549"/>
                      <a:pt x="1270" y="1549"/>
                      <a:pt x="1240" y="1549"/>
                    </a:cubicBezTo>
                    <a:cubicBezTo>
                      <a:pt x="1270" y="1549"/>
                      <a:pt x="1270" y="1549"/>
                      <a:pt x="1270" y="1549"/>
                    </a:cubicBezTo>
                    <a:cubicBezTo>
                      <a:pt x="1270" y="1549"/>
                      <a:pt x="1270" y="1549"/>
                      <a:pt x="1301" y="1549"/>
                    </a:cubicBezTo>
                    <a:lnTo>
                      <a:pt x="1301" y="1549"/>
                    </a:lnTo>
                    <a:lnTo>
                      <a:pt x="1301" y="1549"/>
                    </a:lnTo>
                    <a:cubicBezTo>
                      <a:pt x="1332" y="1580"/>
                      <a:pt x="1332" y="1580"/>
                      <a:pt x="1332" y="1612"/>
                    </a:cubicBezTo>
                    <a:lnTo>
                      <a:pt x="1332" y="1612"/>
                    </a:lnTo>
                    <a:cubicBezTo>
                      <a:pt x="1364" y="1612"/>
                      <a:pt x="1364" y="1643"/>
                      <a:pt x="1364" y="1643"/>
                    </a:cubicBezTo>
                    <a:cubicBezTo>
                      <a:pt x="1394" y="1643"/>
                      <a:pt x="1394" y="1704"/>
                      <a:pt x="1394" y="1704"/>
                    </a:cubicBezTo>
                    <a:lnTo>
                      <a:pt x="1394" y="1704"/>
                    </a:lnTo>
                    <a:cubicBezTo>
                      <a:pt x="1394" y="1704"/>
                      <a:pt x="1394" y="1736"/>
                      <a:pt x="1364" y="1767"/>
                    </a:cubicBezTo>
                    <a:lnTo>
                      <a:pt x="1364" y="1767"/>
                    </a:lnTo>
                    <a:lnTo>
                      <a:pt x="1364" y="1767"/>
                    </a:lnTo>
                    <a:lnTo>
                      <a:pt x="1364" y="1797"/>
                    </a:lnTo>
                    <a:lnTo>
                      <a:pt x="1364" y="1797"/>
                    </a:lnTo>
                    <a:lnTo>
                      <a:pt x="1332" y="1797"/>
                    </a:lnTo>
                    <a:lnTo>
                      <a:pt x="1332" y="1797"/>
                    </a:lnTo>
                    <a:lnTo>
                      <a:pt x="1332" y="1828"/>
                    </a:lnTo>
                    <a:lnTo>
                      <a:pt x="1332" y="1828"/>
                    </a:lnTo>
                    <a:lnTo>
                      <a:pt x="1332" y="1828"/>
                    </a:lnTo>
                    <a:lnTo>
                      <a:pt x="1332" y="1828"/>
                    </a:lnTo>
                    <a:lnTo>
                      <a:pt x="1332" y="1828"/>
                    </a:lnTo>
                    <a:lnTo>
                      <a:pt x="1332" y="1828"/>
                    </a:lnTo>
                    <a:lnTo>
                      <a:pt x="1332" y="1828"/>
                    </a:lnTo>
                    <a:lnTo>
                      <a:pt x="1332" y="1828"/>
                    </a:lnTo>
                    <a:cubicBezTo>
                      <a:pt x="1332" y="1828"/>
                      <a:pt x="1332" y="1828"/>
                      <a:pt x="1364" y="1828"/>
                    </a:cubicBezTo>
                    <a:lnTo>
                      <a:pt x="1364" y="1828"/>
                    </a:lnTo>
                    <a:cubicBezTo>
                      <a:pt x="1364" y="1828"/>
                      <a:pt x="1394" y="1828"/>
                      <a:pt x="1394" y="1860"/>
                    </a:cubicBezTo>
                    <a:lnTo>
                      <a:pt x="1394" y="1890"/>
                    </a:lnTo>
                    <a:lnTo>
                      <a:pt x="1394" y="1890"/>
                    </a:lnTo>
                    <a:lnTo>
                      <a:pt x="1394" y="1890"/>
                    </a:lnTo>
                    <a:cubicBezTo>
                      <a:pt x="1394" y="1890"/>
                      <a:pt x="1394" y="1890"/>
                      <a:pt x="1425" y="1921"/>
                    </a:cubicBezTo>
                    <a:lnTo>
                      <a:pt x="1425" y="1921"/>
                    </a:lnTo>
                    <a:lnTo>
                      <a:pt x="1425" y="1921"/>
                    </a:lnTo>
                    <a:cubicBezTo>
                      <a:pt x="1425" y="1952"/>
                      <a:pt x="1425" y="1952"/>
                      <a:pt x="1425" y="1952"/>
                    </a:cubicBezTo>
                    <a:lnTo>
                      <a:pt x="1425" y="1952"/>
                    </a:lnTo>
                    <a:lnTo>
                      <a:pt x="1425" y="1952"/>
                    </a:lnTo>
                    <a:cubicBezTo>
                      <a:pt x="1425" y="1952"/>
                      <a:pt x="1425" y="1952"/>
                      <a:pt x="1394" y="1952"/>
                    </a:cubicBezTo>
                    <a:cubicBezTo>
                      <a:pt x="1425" y="1952"/>
                      <a:pt x="1425" y="1952"/>
                      <a:pt x="1425" y="1952"/>
                    </a:cubicBezTo>
                    <a:cubicBezTo>
                      <a:pt x="1425" y="1984"/>
                      <a:pt x="1425" y="1984"/>
                      <a:pt x="1425" y="1984"/>
                    </a:cubicBezTo>
                    <a:lnTo>
                      <a:pt x="1425" y="1984"/>
                    </a:lnTo>
                    <a:lnTo>
                      <a:pt x="1457" y="1984"/>
                    </a:lnTo>
                    <a:lnTo>
                      <a:pt x="1457" y="1984"/>
                    </a:lnTo>
                    <a:cubicBezTo>
                      <a:pt x="1457" y="1984"/>
                      <a:pt x="1457" y="1984"/>
                      <a:pt x="1457" y="2014"/>
                    </a:cubicBezTo>
                    <a:cubicBezTo>
                      <a:pt x="1457" y="1984"/>
                      <a:pt x="1457" y="1984"/>
                      <a:pt x="1457" y="1984"/>
                    </a:cubicBezTo>
                    <a:cubicBezTo>
                      <a:pt x="1457" y="1984"/>
                      <a:pt x="1457" y="1984"/>
                      <a:pt x="1487" y="1984"/>
                    </a:cubicBezTo>
                    <a:lnTo>
                      <a:pt x="1487" y="1984"/>
                    </a:lnTo>
                    <a:lnTo>
                      <a:pt x="1487" y="1984"/>
                    </a:lnTo>
                    <a:lnTo>
                      <a:pt x="1487" y="1984"/>
                    </a:lnTo>
                    <a:lnTo>
                      <a:pt x="1487" y="1984"/>
                    </a:lnTo>
                    <a:cubicBezTo>
                      <a:pt x="1487" y="1952"/>
                      <a:pt x="1487" y="1952"/>
                      <a:pt x="1518" y="1952"/>
                    </a:cubicBezTo>
                    <a:lnTo>
                      <a:pt x="1518" y="1952"/>
                    </a:lnTo>
                    <a:cubicBezTo>
                      <a:pt x="1518" y="1952"/>
                      <a:pt x="1518" y="1952"/>
                      <a:pt x="1549" y="1952"/>
                    </a:cubicBezTo>
                    <a:lnTo>
                      <a:pt x="1549" y="1952"/>
                    </a:lnTo>
                    <a:cubicBezTo>
                      <a:pt x="1549" y="1921"/>
                      <a:pt x="1549" y="1921"/>
                      <a:pt x="1581" y="1921"/>
                    </a:cubicBezTo>
                    <a:lnTo>
                      <a:pt x="1581" y="1921"/>
                    </a:lnTo>
                    <a:lnTo>
                      <a:pt x="1581" y="1921"/>
                    </a:lnTo>
                    <a:cubicBezTo>
                      <a:pt x="1611" y="1921"/>
                      <a:pt x="1611" y="1921"/>
                      <a:pt x="1611" y="1921"/>
                    </a:cubicBezTo>
                    <a:lnTo>
                      <a:pt x="1611" y="1921"/>
                    </a:lnTo>
                    <a:lnTo>
                      <a:pt x="1611" y="1921"/>
                    </a:lnTo>
                    <a:cubicBezTo>
                      <a:pt x="1642" y="1921"/>
                      <a:pt x="1642" y="1921"/>
                      <a:pt x="1642" y="1921"/>
                    </a:cubicBezTo>
                    <a:lnTo>
                      <a:pt x="1642" y="1921"/>
                    </a:lnTo>
                    <a:cubicBezTo>
                      <a:pt x="1673" y="1921"/>
                      <a:pt x="1673" y="1921"/>
                      <a:pt x="1673" y="1921"/>
                    </a:cubicBezTo>
                    <a:lnTo>
                      <a:pt x="1673" y="1921"/>
                    </a:lnTo>
                    <a:lnTo>
                      <a:pt x="1673" y="1921"/>
                    </a:lnTo>
                    <a:cubicBezTo>
                      <a:pt x="1673" y="1921"/>
                      <a:pt x="1673" y="1890"/>
                      <a:pt x="1705" y="1890"/>
                    </a:cubicBezTo>
                    <a:lnTo>
                      <a:pt x="1705" y="1890"/>
                    </a:lnTo>
                    <a:lnTo>
                      <a:pt x="1705" y="1890"/>
                    </a:lnTo>
                    <a:lnTo>
                      <a:pt x="1705" y="1890"/>
                    </a:lnTo>
                    <a:lnTo>
                      <a:pt x="1735" y="1890"/>
                    </a:lnTo>
                    <a:lnTo>
                      <a:pt x="1735" y="1890"/>
                    </a:lnTo>
                    <a:lnTo>
                      <a:pt x="1735" y="1890"/>
                    </a:lnTo>
                    <a:lnTo>
                      <a:pt x="1735" y="1890"/>
                    </a:lnTo>
                    <a:cubicBezTo>
                      <a:pt x="1735" y="1890"/>
                      <a:pt x="1766" y="1890"/>
                      <a:pt x="1766" y="1921"/>
                    </a:cubicBezTo>
                    <a:lnTo>
                      <a:pt x="1766" y="1921"/>
                    </a:lnTo>
                    <a:cubicBezTo>
                      <a:pt x="1766" y="1921"/>
                      <a:pt x="1766" y="1921"/>
                      <a:pt x="1797" y="1921"/>
                    </a:cubicBezTo>
                    <a:lnTo>
                      <a:pt x="1797" y="1921"/>
                    </a:lnTo>
                    <a:lnTo>
                      <a:pt x="1797" y="1921"/>
                    </a:lnTo>
                    <a:cubicBezTo>
                      <a:pt x="1829" y="1921"/>
                      <a:pt x="1829" y="1952"/>
                      <a:pt x="1829" y="1952"/>
                    </a:cubicBezTo>
                    <a:lnTo>
                      <a:pt x="1829" y="1952"/>
                    </a:lnTo>
                    <a:lnTo>
                      <a:pt x="1829" y="1952"/>
                    </a:lnTo>
                    <a:lnTo>
                      <a:pt x="1829" y="1952"/>
                    </a:lnTo>
                    <a:cubicBezTo>
                      <a:pt x="1829" y="1984"/>
                      <a:pt x="1829" y="1984"/>
                      <a:pt x="1829" y="1984"/>
                    </a:cubicBezTo>
                    <a:lnTo>
                      <a:pt x="1829" y="1984"/>
                    </a:lnTo>
                    <a:cubicBezTo>
                      <a:pt x="1829" y="1984"/>
                      <a:pt x="1859" y="1984"/>
                      <a:pt x="1859" y="2014"/>
                    </a:cubicBezTo>
                    <a:cubicBezTo>
                      <a:pt x="1890" y="2014"/>
                      <a:pt x="1890" y="2014"/>
                      <a:pt x="1890" y="2014"/>
                    </a:cubicBezTo>
                    <a:lnTo>
                      <a:pt x="1890" y="2014"/>
                    </a:lnTo>
                    <a:cubicBezTo>
                      <a:pt x="1890" y="1984"/>
                      <a:pt x="1921" y="1984"/>
                      <a:pt x="1921" y="1984"/>
                    </a:cubicBezTo>
                    <a:cubicBezTo>
                      <a:pt x="1921" y="1984"/>
                      <a:pt x="1921" y="2014"/>
                      <a:pt x="1953" y="2014"/>
                    </a:cubicBezTo>
                    <a:lnTo>
                      <a:pt x="1953" y="2014"/>
                    </a:lnTo>
                    <a:lnTo>
                      <a:pt x="1953" y="2014"/>
                    </a:lnTo>
                    <a:lnTo>
                      <a:pt x="1953" y="2014"/>
                    </a:lnTo>
                    <a:cubicBezTo>
                      <a:pt x="1983" y="2014"/>
                      <a:pt x="1983" y="2014"/>
                      <a:pt x="1983" y="2014"/>
                    </a:cubicBezTo>
                    <a:lnTo>
                      <a:pt x="1983" y="2045"/>
                    </a:lnTo>
                    <a:cubicBezTo>
                      <a:pt x="2014" y="2014"/>
                      <a:pt x="2014" y="2014"/>
                      <a:pt x="2045" y="2014"/>
                    </a:cubicBezTo>
                    <a:lnTo>
                      <a:pt x="2138" y="1984"/>
                    </a:lnTo>
                    <a:cubicBezTo>
                      <a:pt x="2138" y="1984"/>
                      <a:pt x="2169" y="1984"/>
                      <a:pt x="2169" y="1952"/>
                    </a:cubicBezTo>
                    <a:cubicBezTo>
                      <a:pt x="2169" y="1952"/>
                      <a:pt x="2169" y="1921"/>
                      <a:pt x="2201" y="1921"/>
                    </a:cubicBezTo>
                    <a:cubicBezTo>
                      <a:pt x="2201" y="1921"/>
                      <a:pt x="2201" y="1921"/>
                      <a:pt x="2231" y="1952"/>
                    </a:cubicBezTo>
                    <a:cubicBezTo>
                      <a:pt x="2231" y="1921"/>
                      <a:pt x="2262" y="1921"/>
                      <a:pt x="2262" y="1921"/>
                    </a:cubicBezTo>
                    <a:lnTo>
                      <a:pt x="2262" y="1921"/>
                    </a:lnTo>
                    <a:cubicBezTo>
                      <a:pt x="2293" y="1921"/>
                      <a:pt x="2293" y="1921"/>
                      <a:pt x="2293" y="1921"/>
                    </a:cubicBezTo>
                    <a:lnTo>
                      <a:pt x="2293" y="1921"/>
                    </a:lnTo>
                    <a:cubicBezTo>
                      <a:pt x="2325" y="1921"/>
                      <a:pt x="2325" y="1921"/>
                      <a:pt x="2325" y="1921"/>
                    </a:cubicBezTo>
                    <a:cubicBezTo>
                      <a:pt x="2325" y="1890"/>
                      <a:pt x="2325" y="1890"/>
                      <a:pt x="2355" y="1890"/>
                    </a:cubicBezTo>
                    <a:cubicBezTo>
                      <a:pt x="2355" y="1890"/>
                      <a:pt x="2355" y="1890"/>
                      <a:pt x="2355" y="1860"/>
                    </a:cubicBezTo>
                    <a:lnTo>
                      <a:pt x="2355" y="1860"/>
                    </a:lnTo>
                    <a:cubicBezTo>
                      <a:pt x="2386" y="1860"/>
                      <a:pt x="2386" y="1828"/>
                      <a:pt x="2386" y="1828"/>
                    </a:cubicBezTo>
                    <a:cubicBezTo>
                      <a:pt x="2417" y="1828"/>
                      <a:pt x="2417" y="1797"/>
                      <a:pt x="2417" y="1797"/>
                    </a:cubicBezTo>
                    <a:lnTo>
                      <a:pt x="2417" y="1797"/>
                    </a:lnTo>
                    <a:cubicBezTo>
                      <a:pt x="2449" y="1797"/>
                      <a:pt x="2449" y="1797"/>
                      <a:pt x="2449" y="1797"/>
                    </a:cubicBezTo>
                    <a:lnTo>
                      <a:pt x="2449" y="1797"/>
                    </a:lnTo>
                    <a:lnTo>
                      <a:pt x="2449" y="1797"/>
                    </a:lnTo>
                    <a:cubicBezTo>
                      <a:pt x="2449" y="1797"/>
                      <a:pt x="2479" y="1797"/>
                      <a:pt x="2479" y="1767"/>
                    </a:cubicBezTo>
                    <a:lnTo>
                      <a:pt x="2510" y="1736"/>
                    </a:lnTo>
                    <a:cubicBezTo>
                      <a:pt x="2510" y="1704"/>
                      <a:pt x="2510" y="1704"/>
                      <a:pt x="2510" y="1704"/>
                    </a:cubicBezTo>
                    <a:cubicBezTo>
                      <a:pt x="2510" y="1704"/>
                      <a:pt x="2510" y="1704"/>
                      <a:pt x="2510" y="1673"/>
                    </a:cubicBezTo>
                    <a:cubicBezTo>
                      <a:pt x="2541" y="1673"/>
                      <a:pt x="2541" y="1643"/>
                      <a:pt x="2541" y="1643"/>
                    </a:cubicBezTo>
                    <a:cubicBezTo>
                      <a:pt x="2541" y="1643"/>
                      <a:pt x="2541" y="1612"/>
                      <a:pt x="2573" y="1612"/>
                    </a:cubicBezTo>
                    <a:lnTo>
                      <a:pt x="2573" y="1612"/>
                    </a:lnTo>
                    <a:cubicBezTo>
                      <a:pt x="2573" y="1580"/>
                      <a:pt x="2603" y="1580"/>
                      <a:pt x="2603" y="1580"/>
                    </a:cubicBezTo>
                    <a:lnTo>
                      <a:pt x="2603" y="1580"/>
                    </a:lnTo>
                    <a:lnTo>
                      <a:pt x="2603" y="1580"/>
                    </a:lnTo>
                    <a:lnTo>
                      <a:pt x="2603" y="1549"/>
                    </a:lnTo>
                    <a:lnTo>
                      <a:pt x="2603" y="1549"/>
                    </a:lnTo>
                    <a:lnTo>
                      <a:pt x="2603" y="1549"/>
                    </a:lnTo>
                    <a:cubicBezTo>
                      <a:pt x="2603" y="1519"/>
                      <a:pt x="2603" y="1519"/>
                      <a:pt x="2603" y="1519"/>
                    </a:cubicBezTo>
                    <a:lnTo>
                      <a:pt x="2603" y="1519"/>
                    </a:lnTo>
                    <a:lnTo>
                      <a:pt x="2603" y="1519"/>
                    </a:lnTo>
                    <a:cubicBezTo>
                      <a:pt x="2573" y="1519"/>
                      <a:pt x="2573" y="1519"/>
                      <a:pt x="2573" y="1519"/>
                    </a:cubicBezTo>
                    <a:cubicBezTo>
                      <a:pt x="2479" y="1488"/>
                      <a:pt x="2479" y="1488"/>
                      <a:pt x="2479" y="1488"/>
                    </a:cubicBezTo>
                    <a:cubicBezTo>
                      <a:pt x="2541" y="1456"/>
                      <a:pt x="2541" y="1456"/>
                      <a:pt x="2541" y="1456"/>
                    </a:cubicBezTo>
                    <a:cubicBezTo>
                      <a:pt x="2541" y="1456"/>
                      <a:pt x="2573" y="1425"/>
                      <a:pt x="2603" y="1425"/>
                    </a:cubicBezTo>
                    <a:cubicBezTo>
                      <a:pt x="2573" y="1425"/>
                      <a:pt x="2573" y="1395"/>
                      <a:pt x="2573" y="1395"/>
                    </a:cubicBezTo>
                    <a:cubicBezTo>
                      <a:pt x="2541" y="1332"/>
                      <a:pt x="2541" y="1332"/>
                      <a:pt x="2541" y="1332"/>
                    </a:cubicBezTo>
                    <a:cubicBezTo>
                      <a:pt x="2573" y="1332"/>
                      <a:pt x="2573" y="1332"/>
                      <a:pt x="2573" y="1332"/>
                    </a:cubicBezTo>
                    <a:lnTo>
                      <a:pt x="2573" y="1332"/>
                    </a:lnTo>
                    <a:lnTo>
                      <a:pt x="2573" y="1332"/>
                    </a:lnTo>
                    <a:cubicBezTo>
                      <a:pt x="2541" y="1332"/>
                      <a:pt x="2573" y="1301"/>
                      <a:pt x="2573" y="1301"/>
                    </a:cubicBezTo>
                    <a:cubicBezTo>
                      <a:pt x="2573" y="1301"/>
                      <a:pt x="2573" y="1301"/>
                      <a:pt x="2573" y="1271"/>
                    </a:cubicBezTo>
                    <a:lnTo>
                      <a:pt x="2573" y="1271"/>
                    </a:lnTo>
                    <a:cubicBezTo>
                      <a:pt x="2573" y="1271"/>
                      <a:pt x="2541" y="1271"/>
                      <a:pt x="2541" y="1240"/>
                    </a:cubicBezTo>
                    <a:lnTo>
                      <a:pt x="2541" y="1240"/>
                    </a:lnTo>
                    <a:lnTo>
                      <a:pt x="2541" y="1240"/>
                    </a:lnTo>
                    <a:lnTo>
                      <a:pt x="2541" y="1240"/>
                    </a:lnTo>
                    <a:cubicBezTo>
                      <a:pt x="2510" y="1240"/>
                      <a:pt x="2510" y="1208"/>
                      <a:pt x="2479" y="1208"/>
                    </a:cubicBezTo>
                    <a:cubicBezTo>
                      <a:pt x="2479" y="1208"/>
                      <a:pt x="2479" y="1208"/>
                      <a:pt x="2449" y="1208"/>
                    </a:cubicBezTo>
                    <a:cubicBezTo>
                      <a:pt x="2449" y="1177"/>
                      <a:pt x="2479" y="1177"/>
                      <a:pt x="2479" y="1147"/>
                    </a:cubicBezTo>
                    <a:lnTo>
                      <a:pt x="2479" y="1147"/>
                    </a:lnTo>
                    <a:cubicBezTo>
                      <a:pt x="2479" y="1147"/>
                      <a:pt x="2479" y="1116"/>
                      <a:pt x="2510" y="1116"/>
                    </a:cubicBezTo>
                    <a:cubicBezTo>
                      <a:pt x="2510" y="1116"/>
                      <a:pt x="2510" y="1116"/>
                      <a:pt x="2510" y="1084"/>
                    </a:cubicBezTo>
                    <a:cubicBezTo>
                      <a:pt x="2541" y="1084"/>
                      <a:pt x="2541" y="1053"/>
                      <a:pt x="2541" y="1053"/>
                    </a:cubicBezTo>
                    <a:lnTo>
                      <a:pt x="2541" y="1053"/>
                    </a:lnTo>
                    <a:cubicBezTo>
                      <a:pt x="2541" y="1053"/>
                      <a:pt x="2541" y="1053"/>
                      <a:pt x="2510" y="1053"/>
                    </a:cubicBezTo>
                    <a:cubicBezTo>
                      <a:pt x="2510" y="1053"/>
                      <a:pt x="2510" y="1053"/>
                      <a:pt x="2479" y="1053"/>
                    </a:cubicBezTo>
                    <a:lnTo>
                      <a:pt x="2479" y="1053"/>
                    </a:lnTo>
                    <a:cubicBezTo>
                      <a:pt x="2479" y="1053"/>
                      <a:pt x="2449" y="1053"/>
                      <a:pt x="2449" y="1023"/>
                    </a:cubicBezTo>
                    <a:cubicBezTo>
                      <a:pt x="2449" y="1023"/>
                      <a:pt x="2449" y="992"/>
                      <a:pt x="2479" y="992"/>
                    </a:cubicBezTo>
                    <a:lnTo>
                      <a:pt x="2479" y="992"/>
                    </a:lnTo>
                    <a:lnTo>
                      <a:pt x="2479" y="992"/>
                    </a:lnTo>
                    <a:cubicBezTo>
                      <a:pt x="2479" y="992"/>
                      <a:pt x="2479" y="992"/>
                      <a:pt x="2449" y="992"/>
                    </a:cubicBezTo>
                    <a:lnTo>
                      <a:pt x="2449" y="992"/>
                    </a:lnTo>
                    <a:cubicBezTo>
                      <a:pt x="2417" y="992"/>
                      <a:pt x="2386" y="960"/>
                      <a:pt x="2386" y="960"/>
                    </a:cubicBezTo>
                    <a:cubicBezTo>
                      <a:pt x="2386" y="929"/>
                      <a:pt x="2386" y="929"/>
                      <a:pt x="2386" y="899"/>
                    </a:cubicBezTo>
                    <a:cubicBezTo>
                      <a:pt x="2386" y="899"/>
                      <a:pt x="2386" y="899"/>
                      <a:pt x="2417" y="899"/>
                    </a:cubicBezTo>
                    <a:lnTo>
                      <a:pt x="2417" y="899"/>
                    </a:lnTo>
                    <a:cubicBezTo>
                      <a:pt x="2417" y="868"/>
                      <a:pt x="2417" y="868"/>
                      <a:pt x="2417" y="868"/>
                    </a:cubicBezTo>
                    <a:lnTo>
                      <a:pt x="2449" y="868"/>
                    </a:lnTo>
                    <a:lnTo>
                      <a:pt x="2449" y="868"/>
                    </a:lnTo>
                    <a:cubicBezTo>
                      <a:pt x="2449" y="868"/>
                      <a:pt x="2449" y="868"/>
                      <a:pt x="2479" y="868"/>
                    </a:cubicBezTo>
                    <a:cubicBezTo>
                      <a:pt x="2479" y="836"/>
                      <a:pt x="2479" y="836"/>
                      <a:pt x="2510" y="836"/>
                    </a:cubicBezTo>
                    <a:cubicBezTo>
                      <a:pt x="2510" y="805"/>
                      <a:pt x="2541" y="805"/>
                      <a:pt x="2541" y="775"/>
                    </a:cubicBezTo>
                    <a:cubicBezTo>
                      <a:pt x="2573" y="744"/>
                      <a:pt x="2603" y="744"/>
                      <a:pt x="2603" y="744"/>
                    </a:cubicBezTo>
                    <a:lnTo>
                      <a:pt x="2603" y="744"/>
                    </a:lnTo>
                    <a:cubicBezTo>
                      <a:pt x="2634" y="744"/>
                      <a:pt x="2665" y="744"/>
                      <a:pt x="2665" y="775"/>
                    </a:cubicBezTo>
                    <a:cubicBezTo>
                      <a:pt x="2697" y="805"/>
                      <a:pt x="2697" y="805"/>
                      <a:pt x="2665" y="836"/>
                    </a:cubicBezTo>
                    <a:cubicBezTo>
                      <a:pt x="2665" y="836"/>
                      <a:pt x="2665" y="836"/>
                      <a:pt x="2665" y="868"/>
                    </a:cubicBezTo>
                    <a:cubicBezTo>
                      <a:pt x="2665" y="868"/>
                      <a:pt x="2665" y="868"/>
                      <a:pt x="2634" y="868"/>
                    </a:cubicBezTo>
                    <a:lnTo>
                      <a:pt x="2634" y="868"/>
                    </a:lnTo>
                    <a:lnTo>
                      <a:pt x="2665" y="868"/>
                    </a:lnTo>
                    <a:cubicBezTo>
                      <a:pt x="2665" y="868"/>
                      <a:pt x="2697" y="836"/>
                      <a:pt x="2727" y="836"/>
                    </a:cubicBezTo>
                    <a:cubicBezTo>
                      <a:pt x="2727" y="836"/>
                      <a:pt x="2727" y="836"/>
                      <a:pt x="2758" y="805"/>
                    </a:cubicBezTo>
                    <a:cubicBezTo>
                      <a:pt x="2758" y="805"/>
                      <a:pt x="2758" y="805"/>
                      <a:pt x="2789" y="805"/>
                    </a:cubicBezTo>
                    <a:lnTo>
                      <a:pt x="2789" y="805"/>
                    </a:lnTo>
                    <a:cubicBezTo>
                      <a:pt x="2789" y="775"/>
                      <a:pt x="2789" y="775"/>
                      <a:pt x="2821" y="775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50" name="Freeform 106"/>
              <p:cNvSpPr>
                <a:spLocks noChangeArrowheads="1"/>
              </p:cNvSpPr>
              <p:nvPr/>
            </p:nvSpPr>
            <p:spPr bwMode="auto">
              <a:xfrm>
                <a:off x="6291263" y="1712913"/>
                <a:ext cx="190500" cy="157162"/>
              </a:xfrm>
              <a:custGeom>
                <a:avLst/>
                <a:gdLst>
                  <a:gd name="T0" fmla="*/ 527 w 528"/>
                  <a:gd name="T1" fmla="*/ 31 h 436"/>
                  <a:gd name="T2" fmla="*/ 496 w 528"/>
                  <a:gd name="T3" fmla="*/ 0 h 436"/>
                  <a:gd name="T4" fmla="*/ 496 w 528"/>
                  <a:gd name="T5" fmla="*/ 0 h 436"/>
                  <a:gd name="T6" fmla="*/ 465 w 528"/>
                  <a:gd name="T7" fmla="*/ 0 h 436"/>
                  <a:gd name="T8" fmla="*/ 465 w 528"/>
                  <a:gd name="T9" fmla="*/ 31 h 436"/>
                  <a:gd name="T10" fmla="*/ 465 w 528"/>
                  <a:gd name="T11" fmla="*/ 31 h 436"/>
                  <a:gd name="T12" fmla="*/ 465 w 528"/>
                  <a:gd name="T13" fmla="*/ 94 h 436"/>
                  <a:gd name="T14" fmla="*/ 465 w 528"/>
                  <a:gd name="T15" fmla="*/ 94 h 436"/>
                  <a:gd name="T16" fmla="*/ 465 w 528"/>
                  <a:gd name="T17" fmla="*/ 124 h 436"/>
                  <a:gd name="T18" fmla="*/ 434 w 528"/>
                  <a:gd name="T19" fmla="*/ 187 h 436"/>
                  <a:gd name="T20" fmla="*/ 403 w 528"/>
                  <a:gd name="T21" fmla="*/ 187 h 436"/>
                  <a:gd name="T22" fmla="*/ 372 w 528"/>
                  <a:gd name="T23" fmla="*/ 218 h 436"/>
                  <a:gd name="T24" fmla="*/ 279 w 528"/>
                  <a:gd name="T25" fmla="*/ 279 h 436"/>
                  <a:gd name="T26" fmla="*/ 279 w 528"/>
                  <a:gd name="T27" fmla="*/ 248 h 436"/>
                  <a:gd name="T28" fmla="*/ 248 w 528"/>
                  <a:gd name="T29" fmla="*/ 279 h 436"/>
                  <a:gd name="T30" fmla="*/ 217 w 528"/>
                  <a:gd name="T31" fmla="*/ 342 h 436"/>
                  <a:gd name="T32" fmla="*/ 186 w 528"/>
                  <a:gd name="T33" fmla="*/ 342 h 436"/>
                  <a:gd name="T34" fmla="*/ 155 w 528"/>
                  <a:gd name="T35" fmla="*/ 342 h 436"/>
                  <a:gd name="T36" fmla="*/ 93 w 528"/>
                  <a:gd name="T37" fmla="*/ 342 h 436"/>
                  <a:gd name="T38" fmla="*/ 62 w 528"/>
                  <a:gd name="T39" fmla="*/ 342 h 436"/>
                  <a:gd name="T40" fmla="*/ 0 w 528"/>
                  <a:gd name="T41" fmla="*/ 403 h 436"/>
                  <a:gd name="T42" fmla="*/ 0 w 528"/>
                  <a:gd name="T43" fmla="*/ 403 h 436"/>
                  <a:gd name="T44" fmla="*/ 31 w 528"/>
                  <a:gd name="T45" fmla="*/ 403 h 436"/>
                  <a:gd name="T46" fmla="*/ 62 w 528"/>
                  <a:gd name="T47" fmla="*/ 403 h 436"/>
                  <a:gd name="T48" fmla="*/ 93 w 528"/>
                  <a:gd name="T49" fmla="*/ 372 h 436"/>
                  <a:gd name="T50" fmla="*/ 155 w 528"/>
                  <a:gd name="T51" fmla="*/ 342 h 436"/>
                  <a:gd name="T52" fmla="*/ 155 w 528"/>
                  <a:gd name="T53" fmla="*/ 342 h 436"/>
                  <a:gd name="T54" fmla="*/ 186 w 528"/>
                  <a:gd name="T55" fmla="*/ 342 h 436"/>
                  <a:gd name="T56" fmla="*/ 186 w 528"/>
                  <a:gd name="T57" fmla="*/ 403 h 436"/>
                  <a:gd name="T58" fmla="*/ 217 w 528"/>
                  <a:gd name="T59" fmla="*/ 435 h 436"/>
                  <a:gd name="T60" fmla="*/ 217 w 528"/>
                  <a:gd name="T61" fmla="*/ 403 h 436"/>
                  <a:gd name="T62" fmla="*/ 248 w 528"/>
                  <a:gd name="T63" fmla="*/ 372 h 436"/>
                  <a:gd name="T64" fmla="*/ 248 w 528"/>
                  <a:gd name="T65" fmla="*/ 342 h 436"/>
                  <a:gd name="T66" fmla="*/ 310 w 528"/>
                  <a:gd name="T67" fmla="*/ 372 h 436"/>
                  <a:gd name="T68" fmla="*/ 310 w 528"/>
                  <a:gd name="T69" fmla="*/ 372 h 436"/>
                  <a:gd name="T70" fmla="*/ 372 w 528"/>
                  <a:gd name="T71" fmla="*/ 342 h 436"/>
                  <a:gd name="T72" fmla="*/ 372 w 528"/>
                  <a:gd name="T73" fmla="*/ 342 h 436"/>
                  <a:gd name="T74" fmla="*/ 403 w 528"/>
                  <a:gd name="T75" fmla="*/ 311 h 436"/>
                  <a:gd name="T76" fmla="*/ 434 w 528"/>
                  <a:gd name="T77" fmla="*/ 311 h 436"/>
                  <a:gd name="T78" fmla="*/ 465 w 528"/>
                  <a:gd name="T79" fmla="*/ 311 h 436"/>
                  <a:gd name="T80" fmla="*/ 465 w 528"/>
                  <a:gd name="T81" fmla="*/ 248 h 436"/>
                  <a:gd name="T82" fmla="*/ 496 w 528"/>
                  <a:gd name="T83" fmla="*/ 218 h 436"/>
                  <a:gd name="T84" fmla="*/ 465 w 528"/>
                  <a:gd name="T85" fmla="*/ 187 h 436"/>
                  <a:gd name="T86" fmla="*/ 496 w 528"/>
                  <a:gd name="T87" fmla="*/ 124 h 436"/>
                  <a:gd name="T88" fmla="*/ 527 w 528"/>
                  <a:gd name="T89" fmla="*/ 94 h 436"/>
                  <a:gd name="T90" fmla="*/ 527 w 528"/>
                  <a:gd name="T91" fmla="*/ 94 h 436"/>
                  <a:gd name="T92" fmla="*/ 527 w 528"/>
                  <a:gd name="T93" fmla="*/ 63 h 4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528" h="436">
                    <a:moveTo>
                      <a:pt x="527" y="31"/>
                    </a:moveTo>
                    <a:lnTo>
                      <a:pt x="527" y="31"/>
                    </a:lnTo>
                    <a:lnTo>
                      <a:pt x="527" y="0"/>
                    </a:lnTo>
                    <a:lnTo>
                      <a:pt x="496" y="0"/>
                    </a:lnTo>
                    <a:lnTo>
                      <a:pt x="496" y="0"/>
                    </a:lnTo>
                    <a:lnTo>
                      <a:pt x="496" y="0"/>
                    </a:lnTo>
                    <a:cubicBezTo>
                      <a:pt x="496" y="0"/>
                      <a:pt x="496" y="0"/>
                      <a:pt x="465" y="0"/>
                    </a:cubicBezTo>
                    <a:lnTo>
                      <a:pt x="465" y="0"/>
                    </a:lnTo>
                    <a:lnTo>
                      <a:pt x="465" y="0"/>
                    </a:lnTo>
                    <a:lnTo>
                      <a:pt x="465" y="31"/>
                    </a:lnTo>
                    <a:lnTo>
                      <a:pt x="465" y="31"/>
                    </a:lnTo>
                    <a:lnTo>
                      <a:pt x="465" y="31"/>
                    </a:lnTo>
                    <a:cubicBezTo>
                      <a:pt x="465" y="31"/>
                      <a:pt x="465" y="31"/>
                      <a:pt x="465" y="63"/>
                    </a:cubicBezTo>
                    <a:cubicBezTo>
                      <a:pt x="465" y="63"/>
                      <a:pt x="465" y="63"/>
                      <a:pt x="465" y="94"/>
                    </a:cubicBezTo>
                    <a:lnTo>
                      <a:pt x="465" y="94"/>
                    </a:lnTo>
                    <a:lnTo>
                      <a:pt x="465" y="94"/>
                    </a:lnTo>
                    <a:cubicBezTo>
                      <a:pt x="465" y="94"/>
                      <a:pt x="465" y="94"/>
                      <a:pt x="465" y="124"/>
                    </a:cubicBezTo>
                    <a:lnTo>
                      <a:pt x="465" y="124"/>
                    </a:lnTo>
                    <a:lnTo>
                      <a:pt x="465" y="124"/>
                    </a:lnTo>
                    <a:cubicBezTo>
                      <a:pt x="465" y="124"/>
                      <a:pt x="434" y="155"/>
                      <a:pt x="434" y="187"/>
                    </a:cubicBezTo>
                    <a:lnTo>
                      <a:pt x="434" y="187"/>
                    </a:lnTo>
                    <a:cubicBezTo>
                      <a:pt x="403" y="187"/>
                      <a:pt x="403" y="187"/>
                      <a:pt x="403" y="187"/>
                    </a:cubicBezTo>
                    <a:lnTo>
                      <a:pt x="403" y="187"/>
                    </a:lnTo>
                    <a:cubicBezTo>
                      <a:pt x="403" y="187"/>
                      <a:pt x="403" y="218"/>
                      <a:pt x="372" y="218"/>
                    </a:cubicBezTo>
                    <a:lnTo>
                      <a:pt x="341" y="248"/>
                    </a:lnTo>
                    <a:cubicBezTo>
                      <a:pt x="341" y="248"/>
                      <a:pt x="310" y="279"/>
                      <a:pt x="279" y="279"/>
                    </a:cubicBezTo>
                    <a:lnTo>
                      <a:pt x="279" y="248"/>
                    </a:lnTo>
                    <a:lnTo>
                      <a:pt x="279" y="248"/>
                    </a:lnTo>
                    <a:cubicBezTo>
                      <a:pt x="279" y="279"/>
                      <a:pt x="279" y="279"/>
                      <a:pt x="248" y="279"/>
                    </a:cubicBezTo>
                    <a:lnTo>
                      <a:pt x="248" y="279"/>
                    </a:lnTo>
                    <a:lnTo>
                      <a:pt x="248" y="279"/>
                    </a:lnTo>
                    <a:cubicBezTo>
                      <a:pt x="248" y="311"/>
                      <a:pt x="248" y="342"/>
                      <a:pt x="217" y="342"/>
                    </a:cubicBezTo>
                    <a:lnTo>
                      <a:pt x="217" y="342"/>
                    </a:lnTo>
                    <a:cubicBezTo>
                      <a:pt x="217" y="342"/>
                      <a:pt x="217" y="342"/>
                      <a:pt x="186" y="342"/>
                    </a:cubicBezTo>
                    <a:lnTo>
                      <a:pt x="186" y="342"/>
                    </a:lnTo>
                    <a:lnTo>
                      <a:pt x="155" y="342"/>
                    </a:lnTo>
                    <a:lnTo>
                      <a:pt x="124" y="342"/>
                    </a:lnTo>
                    <a:cubicBezTo>
                      <a:pt x="93" y="342"/>
                      <a:pt x="93" y="342"/>
                      <a:pt x="93" y="342"/>
                    </a:cubicBezTo>
                    <a:cubicBezTo>
                      <a:pt x="62" y="342"/>
                      <a:pt x="62" y="342"/>
                      <a:pt x="62" y="342"/>
                    </a:cubicBezTo>
                    <a:lnTo>
                      <a:pt x="62" y="342"/>
                    </a:lnTo>
                    <a:cubicBezTo>
                      <a:pt x="31" y="372"/>
                      <a:pt x="31" y="372"/>
                      <a:pt x="0" y="372"/>
                    </a:cubicBezTo>
                    <a:lnTo>
                      <a:pt x="0" y="403"/>
                    </a:lnTo>
                    <a:lnTo>
                      <a:pt x="0" y="403"/>
                    </a:lnTo>
                    <a:lnTo>
                      <a:pt x="0" y="403"/>
                    </a:lnTo>
                    <a:lnTo>
                      <a:pt x="0" y="403"/>
                    </a:lnTo>
                    <a:lnTo>
                      <a:pt x="31" y="403"/>
                    </a:lnTo>
                    <a:lnTo>
                      <a:pt x="31" y="403"/>
                    </a:lnTo>
                    <a:lnTo>
                      <a:pt x="62" y="403"/>
                    </a:lnTo>
                    <a:cubicBezTo>
                      <a:pt x="62" y="372"/>
                      <a:pt x="62" y="372"/>
                      <a:pt x="93" y="372"/>
                    </a:cubicBezTo>
                    <a:lnTo>
                      <a:pt x="93" y="372"/>
                    </a:lnTo>
                    <a:lnTo>
                      <a:pt x="124" y="342"/>
                    </a:lnTo>
                    <a:lnTo>
                      <a:pt x="155" y="342"/>
                    </a:lnTo>
                    <a:lnTo>
                      <a:pt x="155" y="342"/>
                    </a:lnTo>
                    <a:lnTo>
                      <a:pt x="155" y="342"/>
                    </a:lnTo>
                    <a:lnTo>
                      <a:pt x="155" y="342"/>
                    </a:lnTo>
                    <a:lnTo>
                      <a:pt x="186" y="342"/>
                    </a:lnTo>
                    <a:cubicBezTo>
                      <a:pt x="186" y="342"/>
                      <a:pt x="186" y="342"/>
                      <a:pt x="217" y="372"/>
                    </a:cubicBezTo>
                    <a:cubicBezTo>
                      <a:pt x="217" y="372"/>
                      <a:pt x="217" y="403"/>
                      <a:pt x="186" y="403"/>
                    </a:cubicBezTo>
                    <a:lnTo>
                      <a:pt x="186" y="403"/>
                    </a:lnTo>
                    <a:cubicBezTo>
                      <a:pt x="186" y="435"/>
                      <a:pt x="186" y="435"/>
                      <a:pt x="217" y="435"/>
                    </a:cubicBezTo>
                    <a:lnTo>
                      <a:pt x="217" y="435"/>
                    </a:lnTo>
                    <a:cubicBezTo>
                      <a:pt x="217" y="435"/>
                      <a:pt x="217" y="435"/>
                      <a:pt x="217" y="403"/>
                    </a:cubicBezTo>
                    <a:cubicBezTo>
                      <a:pt x="217" y="403"/>
                      <a:pt x="217" y="403"/>
                      <a:pt x="248" y="403"/>
                    </a:cubicBezTo>
                    <a:cubicBezTo>
                      <a:pt x="248" y="372"/>
                      <a:pt x="248" y="372"/>
                      <a:pt x="248" y="372"/>
                    </a:cubicBezTo>
                    <a:cubicBezTo>
                      <a:pt x="248" y="342"/>
                      <a:pt x="248" y="342"/>
                      <a:pt x="248" y="342"/>
                    </a:cubicBezTo>
                    <a:lnTo>
                      <a:pt x="248" y="342"/>
                    </a:lnTo>
                    <a:cubicBezTo>
                      <a:pt x="279" y="342"/>
                      <a:pt x="279" y="342"/>
                      <a:pt x="310" y="372"/>
                    </a:cubicBezTo>
                    <a:lnTo>
                      <a:pt x="310" y="372"/>
                    </a:lnTo>
                    <a:lnTo>
                      <a:pt x="310" y="372"/>
                    </a:lnTo>
                    <a:lnTo>
                      <a:pt x="310" y="372"/>
                    </a:lnTo>
                    <a:cubicBezTo>
                      <a:pt x="341" y="342"/>
                      <a:pt x="341" y="342"/>
                      <a:pt x="341" y="342"/>
                    </a:cubicBezTo>
                    <a:lnTo>
                      <a:pt x="372" y="342"/>
                    </a:lnTo>
                    <a:lnTo>
                      <a:pt x="372" y="342"/>
                    </a:lnTo>
                    <a:lnTo>
                      <a:pt x="372" y="342"/>
                    </a:lnTo>
                    <a:lnTo>
                      <a:pt x="403" y="311"/>
                    </a:lnTo>
                    <a:lnTo>
                      <a:pt x="403" y="311"/>
                    </a:lnTo>
                    <a:cubicBezTo>
                      <a:pt x="403" y="311"/>
                      <a:pt x="403" y="311"/>
                      <a:pt x="434" y="311"/>
                    </a:cubicBezTo>
                    <a:lnTo>
                      <a:pt x="434" y="311"/>
                    </a:lnTo>
                    <a:lnTo>
                      <a:pt x="434" y="311"/>
                    </a:lnTo>
                    <a:cubicBezTo>
                      <a:pt x="465" y="311"/>
                      <a:pt x="465" y="311"/>
                      <a:pt x="465" y="311"/>
                    </a:cubicBezTo>
                    <a:lnTo>
                      <a:pt x="465" y="311"/>
                    </a:lnTo>
                    <a:cubicBezTo>
                      <a:pt x="465" y="311"/>
                      <a:pt x="465" y="279"/>
                      <a:pt x="465" y="248"/>
                    </a:cubicBezTo>
                    <a:cubicBezTo>
                      <a:pt x="465" y="248"/>
                      <a:pt x="465" y="248"/>
                      <a:pt x="465" y="218"/>
                    </a:cubicBezTo>
                    <a:lnTo>
                      <a:pt x="496" y="218"/>
                    </a:lnTo>
                    <a:lnTo>
                      <a:pt x="465" y="187"/>
                    </a:lnTo>
                    <a:lnTo>
                      <a:pt x="465" y="187"/>
                    </a:lnTo>
                    <a:lnTo>
                      <a:pt x="465" y="155"/>
                    </a:lnTo>
                    <a:lnTo>
                      <a:pt x="496" y="124"/>
                    </a:lnTo>
                    <a:lnTo>
                      <a:pt x="496" y="124"/>
                    </a:lnTo>
                    <a:cubicBezTo>
                      <a:pt x="527" y="94"/>
                      <a:pt x="527" y="94"/>
                      <a:pt x="527" y="94"/>
                    </a:cubicBezTo>
                    <a:lnTo>
                      <a:pt x="527" y="94"/>
                    </a:lnTo>
                    <a:lnTo>
                      <a:pt x="527" y="94"/>
                    </a:lnTo>
                    <a:lnTo>
                      <a:pt x="527" y="94"/>
                    </a:lnTo>
                    <a:cubicBezTo>
                      <a:pt x="527" y="63"/>
                      <a:pt x="527" y="63"/>
                      <a:pt x="527" y="63"/>
                    </a:cubicBezTo>
                    <a:cubicBezTo>
                      <a:pt x="527" y="31"/>
                      <a:pt x="527" y="31"/>
                      <a:pt x="527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51" name="Freeform 107"/>
              <p:cNvSpPr>
                <a:spLocks noChangeArrowheads="1"/>
              </p:cNvSpPr>
              <p:nvPr/>
            </p:nvSpPr>
            <p:spPr bwMode="auto">
              <a:xfrm>
                <a:off x="6246813" y="1870075"/>
                <a:ext cx="33337" cy="55563"/>
              </a:xfrm>
              <a:custGeom>
                <a:avLst/>
                <a:gdLst>
                  <a:gd name="T0" fmla="*/ 61 w 93"/>
                  <a:gd name="T1" fmla="*/ 31 h 156"/>
                  <a:gd name="T2" fmla="*/ 61 w 93"/>
                  <a:gd name="T3" fmla="*/ 31 h 156"/>
                  <a:gd name="T4" fmla="*/ 61 w 93"/>
                  <a:gd name="T5" fmla="*/ 31 h 156"/>
                  <a:gd name="T6" fmla="*/ 61 w 93"/>
                  <a:gd name="T7" fmla="*/ 0 h 156"/>
                  <a:gd name="T8" fmla="*/ 61 w 93"/>
                  <a:gd name="T9" fmla="*/ 0 h 156"/>
                  <a:gd name="T10" fmla="*/ 61 w 93"/>
                  <a:gd name="T11" fmla="*/ 31 h 156"/>
                  <a:gd name="T12" fmla="*/ 30 w 93"/>
                  <a:gd name="T13" fmla="*/ 31 h 156"/>
                  <a:gd name="T14" fmla="*/ 0 w 93"/>
                  <a:gd name="T15" fmla="*/ 31 h 156"/>
                  <a:gd name="T16" fmla="*/ 0 w 93"/>
                  <a:gd name="T17" fmla="*/ 31 h 156"/>
                  <a:gd name="T18" fmla="*/ 0 w 93"/>
                  <a:gd name="T19" fmla="*/ 61 h 156"/>
                  <a:gd name="T20" fmla="*/ 30 w 93"/>
                  <a:gd name="T21" fmla="*/ 92 h 156"/>
                  <a:gd name="T22" fmla="*/ 30 w 93"/>
                  <a:gd name="T23" fmla="*/ 124 h 156"/>
                  <a:gd name="T24" fmla="*/ 61 w 93"/>
                  <a:gd name="T25" fmla="*/ 124 h 156"/>
                  <a:gd name="T26" fmla="*/ 61 w 93"/>
                  <a:gd name="T27" fmla="*/ 155 h 156"/>
                  <a:gd name="T28" fmla="*/ 61 w 93"/>
                  <a:gd name="T29" fmla="*/ 124 h 156"/>
                  <a:gd name="T30" fmla="*/ 92 w 93"/>
                  <a:gd name="T31" fmla="*/ 124 h 156"/>
                  <a:gd name="T32" fmla="*/ 92 w 93"/>
                  <a:gd name="T33" fmla="*/ 92 h 156"/>
                  <a:gd name="T34" fmla="*/ 92 w 93"/>
                  <a:gd name="T35" fmla="*/ 61 h 156"/>
                  <a:gd name="T36" fmla="*/ 92 w 93"/>
                  <a:gd name="T37" fmla="*/ 61 h 156"/>
                  <a:gd name="T38" fmla="*/ 92 w 93"/>
                  <a:gd name="T39" fmla="*/ 31 h 156"/>
                  <a:gd name="T40" fmla="*/ 61 w 93"/>
                  <a:gd name="T41" fmla="*/ 31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3" h="156">
                    <a:moveTo>
                      <a:pt x="61" y="31"/>
                    </a:moveTo>
                    <a:lnTo>
                      <a:pt x="61" y="31"/>
                    </a:lnTo>
                    <a:lnTo>
                      <a:pt x="61" y="31"/>
                    </a:lnTo>
                    <a:lnTo>
                      <a:pt x="61" y="0"/>
                    </a:lnTo>
                    <a:lnTo>
                      <a:pt x="61" y="0"/>
                    </a:lnTo>
                    <a:lnTo>
                      <a:pt x="61" y="31"/>
                    </a:lnTo>
                    <a:cubicBezTo>
                      <a:pt x="30" y="31"/>
                      <a:pt x="30" y="31"/>
                      <a:pt x="30" y="31"/>
                    </a:cubicBezTo>
                    <a:cubicBezTo>
                      <a:pt x="30" y="31"/>
                      <a:pt x="30" y="31"/>
                      <a:pt x="0" y="31"/>
                    </a:cubicBezTo>
                    <a:lnTo>
                      <a:pt x="0" y="31"/>
                    </a:lnTo>
                    <a:cubicBezTo>
                      <a:pt x="0" y="61"/>
                      <a:pt x="0" y="61"/>
                      <a:pt x="0" y="61"/>
                    </a:cubicBezTo>
                    <a:cubicBezTo>
                      <a:pt x="30" y="61"/>
                      <a:pt x="30" y="61"/>
                      <a:pt x="30" y="92"/>
                    </a:cubicBezTo>
                    <a:cubicBezTo>
                      <a:pt x="30" y="92"/>
                      <a:pt x="30" y="92"/>
                      <a:pt x="30" y="124"/>
                    </a:cubicBezTo>
                    <a:lnTo>
                      <a:pt x="61" y="124"/>
                    </a:lnTo>
                    <a:cubicBezTo>
                      <a:pt x="61" y="124"/>
                      <a:pt x="61" y="124"/>
                      <a:pt x="61" y="155"/>
                    </a:cubicBezTo>
                    <a:cubicBezTo>
                      <a:pt x="61" y="124"/>
                      <a:pt x="61" y="124"/>
                      <a:pt x="61" y="124"/>
                    </a:cubicBezTo>
                    <a:lnTo>
                      <a:pt x="92" y="124"/>
                    </a:lnTo>
                    <a:lnTo>
                      <a:pt x="92" y="92"/>
                    </a:lnTo>
                    <a:lnTo>
                      <a:pt x="92" y="61"/>
                    </a:lnTo>
                    <a:lnTo>
                      <a:pt x="92" y="61"/>
                    </a:lnTo>
                    <a:lnTo>
                      <a:pt x="92" y="31"/>
                    </a:lnTo>
                    <a:cubicBezTo>
                      <a:pt x="61" y="31"/>
                      <a:pt x="61" y="31"/>
                      <a:pt x="61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52" name="Freeform 108"/>
              <p:cNvSpPr>
                <a:spLocks noChangeArrowheads="1"/>
              </p:cNvSpPr>
              <p:nvPr/>
            </p:nvSpPr>
            <p:spPr bwMode="auto">
              <a:xfrm>
                <a:off x="5419725" y="1457325"/>
                <a:ext cx="614363" cy="223838"/>
              </a:xfrm>
              <a:custGeom>
                <a:avLst/>
                <a:gdLst>
                  <a:gd name="T0" fmla="*/ 558 w 1706"/>
                  <a:gd name="T1" fmla="*/ 124 h 621"/>
                  <a:gd name="T2" fmla="*/ 496 w 1706"/>
                  <a:gd name="T3" fmla="*/ 156 h 621"/>
                  <a:gd name="T4" fmla="*/ 435 w 1706"/>
                  <a:gd name="T5" fmla="*/ 156 h 621"/>
                  <a:gd name="T6" fmla="*/ 372 w 1706"/>
                  <a:gd name="T7" fmla="*/ 156 h 621"/>
                  <a:gd name="T8" fmla="*/ 311 w 1706"/>
                  <a:gd name="T9" fmla="*/ 94 h 621"/>
                  <a:gd name="T10" fmla="*/ 248 w 1706"/>
                  <a:gd name="T11" fmla="*/ 94 h 621"/>
                  <a:gd name="T12" fmla="*/ 187 w 1706"/>
                  <a:gd name="T13" fmla="*/ 94 h 621"/>
                  <a:gd name="T14" fmla="*/ 94 w 1706"/>
                  <a:gd name="T15" fmla="*/ 124 h 621"/>
                  <a:gd name="T16" fmla="*/ 63 w 1706"/>
                  <a:gd name="T17" fmla="*/ 187 h 621"/>
                  <a:gd name="T18" fmla="*/ 0 w 1706"/>
                  <a:gd name="T19" fmla="*/ 187 h 621"/>
                  <a:gd name="T20" fmla="*/ 63 w 1706"/>
                  <a:gd name="T21" fmla="*/ 218 h 621"/>
                  <a:gd name="T22" fmla="*/ 124 w 1706"/>
                  <a:gd name="T23" fmla="*/ 248 h 621"/>
                  <a:gd name="T24" fmla="*/ 187 w 1706"/>
                  <a:gd name="T25" fmla="*/ 311 h 621"/>
                  <a:gd name="T26" fmla="*/ 155 w 1706"/>
                  <a:gd name="T27" fmla="*/ 404 h 621"/>
                  <a:gd name="T28" fmla="*/ 218 w 1706"/>
                  <a:gd name="T29" fmla="*/ 404 h 621"/>
                  <a:gd name="T30" fmla="*/ 279 w 1706"/>
                  <a:gd name="T31" fmla="*/ 404 h 621"/>
                  <a:gd name="T32" fmla="*/ 342 w 1706"/>
                  <a:gd name="T33" fmla="*/ 404 h 621"/>
                  <a:gd name="T34" fmla="*/ 403 w 1706"/>
                  <a:gd name="T35" fmla="*/ 435 h 621"/>
                  <a:gd name="T36" fmla="*/ 435 w 1706"/>
                  <a:gd name="T37" fmla="*/ 496 h 621"/>
                  <a:gd name="T38" fmla="*/ 466 w 1706"/>
                  <a:gd name="T39" fmla="*/ 559 h 621"/>
                  <a:gd name="T40" fmla="*/ 620 w 1706"/>
                  <a:gd name="T41" fmla="*/ 559 h 621"/>
                  <a:gd name="T42" fmla="*/ 713 w 1706"/>
                  <a:gd name="T43" fmla="*/ 559 h 621"/>
                  <a:gd name="T44" fmla="*/ 807 w 1706"/>
                  <a:gd name="T45" fmla="*/ 589 h 621"/>
                  <a:gd name="T46" fmla="*/ 837 w 1706"/>
                  <a:gd name="T47" fmla="*/ 620 h 621"/>
                  <a:gd name="T48" fmla="*/ 899 w 1706"/>
                  <a:gd name="T49" fmla="*/ 589 h 621"/>
                  <a:gd name="T50" fmla="*/ 992 w 1706"/>
                  <a:gd name="T51" fmla="*/ 589 h 621"/>
                  <a:gd name="T52" fmla="*/ 1147 w 1706"/>
                  <a:gd name="T53" fmla="*/ 559 h 621"/>
                  <a:gd name="T54" fmla="*/ 1209 w 1706"/>
                  <a:gd name="T55" fmla="*/ 559 h 621"/>
                  <a:gd name="T56" fmla="*/ 1271 w 1706"/>
                  <a:gd name="T57" fmla="*/ 496 h 621"/>
                  <a:gd name="T58" fmla="*/ 1271 w 1706"/>
                  <a:gd name="T59" fmla="*/ 466 h 621"/>
                  <a:gd name="T60" fmla="*/ 1364 w 1706"/>
                  <a:gd name="T61" fmla="*/ 404 h 621"/>
                  <a:gd name="T62" fmla="*/ 1427 w 1706"/>
                  <a:gd name="T63" fmla="*/ 404 h 621"/>
                  <a:gd name="T64" fmla="*/ 1488 w 1706"/>
                  <a:gd name="T65" fmla="*/ 372 h 621"/>
                  <a:gd name="T66" fmla="*/ 1519 w 1706"/>
                  <a:gd name="T67" fmla="*/ 372 h 621"/>
                  <a:gd name="T68" fmla="*/ 1551 w 1706"/>
                  <a:gd name="T69" fmla="*/ 342 h 621"/>
                  <a:gd name="T70" fmla="*/ 1612 w 1706"/>
                  <a:gd name="T71" fmla="*/ 311 h 621"/>
                  <a:gd name="T72" fmla="*/ 1675 w 1706"/>
                  <a:gd name="T73" fmla="*/ 280 h 621"/>
                  <a:gd name="T74" fmla="*/ 1705 w 1706"/>
                  <a:gd name="T75" fmla="*/ 280 h 621"/>
                  <a:gd name="T76" fmla="*/ 1643 w 1706"/>
                  <a:gd name="T77" fmla="*/ 280 h 621"/>
                  <a:gd name="T78" fmla="*/ 1581 w 1706"/>
                  <a:gd name="T79" fmla="*/ 280 h 621"/>
                  <a:gd name="T80" fmla="*/ 1551 w 1706"/>
                  <a:gd name="T81" fmla="*/ 280 h 621"/>
                  <a:gd name="T82" fmla="*/ 1551 w 1706"/>
                  <a:gd name="T83" fmla="*/ 280 h 621"/>
                  <a:gd name="T84" fmla="*/ 1488 w 1706"/>
                  <a:gd name="T85" fmla="*/ 218 h 621"/>
                  <a:gd name="T86" fmla="*/ 1519 w 1706"/>
                  <a:gd name="T87" fmla="*/ 156 h 621"/>
                  <a:gd name="T88" fmla="*/ 1457 w 1706"/>
                  <a:gd name="T89" fmla="*/ 124 h 621"/>
                  <a:gd name="T90" fmla="*/ 1364 w 1706"/>
                  <a:gd name="T91" fmla="*/ 156 h 621"/>
                  <a:gd name="T92" fmla="*/ 1271 w 1706"/>
                  <a:gd name="T93" fmla="*/ 187 h 621"/>
                  <a:gd name="T94" fmla="*/ 1209 w 1706"/>
                  <a:gd name="T95" fmla="*/ 187 h 621"/>
                  <a:gd name="T96" fmla="*/ 1085 w 1706"/>
                  <a:gd name="T97" fmla="*/ 156 h 621"/>
                  <a:gd name="T98" fmla="*/ 961 w 1706"/>
                  <a:gd name="T99" fmla="*/ 124 h 621"/>
                  <a:gd name="T100" fmla="*/ 868 w 1706"/>
                  <a:gd name="T101" fmla="*/ 124 h 621"/>
                  <a:gd name="T102" fmla="*/ 775 w 1706"/>
                  <a:gd name="T103" fmla="*/ 124 h 621"/>
                  <a:gd name="T104" fmla="*/ 744 w 1706"/>
                  <a:gd name="T105" fmla="*/ 63 h 621"/>
                  <a:gd name="T106" fmla="*/ 651 w 1706"/>
                  <a:gd name="T107" fmla="*/ 32 h 621"/>
                  <a:gd name="T108" fmla="*/ 558 w 1706"/>
                  <a:gd name="T109" fmla="*/ 63 h 621"/>
                  <a:gd name="T110" fmla="*/ 590 w 1706"/>
                  <a:gd name="T111" fmla="*/ 94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706" h="621">
                    <a:moveTo>
                      <a:pt x="558" y="124"/>
                    </a:moveTo>
                    <a:lnTo>
                      <a:pt x="558" y="124"/>
                    </a:lnTo>
                    <a:lnTo>
                      <a:pt x="558" y="124"/>
                    </a:lnTo>
                    <a:lnTo>
                      <a:pt x="558" y="124"/>
                    </a:lnTo>
                    <a:lnTo>
                      <a:pt x="558" y="124"/>
                    </a:lnTo>
                    <a:cubicBezTo>
                      <a:pt x="527" y="156"/>
                      <a:pt x="527" y="156"/>
                      <a:pt x="496" y="156"/>
                    </a:cubicBezTo>
                    <a:lnTo>
                      <a:pt x="496" y="156"/>
                    </a:lnTo>
                    <a:lnTo>
                      <a:pt x="496" y="156"/>
                    </a:lnTo>
                    <a:lnTo>
                      <a:pt x="466" y="156"/>
                    </a:lnTo>
                    <a:lnTo>
                      <a:pt x="466" y="156"/>
                    </a:lnTo>
                    <a:cubicBezTo>
                      <a:pt x="466" y="156"/>
                      <a:pt x="466" y="156"/>
                      <a:pt x="435" y="156"/>
                    </a:cubicBezTo>
                    <a:lnTo>
                      <a:pt x="435" y="156"/>
                    </a:lnTo>
                    <a:lnTo>
                      <a:pt x="403" y="156"/>
                    </a:lnTo>
                    <a:lnTo>
                      <a:pt x="403" y="156"/>
                    </a:lnTo>
                    <a:lnTo>
                      <a:pt x="372" y="156"/>
                    </a:lnTo>
                    <a:lnTo>
                      <a:pt x="372" y="156"/>
                    </a:lnTo>
                    <a:lnTo>
                      <a:pt x="372" y="156"/>
                    </a:lnTo>
                    <a:cubicBezTo>
                      <a:pt x="342" y="156"/>
                      <a:pt x="342" y="124"/>
                      <a:pt x="342" y="124"/>
                    </a:cubicBezTo>
                    <a:lnTo>
                      <a:pt x="342" y="124"/>
                    </a:lnTo>
                    <a:cubicBezTo>
                      <a:pt x="311" y="124"/>
                      <a:pt x="311" y="124"/>
                      <a:pt x="311" y="94"/>
                    </a:cubicBezTo>
                    <a:lnTo>
                      <a:pt x="311" y="94"/>
                    </a:lnTo>
                    <a:lnTo>
                      <a:pt x="311" y="94"/>
                    </a:lnTo>
                    <a:lnTo>
                      <a:pt x="311" y="94"/>
                    </a:lnTo>
                    <a:cubicBezTo>
                      <a:pt x="279" y="94"/>
                      <a:pt x="279" y="94"/>
                      <a:pt x="248" y="94"/>
                    </a:cubicBezTo>
                    <a:lnTo>
                      <a:pt x="248" y="94"/>
                    </a:lnTo>
                    <a:lnTo>
                      <a:pt x="248" y="94"/>
                    </a:lnTo>
                    <a:lnTo>
                      <a:pt x="218" y="94"/>
                    </a:lnTo>
                    <a:cubicBezTo>
                      <a:pt x="218" y="94"/>
                      <a:pt x="218" y="94"/>
                      <a:pt x="187" y="94"/>
                    </a:cubicBezTo>
                    <a:lnTo>
                      <a:pt x="187" y="94"/>
                    </a:lnTo>
                    <a:cubicBezTo>
                      <a:pt x="187" y="94"/>
                      <a:pt x="187" y="94"/>
                      <a:pt x="155" y="94"/>
                    </a:cubicBezTo>
                    <a:lnTo>
                      <a:pt x="155" y="124"/>
                    </a:lnTo>
                    <a:cubicBezTo>
                      <a:pt x="124" y="124"/>
                      <a:pt x="124" y="124"/>
                      <a:pt x="94" y="124"/>
                    </a:cubicBezTo>
                    <a:lnTo>
                      <a:pt x="94" y="156"/>
                    </a:lnTo>
                    <a:lnTo>
                      <a:pt x="94" y="156"/>
                    </a:lnTo>
                    <a:cubicBezTo>
                      <a:pt x="63" y="187"/>
                      <a:pt x="63" y="187"/>
                      <a:pt x="63" y="187"/>
                    </a:cubicBezTo>
                    <a:lnTo>
                      <a:pt x="63" y="187"/>
                    </a:lnTo>
                    <a:lnTo>
                      <a:pt x="63" y="187"/>
                    </a:lnTo>
                    <a:cubicBezTo>
                      <a:pt x="31" y="187"/>
                      <a:pt x="31" y="187"/>
                      <a:pt x="31" y="187"/>
                    </a:cubicBezTo>
                    <a:lnTo>
                      <a:pt x="0" y="187"/>
                    </a:lnTo>
                    <a:lnTo>
                      <a:pt x="0" y="187"/>
                    </a:lnTo>
                    <a:lnTo>
                      <a:pt x="0" y="187"/>
                    </a:lnTo>
                    <a:lnTo>
                      <a:pt x="0" y="187"/>
                    </a:lnTo>
                    <a:cubicBezTo>
                      <a:pt x="31" y="187"/>
                      <a:pt x="31" y="218"/>
                      <a:pt x="31" y="218"/>
                    </a:cubicBezTo>
                    <a:cubicBezTo>
                      <a:pt x="63" y="218"/>
                      <a:pt x="63" y="218"/>
                      <a:pt x="63" y="218"/>
                    </a:cubicBezTo>
                    <a:cubicBezTo>
                      <a:pt x="94" y="218"/>
                      <a:pt x="94" y="218"/>
                      <a:pt x="94" y="218"/>
                    </a:cubicBezTo>
                    <a:cubicBezTo>
                      <a:pt x="94" y="218"/>
                      <a:pt x="94" y="218"/>
                      <a:pt x="124" y="248"/>
                    </a:cubicBezTo>
                    <a:lnTo>
                      <a:pt x="124" y="248"/>
                    </a:lnTo>
                    <a:lnTo>
                      <a:pt x="124" y="248"/>
                    </a:lnTo>
                    <a:cubicBezTo>
                      <a:pt x="124" y="248"/>
                      <a:pt x="124" y="248"/>
                      <a:pt x="124" y="280"/>
                    </a:cubicBezTo>
                    <a:cubicBezTo>
                      <a:pt x="124" y="280"/>
                      <a:pt x="124" y="280"/>
                      <a:pt x="155" y="280"/>
                    </a:cubicBezTo>
                    <a:lnTo>
                      <a:pt x="155" y="280"/>
                    </a:lnTo>
                    <a:lnTo>
                      <a:pt x="187" y="311"/>
                    </a:lnTo>
                    <a:lnTo>
                      <a:pt x="187" y="342"/>
                    </a:lnTo>
                    <a:lnTo>
                      <a:pt x="187" y="342"/>
                    </a:lnTo>
                    <a:cubicBezTo>
                      <a:pt x="187" y="372"/>
                      <a:pt x="155" y="372"/>
                      <a:pt x="155" y="372"/>
                    </a:cubicBezTo>
                    <a:cubicBezTo>
                      <a:pt x="155" y="404"/>
                      <a:pt x="155" y="404"/>
                      <a:pt x="155" y="404"/>
                    </a:cubicBezTo>
                    <a:lnTo>
                      <a:pt x="155" y="404"/>
                    </a:lnTo>
                    <a:cubicBezTo>
                      <a:pt x="187" y="404"/>
                      <a:pt x="187" y="404"/>
                      <a:pt x="218" y="404"/>
                    </a:cubicBezTo>
                    <a:lnTo>
                      <a:pt x="218" y="404"/>
                    </a:lnTo>
                    <a:lnTo>
                      <a:pt x="218" y="404"/>
                    </a:lnTo>
                    <a:cubicBezTo>
                      <a:pt x="248" y="404"/>
                      <a:pt x="248" y="404"/>
                      <a:pt x="279" y="404"/>
                    </a:cubicBezTo>
                    <a:lnTo>
                      <a:pt x="279" y="404"/>
                    </a:lnTo>
                    <a:lnTo>
                      <a:pt x="279" y="404"/>
                    </a:lnTo>
                    <a:lnTo>
                      <a:pt x="279" y="404"/>
                    </a:lnTo>
                    <a:cubicBezTo>
                      <a:pt x="311" y="404"/>
                      <a:pt x="311" y="404"/>
                      <a:pt x="311" y="404"/>
                    </a:cubicBezTo>
                    <a:lnTo>
                      <a:pt x="311" y="404"/>
                    </a:lnTo>
                    <a:cubicBezTo>
                      <a:pt x="311" y="404"/>
                      <a:pt x="311" y="404"/>
                      <a:pt x="342" y="404"/>
                    </a:cubicBezTo>
                    <a:lnTo>
                      <a:pt x="342" y="404"/>
                    </a:lnTo>
                    <a:lnTo>
                      <a:pt x="342" y="435"/>
                    </a:lnTo>
                    <a:lnTo>
                      <a:pt x="342" y="435"/>
                    </a:lnTo>
                    <a:lnTo>
                      <a:pt x="372" y="435"/>
                    </a:lnTo>
                    <a:lnTo>
                      <a:pt x="403" y="435"/>
                    </a:lnTo>
                    <a:cubicBezTo>
                      <a:pt x="403" y="466"/>
                      <a:pt x="435" y="466"/>
                      <a:pt x="435" y="466"/>
                    </a:cubicBezTo>
                    <a:lnTo>
                      <a:pt x="435" y="466"/>
                    </a:lnTo>
                    <a:lnTo>
                      <a:pt x="435" y="496"/>
                    </a:lnTo>
                    <a:lnTo>
                      <a:pt x="435" y="496"/>
                    </a:lnTo>
                    <a:lnTo>
                      <a:pt x="435" y="496"/>
                    </a:lnTo>
                    <a:lnTo>
                      <a:pt x="435" y="528"/>
                    </a:lnTo>
                    <a:cubicBezTo>
                      <a:pt x="466" y="528"/>
                      <a:pt x="466" y="528"/>
                      <a:pt x="466" y="559"/>
                    </a:cubicBezTo>
                    <a:lnTo>
                      <a:pt x="466" y="559"/>
                    </a:lnTo>
                    <a:lnTo>
                      <a:pt x="466" y="559"/>
                    </a:lnTo>
                    <a:cubicBezTo>
                      <a:pt x="496" y="559"/>
                      <a:pt x="558" y="559"/>
                      <a:pt x="558" y="559"/>
                    </a:cubicBezTo>
                    <a:cubicBezTo>
                      <a:pt x="590" y="559"/>
                      <a:pt x="590" y="559"/>
                      <a:pt x="620" y="559"/>
                    </a:cubicBezTo>
                    <a:lnTo>
                      <a:pt x="620" y="559"/>
                    </a:lnTo>
                    <a:cubicBezTo>
                      <a:pt x="651" y="559"/>
                      <a:pt x="651" y="559"/>
                      <a:pt x="651" y="559"/>
                    </a:cubicBezTo>
                    <a:lnTo>
                      <a:pt x="683" y="559"/>
                    </a:lnTo>
                    <a:cubicBezTo>
                      <a:pt x="683" y="559"/>
                      <a:pt x="683" y="559"/>
                      <a:pt x="713" y="559"/>
                    </a:cubicBezTo>
                    <a:lnTo>
                      <a:pt x="713" y="559"/>
                    </a:lnTo>
                    <a:lnTo>
                      <a:pt x="744" y="559"/>
                    </a:lnTo>
                    <a:cubicBezTo>
                      <a:pt x="775" y="589"/>
                      <a:pt x="775" y="589"/>
                      <a:pt x="775" y="589"/>
                    </a:cubicBezTo>
                    <a:lnTo>
                      <a:pt x="775" y="589"/>
                    </a:lnTo>
                    <a:cubicBezTo>
                      <a:pt x="807" y="589"/>
                      <a:pt x="807" y="589"/>
                      <a:pt x="807" y="589"/>
                    </a:cubicBezTo>
                    <a:lnTo>
                      <a:pt x="807" y="589"/>
                    </a:lnTo>
                    <a:cubicBezTo>
                      <a:pt x="807" y="589"/>
                      <a:pt x="807" y="589"/>
                      <a:pt x="837" y="589"/>
                    </a:cubicBezTo>
                    <a:lnTo>
                      <a:pt x="837" y="620"/>
                    </a:lnTo>
                    <a:lnTo>
                      <a:pt x="837" y="620"/>
                    </a:lnTo>
                    <a:cubicBezTo>
                      <a:pt x="868" y="620"/>
                      <a:pt x="868" y="589"/>
                      <a:pt x="868" y="589"/>
                    </a:cubicBezTo>
                    <a:lnTo>
                      <a:pt x="868" y="589"/>
                    </a:lnTo>
                    <a:lnTo>
                      <a:pt x="868" y="589"/>
                    </a:lnTo>
                    <a:lnTo>
                      <a:pt x="899" y="589"/>
                    </a:lnTo>
                    <a:lnTo>
                      <a:pt x="899" y="589"/>
                    </a:lnTo>
                    <a:cubicBezTo>
                      <a:pt x="899" y="589"/>
                      <a:pt x="899" y="589"/>
                      <a:pt x="899" y="620"/>
                    </a:cubicBezTo>
                    <a:cubicBezTo>
                      <a:pt x="931" y="620"/>
                      <a:pt x="931" y="620"/>
                      <a:pt x="931" y="620"/>
                    </a:cubicBezTo>
                    <a:cubicBezTo>
                      <a:pt x="931" y="620"/>
                      <a:pt x="961" y="589"/>
                      <a:pt x="992" y="589"/>
                    </a:cubicBezTo>
                    <a:cubicBezTo>
                      <a:pt x="992" y="589"/>
                      <a:pt x="1023" y="559"/>
                      <a:pt x="1055" y="559"/>
                    </a:cubicBezTo>
                    <a:lnTo>
                      <a:pt x="1055" y="559"/>
                    </a:lnTo>
                    <a:lnTo>
                      <a:pt x="1085" y="559"/>
                    </a:lnTo>
                    <a:cubicBezTo>
                      <a:pt x="1116" y="559"/>
                      <a:pt x="1116" y="559"/>
                      <a:pt x="1147" y="559"/>
                    </a:cubicBezTo>
                    <a:lnTo>
                      <a:pt x="1147" y="559"/>
                    </a:lnTo>
                    <a:cubicBezTo>
                      <a:pt x="1179" y="559"/>
                      <a:pt x="1179" y="559"/>
                      <a:pt x="1209" y="559"/>
                    </a:cubicBezTo>
                    <a:lnTo>
                      <a:pt x="1209" y="559"/>
                    </a:lnTo>
                    <a:lnTo>
                      <a:pt x="1209" y="559"/>
                    </a:lnTo>
                    <a:cubicBezTo>
                      <a:pt x="1209" y="559"/>
                      <a:pt x="1209" y="528"/>
                      <a:pt x="1240" y="528"/>
                    </a:cubicBezTo>
                    <a:lnTo>
                      <a:pt x="1240" y="528"/>
                    </a:lnTo>
                    <a:cubicBezTo>
                      <a:pt x="1240" y="528"/>
                      <a:pt x="1240" y="528"/>
                      <a:pt x="1240" y="496"/>
                    </a:cubicBezTo>
                    <a:cubicBezTo>
                      <a:pt x="1271" y="496"/>
                      <a:pt x="1271" y="496"/>
                      <a:pt x="1271" y="496"/>
                    </a:cubicBezTo>
                    <a:lnTo>
                      <a:pt x="1271" y="496"/>
                    </a:lnTo>
                    <a:lnTo>
                      <a:pt x="1271" y="466"/>
                    </a:lnTo>
                    <a:lnTo>
                      <a:pt x="1271" y="466"/>
                    </a:lnTo>
                    <a:lnTo>
                      <a:pt x="1271" y="466"/>
                    </a:lnTo>
                    <a:cubicBezTo>
                      <a:pt x="1271" y="435"/>
                      <a:pt x="1271" y="435"/>
                      <a:pt x="1271" y="435"/>
                    </a:cubicBezTo>
                    <a:cubicBezTo>
                      <a:pt x="1271" y="404"/>
                      <a:pt x="1271" y="404"/>
                      <a:pt x="1303" y="404"/>
                    </a:cubicBezTo>
                    <a:lnTo>
                      <a:pt x="1303" y="404"/>
                    </a:lnTo>
                    <a:cubicBezTo>
                      <a:pt x="1333" y="404"/>
                      <a:pt x="1364" y="404"/>
                      <a:pt x="1364" y="404"/>
                    </a:cubicBezTo>
                    <a:cubicBezTo>
                      <a:pt x="1364" y="404"/>
                      <a:pt x="1364" y="404"/>
                      <a:pt x="1395" y="404"/>
                    </a:cubicBezTo>
                    <a:lnTo>
                      <a:pt x="1395" y="404"/>
                    </a:lnTo>
                    <a:lnTo>
                      <a:pt x="1395" y="404"/>
                    </a:lnTo>
                    <a:lnTo>
                      <a:pt x="1427" y="404"/>
                    </a:lnTo>
                    <a:lnTo>
                      <a:pt x="1427" y="404"/>
                    </a:lnTo>
                    <a:lnTo>
                      <a:pt x="1427" y="404"/>
                    </a:lnTo>
                    <a:lnTo>
                      <a:pt x="1427" y="404"/>
                    </a:lnTo>
                    <a:cubicBezTo>
                      <a:pt x="1427" y="404"/>
                      <a:pt x="1457" y="372"/>
                      <a:pt x="1488" y="372"/>
                    </a:cubicBezTo>
                    <a:lnTo>
                      <a:pt x="1488" y="372"/>
                    </a:lnTo>
                    <a:lnTo>
                      <a:pt x="1488" y="372"/>
                    </a:lnTo>
                    <a:cubicBezTo>
                      <a:pt x="1519" y="372"/>
                      <a:pt x="1519" y="372"/>
                      <a:pt x="1519" y="372"/>
                    </a:cubicBezTo>
                    <a:lnTo>
                      <a:pt x="1519" y="372"/>
                    </a:lnTo>
                    <a:lnTo>
                      <a:pt x="1519" y="372"/>
                    </a:lnTo>
                    <a:lnTo>
                      <a:pt x="1519" y="372"/>
                    </a:lnTo>
                    <a:lnTo>
                      <a:pt x="1551" y="372"/>
                    </a:lnTo>
                    <a:cubicBezTo>
                      <a:pt x="1551" y="342"/>
                      <a:pt x="1551" y="342"/>
                      <a:pt x="1551" y="342"/>
                    </a:cubicBezTo>
                    <a:cubicBezTo>
                      <a:pt x="1551" y="342"/>
                      <a:pt x="1551" y="311"/>
                      <a:pt x="1581" y="311"/>
                    </a:cubicBezTo>
                    <a:lnTo>
                      <a:pt x="1581" y="311"/>
                    </a:lnTo>
                    <a:cubicBezTo>
                      <a:pt x="1581" y="311"/>
                      <a:pt x="1581" y="311"/>
                      <a:pt x="1612" y="311"/>
                    </a:cubicBezTo>
                    <a:lnTo>
                      <a:pt x="1612" y="311"/>
                    </a:lnTo>
                    <a:lnTo>
                      <a:pt x="1612" y="311"/>
                    </a:lnTo>
                    <a:cubicBezTo>
                      <a:pt x="1643" y="280"/>
                      <a:pt x="1643" y="280"/>
                      <a:pt x="1643" y="280"/>
                    </a:cubicBezTo>
                    <a:lnTo>
                      <a:pt x="1675" y="280"/>
                    </a:lnTo>
                    <a:lnTo>
                      <a:pt x="1675" y="280"/>
                    </a:lnTo>
                    <a:lnTo>
                      <a:pt x="1675" y="280"/>
                    </a:lnTo>
                    <a:lnTo>
                      <a:pt x="1675" y="280"/>
                    </a:lnTo>
                    <a:lnTo>
                      <a:pt x="1705" y="280"/>
                    </a:lnTo>
                    <a:lnTo>
                      <a:pt x="1705" y="280"/>
                    </a:lnTo>
                    <a:lnTo>
                      <a:pt x="1675" y="280"/>
                    </a:lnTo>
                    <a:lnTo>
                      <a:pt x="1675" y="280"/>
                    </a:lnTo>
                    <a:lnTo>
                      <a:pt x="1675" y="280"/>
                    </a:lnTo>
                    <a:cubicBezTo>
                      <a:pt x="1643" y="280"/>
                      <a:pt x="1643" y="280"/>
                      <a:pt x="1643" y="280"/>
                    </a:cubicBezTo>
                    <a:lnTo>
                      <a:pt x="1643" y="280"/>
                    </a:lnTo>
                    <a:lnTo>
                      <a:pt x="1612" y="280"/>
                    </a:lnTo>
                    <a:lnTo>
                      <a:pt x="1612" y="280"/>
                    </a:lnTo>
                    <a:cubicBezTo>
                      <a:pt x="1612" y="280"/>
                      <a:pt x="1612" y="280"/>
                      <a:pt x="1581" y="280"/>
                    </a:cubicBezTo>
                    <a:lnTo>
                      <a:pt x="1581" y="280"/>
                    </a:lnTo>
                    <a:lnTo>
                      <a:pt x="1581" y="280"/>
                    </a:lnTo>
                    <a:cubicBezTo>
                      <a:pt x="1581" y="280"/>
                      <a:pt x="1581" y="280"/>
                      <a:pt x="1551" y="280"/>
                    </a:cubicBezTo>
                    <a:lnTo>
                      <a:pt x="1551" y="280"/>
                    </a:lnTo>
                    <a:lnTo>
                      <a:pt x="1551" y="280"/>
                    </a:lnTo>
                    <a:lnTo>
                      <a:pt x="1551" y="280"/>
                    </a:lnTo>
                    <a:lnTo>
                      <a:pt x="1551" y="280"/>
                    </a:lnTo>
                    <a:lnTo>
                      <a:pt x="1551" y="280"/>
                    </a:lnTo>
                    <a:cubicBezTo>
                      <a:pt x="1519" y="280"/>
                      <a:pt x="1488" y="280"/>
                      <a:pt x="1488" y="248"/>
                    </a:cubicBezTo>
                    <a:lnTo>
                      <a:pt x="1488" y="248"/>
                    </a:lnTo>
                    <a:lnTo>
                      <a:pt x="1488" y="248"/>
                    </a:lnTo>
                    <a:cubicBezTo>
                      <a:pt x="1488" y="218"/>
                      <a:pt x="1488" y="218"/>
                      <a:pt x="1488" y="218"/>
                    </a:cubicBezTo>
                    <a:lnTo>
                      <a:pt x="1488" y="218"/>
                    </a:lnTo>
                    <a:cubicBezTo>
                      <a:pt x="1488" y="187"/>
                      <a:pt x="1488" y="187"/>
                      <a:pt x="1488" y="187"/>
                    </a:cubicBezTo>
                    <a:lnTo>
                      <a:pt x="1519" y="187"/>
                    </a:lnTo>
                    <a:lnTo>
                      <a:pt x="1519" y="156"/>
                    </a:lnTo>
                    <a:lnTo>
                      <a:pt x="1519" y="156"/>
                    </a:lnTo>
                    <a:lnTo>
                      <a:pt x="1519" y="156"/>
                    </a:lnTo>
                    <a:cubicBezTo>
                      <a:pt x="1488" y="156"/>
                      <a:pt x="1488" y="124"/>
                      <a:pt x="1488" y="124"/>
                    </a:cubicBezTo>
                    <a:cubicBezTo>
                      <a:pt x="1488" y="124"/>
                      <a:pt x="1488" y="124"/>
                      <a:pt x="1457" y="124"/>
                    </a:cubicBezTo>
                    <a:lnTo>
                      <a:pt x="1457" y="124"/>
                    </a:lnTo>
                    <a:lnTo>
                      <a:pt x="1427" y="124"/>
                    </a:lnTo>
                    <a:lnTo>
                      <a:pt x="1395" y="124"/>
                    </a:lnTo>
                    <a:cubicBezTo>
                      <a:pt x="1395" y="156"/>
                      <a:pt x="1395" y="156"/>
                      <a:pt x="1364" y="156"/>
                    </a:cubicBezTo>
                    <a:cubicBezTo>
                      <a:pt x="1364" y="187"/>
                      <a:pt x="1364" y="187"/>
                      <a:pt x="1333" y="187"/>
                    </a:cubicBezTo>
                    <a:cubicBezTo>
                      <a:pt x="1333" y="187"/>
                      <a:pt x="1333" y="187"/>
                      <a:pt x="1303" y="187"/>
                    </a:cubicBezTo>
                    <a:lnTo>
                      <a:pt x="1303" y="187"/>
                    </a:lnTo>
                    <a:lnTo>
                      <a:pt x="1271" y="187"/>
                    </a:lnTo>
                    <a:lnTo>
                      <a:pt x="1240" y="187"/>
                    </a:lnTo>
                    <a:lnTo>
                      <a:pt x="1240" y="187"/>
                    </a:lnTo>
                    <a:lnTo>
                      <a:pt x="1209" y="187"/>
                    </a:lnTo>
                    <a:lnTo>
                      <a:pt x="1209" y="187"/>
                    </a:lnTo>
                    <a:cubicBezTo>
                      <a:pt x="1179" y="187"/>
                      <a:pt x="1179" y="187"/>
                      <a:pt x="1179" y="187"/>
                    </a:cubicBezTo>
                    <a:cubicBezTo>
                      <a:pt x="1147" y="187"/>
                      <a:pt x="1147" y="187"/>
                      <a:pt x="1147" y="187"/>
                    </a:cubicBezTo>
                    <a:cubicBezTo>
                      <a:pt x="1116" y="187"/>
                      <a:pt x="1085" y="156"/>
                      <a:pt x="1085" y="156"/>
                    </a:cubicBezTo>
                    <a:lnTo>
                      <a:pt x="1085" y="156"/>
                    </a:lnTo>
                    <a:cubicBezTo>
                      <a:pt x="1055" y="156"/>
                      <a:pt x="1055" y="156"/>
                      <a:pt x="1055" y="124"/>
                    </a:cubicBezTo>
                    <a:cubicBezTo>
                      <a:pt x="1023" y="124"/>
                      <a:pt x="992" y="124"/>
                      <a:pt x="961" y="124"/>
                    </a:cubicBezTo>
                    <a:lnTo>
                      <a:pt x="961" y="124"/>
                    </a:lnTo>
                    <a:lnTo>
                      <a:pt x="961" y="124"/>
                    </a:lnTo>
                    <a:lnTo>
                      <a:pt x="931" y="124"/>
                    </a:lnTo>
                    <a:lnTo>
                      <a:pt x="899" y="124"/>
                    </a:lnTo>
                    <a:lnTo>
                      <a:pt x="868" y="124"/>
                    </a:lnTo>
                    <a:lnTo>
                      <a:pt x="868" y="124"/>
                    </a:lnTo>
                    <a:lnTo>
                      <a:pt x="837" y="124"/>
                    </a:lnTo>
                    <a:lnTo>
                      <a:pt x="837" y="124"/>
                    </a:lnTo>
                    <a:cubicBezTo>
                      <a:pt x="807" y="124"/>
                      <a:pt x="807" y="124"/>
                      <a:pt x="807" y="124"/>
                    </a:cubicBezTo>
                    <a:cubicBezTo>
                      <a:pt x="775" y="124"/>
                      <a:pt x="775" y="124"/>
                      <a:pt x="775" y="124"/>
                    </a:cubicBezTo>
                    <a:lnTo>
                      <a:pt x="775" y="94"/>
                    </a:lnTo>
                    <a:lnTo>
                      <a:pt x="744" y="94"/>
                    </a:lnTo>
                    <a:lnTo>
                      <a:pt x="744" y="94"/>
                    </a:lnTo>
                    <a:lnTo>
                      <a:pt x="744" y="63"/>
                    </a:lnTo>
                    <a:lnTo>
                      <a:pt x="744" y="63"/>
                    </a:lnTo>
                    <a:lnTo>
                      <a:pt x="713" y="32"/>
                    </a:lnTo>
                    <a:cubicBezTo>
                      <a:pt x="683" y="32"/>
                      <a:pt x="683" y="32"/>
                      <a:pt x="651" y="32"/>
                    </a:cubicBezTo>
                    <a:lnTo>
                      <a:pt x="651" y="32"/>
                    </a:lnTo>
                    <a:cubicBezTo>
                      <a:pt x="620" y="32"/>
                      <a:pt x="620" y="32"/>
                      <a:pt x="590" y="0"/>
                    </a:cubicBezTo>
                    <a:cubicBezTo>
                      <a:pt x="590" y="32"/>
                      <a:pt x="590" y="32"/>
                      <a:pt x="558" y="32"/>
                    </a:cubicBezTo>
                    <a:cubicBezTo>
                      <a:pt x="558" y="32"/>
                      <a:pt x="558" y="32"/>
                      <a:pt x="558" y="63"/>
                    </a:cubicBezTo>
                    <a:lnTo>
                      <a:pt x="558" y="63"/>
                    </a:lnTo>
                    <a:lnTo>
                      <a:pt x="558" y="63"/>
                    </a:lnTo>
                    <a:lnTo>
                      <a:pt x="558" y="63"/>
                    </a:lnTo>
                    <a:lnTo>
                      <a:pt x="558" y="63"/>
                    </a:lnTo>
                    <a:cubicBezTo>
                      <a:pt x="558" y="63"/>
                      <a:pt x="590" y="63"/>
                      <a:pt x="590" y="94"/>
                    </a:cubicBezTo>
                    <a:lnTo>
                      <a:pt x="590" y="94"/>
                    </a:lnTo>
                    <a:lnTo>
                      <a:pt x="590" y="94"/>
                    </a:lnTo>
                    <a:cubicBezTo>
                      <a:pt x="590" y="94"/>
                      <a:pt x="590" y="94"/>
                      <a:pt x="558" y="124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53" name="Freeform 109"/>
              <p:cNvSpPr>
                <a:spLocks noChangeArrowheads="1"/>
              </p:cNvSpPr>
              <p:nvPr/>
            </p:nvSpPr>
            <p:spPr bwMode="auto">
              <a:xfrm>
                <a:off x="4114800" y="798513"/>
                <a:ext cx="33338" cy="11112"/>
              </a:xfrm>
              <a:custGeom>
                <a:avLst/>
                <a:gdLst>
                  <a:gd name="T0" fmla="*/ 31 w 93"/>
                  <a:gd name="T1" fmla="*/ 31 h 32"/>
                  <a:gd name="T2" fmla="*/ 31 w 93"/>
                  <a:gd name="T3" fmla="*/ 31 h 32"/>
                  <a:gd name="T4" fmla="*/ 62 w 93"/>
                  <a:gd name="T5" fmla="*/ 31 h 32"/>
                  <a:gd name="T6" fmla="*/ 92 w 93"/>
                  <a:gd name="T7" fmla="*/ 0 h 32"/>
                  <a:gd name="T8" fmla="*/ 92 w 93"/>
                  <a:gd name="T9" fmla="*/ 0 h 32"/>
                  <a:gd name="T10" fmla="*/ 62 w 93"/>
                  <a:gd name="T11" fmla="*/ 31 h 32"/>
                  <a:gd name="T12" fmla="*/ 31 w 93"/>
                  <a:gd name="T13" fmla="*/ 31 h 32"/>
                  <a:gd name="T14" fmla="*/ 31 w 93"/>
                  <a:gd name="T15" fmla="*/ 31 h 32"/>
                  <a:gd name="T16" fmla="*/ 0 w 93"/>
                  <a:gd name="T17" fmla="*/ 31 h 32"/>
                  <a:gd name="T18" fmla="*/ 0 w 93"/>
                  <a:gd name="T19" fmla="*/ 31 h 32"/>
                  <a:gd name="T20" fmla="*/ 0 w 93"/>
                  <a:gd name="T21" fmla="*/ 31 h 32"/>
                  <a:gd name="T22" fmla="*/ 31 w 93"/>
                  <a:gd name="T23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3" h="32">
                    <a:moveTo>
                      <a:pt x="31" y="31"/>
                    </a:moveTo>
                    <a:lnTo>
                      <a:pt x="31" y="31"/>
                    </a:lnTo>
                    <a:lnTo>
                      <a:pt x="62" y="31"/>
                    </a:lnTo>
                    <a:cubicBezTo>
                      <a:pt x="62" y="31"/>
                      <a:pt x="92" y="31"/>
                      <a:pt x="92" y="0"/>
                    </a:cubicBezTo>
                    <a:lnTo>
                      <a:pt x="92" y="0"/>
                    </a:lnTo>
                    <a:cubicBezTo>
                      <a:pt x="62" y="31"/>
                      <a:pt x="62" y="31"/>
                      <a:pt x="62" y="31"/>
                    </a:cubicBezTo>
                    <a:lnTo>
                      <a:pt x="31" y="31"/>
                    </a:lnTo>
                    <a:lnTo>
                      <a:pt x="31" y="31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cubicBezTo>
                      <a:pt x="31" y="31"/>
                      <a:pt x="31" y="31"/>
                      <a:pt x="31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54" name="Freeform 110"/>
              <p:cNvSpPr>
                <a:spLocks noChangeArrowheads="1"/>
              </p:cNvSpPr>
              <p:nvPr/>
            </p:nvSpPr>
            <p:spPr bwMode="auto">
              <a:xfrm>
                <a:off x="3779838" y="1189038"/>
                <a:ext cx="122237" cy="112712"/>
              </a:xfrm>
              <a:custGeom>
                <a:avLst/>
                <a:gdLst>
                  <a:gd name="T0" fmla="*/ 340 w 341"/>
                  <a:gd name="T1" fmla="*/ 187 h 312"/>
                  <a:gd name="T2" fmla="*/ 340 w 341"/>
                  <a:gd name="T3" fmla="*/ 187 h 312"/>
                  <a:gd name="T4" fmla="*/ 340 w 341"/>
                  <a:gd name="T5" fmla="*/ 187 h 312"/>
                  <a:gd name="T6" fmla="*/ 309 w 341"/>
                  <a:gd name="T7" fmla="*/ 156 h 312"/>
                  <a:gd name="T8" fmla="*/ 309 w 341"/>
                  <a:gd name="T9" fmla="*/ 156 h 312"/>
                  <a:gd name="T10" fmla="*/ 340 w 341"/>
                  <a:gd name="T11" fmla="*/ 94 h 312"/>
                  <a:gd name="T12" fmla="*/ 340 w 341"/>
                  <a:gd name="T13" fmla="*/ 94 h 312"/>
                  <a:gd name="T14" fmla="*/ 309 w 341"/>
                  <a:gd name="T15" fmla="*/ 63 h 312"/>
                  <a:gd name="T16" fmla="*/ 309 w 341"/>
                  <a:gd name="T17" fmla="*/ 32 h 312"/>
                  <a:gd name="T18" fmla="*/ 309 w 341"/>
                  <a:gd name="T19" fmla="*/ 0 h 312"/>
                  <a:gd name="T20" fmla="*/ 309 w 341"/>
                  <a:gd name="T21" fmla="*/ 0 h 312"/>
                  <a:gd name="T22" fmla="*/ 248 w 341"/>
                  <a:gd name="T23" fmla="*/ 32 h 312"/>
                  <a:gd name="T24" fmla="*/ 217 w 341"/>
                  <a:gd name="T25" fmla="*/ 0 h 312"/>
                  <a:gd name="T26" fmla="*/ 156 w 341"/>
                  <a:gd name="T27" fmla="*/ 32 h 312"/>
                  <a:gd name="T28" fmla="*/ 124 w 341"/>
                  <a:gd name="T29" fmla="*/ 32 h 312"/>
                  <a:gd name="T30" fmla="*/ 93 w 341"/>
                  <a:gd name="T31" fmla="*/ 63 h 312"/>
                  <a:gd name="T32" fmla="*/ 62 w 341"/>
                  <a:gd name="T33" fmla="*/ 63 h 312"/>
                  <a:gd name="T34" fmla="*/ 32 w 341"/>
                  <a:gd name="T35" fmla="*/ 94 h 312"/>
                  <a:gd name="T36" fmla="*/ 62 w 341"/>
                  <a:gd name="T37" fmla="*/ 94 h 312"/>
                  <a:gd name="T38" fmla="*/ 93 w 341"/>
                  <a:gd name="T39" fmla="*/ 94 h 312"/>
                  <a:gd name="T40" fmla="*/ 93 w 341"/>
                  <a:gd name="T41" fmla="*/ 156 h 312"/>
                  <a:gd name="T42" fmla="*/ 124 w 341"/>
                  <a:gd name="T43" fmla="*/ 156 h 312"/>
                  <a:gd name="T44" fmla="*/ 32 w 341"/>
                  <a:gd name="T45" fmla="*/ 248 h 312"/>
                  <a:gd name="T46" fmla="*/ 0 w 341"/>
                  <a:gd name="T47" fmla="*/ 248 h 312"/>
                  <a:gd name="T48" fmla="*/ 0 w 341"/>
                  <a:gd name="T49" fmla="*/ 280 h 312"/>
                  <a:gd name="T50" fmla="*/ 62 w 341"/>
                  <a:gd name="T51" fmla="*/ 311 h 312"/>
                  <a:gd name="T52" fmla="*/ 93 w 341"/>
                  <a:gd name="T53" fmla="*/ 311 h 312"/>
                  <a:gd name="T54" fmla="*/ 156 w 341"/>
                  <a:gd name="T55" fmla="*/ 280 h 312"/>
                  <a:gd name="T56" fmla="*/ 217 w 341"/>
                  <a:gd name="T57" fmla="*/ 248 h 312"/>
                  <a:gd name="T58" fmla="*/ 248 w 341"/>
                  <a:gd name="T59" fmla="*/ 218 h 312"/>
                  <a:gd name="T60" fmla="*/ 280 w 341"/>
                  <a:gd name="T61" fmla="*/ 218 h 312"/>
                  <a:gd name="T62" fmla="*/ 309 w 341"/>
                  <a:gd name="T63" fmla="*/ 218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41" h="312">
                    <a:moveTo>
                      <a:pt x="340" y="187"/>
                    </a:moveTo>
                    <a:lnTo>
                      <a:pt x="340" y="187"/>
                    </a:lnTo>
                    <a:lnTo>
                      <a:pt x="340" y="187"/>
                    </a:lnTo>
                    <a:lnTo>
                      <a:pt x="340" y="187"/>
                    </a:lnTo>
                    <a:lnTo>
                      <a:pt x="340" y="187"/>
                    </a:lnTo>
                    <a:lnTo>
                      <a:pt x="340" y="187"/>
                    </a:lnTo>
                    <a:cubicBezTo>
                      <a:pt x="340" y="187"/>
                      <a:pt x="309" y="187"/>
                      <a:pt x="309" y="156"/>
                    </a:cubicBezTo>
                    <a:lnTo>
                      <a:pt x="309" y="156"/>
                    </a:lnTo>
                    <a:lnTo>
                      <a:pt x="309" y="156"/>
                    </a:lnTo>
                    <a:lnTo>
                      <a:pt x="309" y="156"/>
                    </a:lnTo>
                    <a:cubicBezTo>
                      <a:pt x="340" y="124"/>
                      <a:pt x="340" y="124"/>
                      <a:pt x="340" y="124"/>
                    </a:cubicBezTo>
                    <a:cubicBezTo>
                      <a:pt x="340" y="124"/>
                      <a:pt x="309" y="124"/>
                      <a:pt x="340" y="94"/>
                    </a:cubicBezTo>
                    <a:lnTo>
                      <a:pt x="340" y="94"/>
                    </a:lnTo>
                    <a:lnTo>
                      <a:pt x="340" y="94"/>
                    </a:lnTo>
                    <a:cubicBezTo>
                      <a:pt x="309" y="63"/>
                      <a:pt x="309" y="63"/>
                      <a:pt x="309" y="63"/>
                    </a:cubicBezTo>
                    <a:lnTo>
                      <a:pt x="309" y="63"/>
                    </a:lnTo>
                    <a:lnTo>
                      <a:pt x="309" y="63"/>
                    </a:lnTo>
                    <a:cubicBezTo>
                      <a:pt x="309" y="32"/>
                      <a:pt x="309" y="32"/>
                      <a:pt x="309" y="32"/>
                    </a:cubicBezTo>
                    <a:lnTo>
                      <a:pt x="309" y="32"/>
                    </a:lnTo>
                    <a:lnTo>
                      <a:pt x="309" y="0"/>
                    </a:lnTo>
                    <a:lnTo>
                      <a:pt x="309" y="0"/>
                    </a:lnTo>
                    <a:lnTo>
                      <a:pt x="309" y="0"/>
                    </a:lnTo>
                    <a:cubicBezTo>
                      <a:pt x="309" y="0"/>
                      <a:pt x="309" y="0"/>
                      <a:pt x="280" y="32"/>
                    </a:cubicBezTo>
                    <a:lnTo>
                      <a:pt x="248" y="32"/>
                    </a:lnTo>
                    <a:cubicBezTo>
                      <a:pt x="248" y="32"/>
                      <a:pt x="217" y="32"/>
                      <a:pt x="217" y="0"/>
                    </a:cubicBezTo>
                    <a:lnTo>
                      <a:pt x="217" y="0"/>
                    </a:lnTo>
                    <a:cubicBezTo>
                      <a:pt x="186" y="0"/>
                      <a:pt x="186" y="0"/>
                      <a:pt x="186" y="0"/>
                    </a:cubicBezTo>
                    <a:cubicBezTo>
                      <a:pt x="186" y="0"/>
                      <a:pt x="186" y="32"/>
                      <a:pt x="156" y="32"/>
                    </a:cubicBezTo>
                    <a:lnTo>
                      <a:pt x="156" y="32"/>
                    </a:lnTo>
                    <a:lnTo>
                      <a:pt x="124" y="32"/>
                    </a:lnTo>
                    <a:lnTo>
                      <a:pt x="124" y="32"/>
                    </a:lnTo>
                    <a:cubicBezTo>
                      <a:pt x="124" y="32"/>
                      <a:pt x="124" y="63"/>
                      <a:pt x="93" y="63"/>
                    </a:cubicBezTo>
                    <a:lnTo>
                      <a:pt x="62" y="63"/>
                    </a:lnTo>
                    <a:lnTo>
                      <a:pt x="62" y="63"/>
                    </a:lnTo>
                    <a:cubicBezTo>
                      <a:pt x="62" y="94"/>
                      <a:pt x="32" y="94"/>
                      <a:pt x="32" y="94"/>
                    </a:cubicBezTo>
                    <a:lnTo>
                      <a:pt x="32" y="94"/>
                    </a:lnTo>
                    <a:cubicBezTo>
                      <a:pt x="62" y="94"/>
                      <a:pt x="62" y="94"/>
                      <a:pt x="62" y="94"/>
                    </a:cubicBezTo>
                    <a:lnTo>
                      <a:pt x="62" y="94"/>
                    </a:lnTo>
                    <a:lnTo>
                      <a:pt x="62" y="94"/>
                    </a:lnTo>
                    <a:lnTo>
                      <a:pt x="93" y="94"/>
                    </a:lnTo>
                    <a:cubicBezTo>
                      <a:pt x="93" y="94"/>
                      <a:pt x="93" y="94"/>
                      <a:pt x="93" y="124"/>
                    </a:cubicBezTo>
                    <a:cubicBezTo>
                      <a:pt x="124" y="124"/>
                      <a:pt x="93" y="156"/>
                      <a:pt x="93" y="156"/>
                    </a:cubicBezTo>
                    <a:cubicBezTo>
                      <a:pt x="93" y="156"/>
                      <a:pt x="93" y="156"/>
                      <a:pt x="62" y="156"/>
                    </a:cubicBezTo>
                    <a:cubicBezTo>
                      <a:pt x="124" y="156"/>
                      <a:pt x="124" y="156"/>
                      <a:pt x="124" y="156"/>
                    </a:cubicBezTo>
                    <a:cubicBezTo>
                      <a:pt x="62" y="218"/>
                      <a:pt x="62" y="218"/>
                      <a:pt x="62" y="218"/>
                    </a:cubicBezTo>
                    <a:cubicBezTo>
                      <a:pt x="62" y="218"/>
                      <a:pt x="62" y="218"/>
                      <a:pt x="32" y="248"/>
                    </a:cubicBezTo>
                    <a:lnTo>
                      <a:pt x="0" y="248"/>
                    </a:lnTo>
                    <a:lnTo>
                      <a:pt x="0" y="248"/>
                    </a:lnTo>
                    <a:lnTo>
                      <a:pt x="0" y="280"/>
                    </a:lnTo>
                    <a:lnTo>
                      <a:pt x="0" y="280"/>
                    </a:lnTo>
                    <a:cubicBezTo>
                      <a:pt x="0" y="280"/>
                      <a:pt x="32" y="280"/>
                      <a:pt x="32" y="311"/>
                    </a:cubicBezTo>
                    <a:cubicBezTo>
                      <a:pt x="32" y="311"/>
                      <a:pt x="32" y="311"/>
                      <a:pt x="62" y="311"/>
                    </a:cubicBezTo>
                    <a:lnTo>
                      <a:pt x="62" y="311"/>
                    </a:lnTo>
                    <a:lnTo>
                      <a:pt x="93" y="311"/>
                    </a:lnTo>
                    <a:cubicBezTo>
                      <a:pt x="124" y="311"/>
                      <a:pt x="124" y="311"/>
                      <a:pt x="156" y="280"/>
                    </a:cubicBezTo>
                    <a:lnTo>
                      <a:pt x="156" y="280"/>
                    </a:lnTo>
                    <a:cubicBezTo>
                      <a:pt x="186" y="248"/>
                      <a:pt x="186" y="248"/>
                      <a:pt x="217" y="248"/>
                    </a:cubicBezTo>
                    <a:lnTo>
                      <a:pt x="217" y="248"/>
                    </a:lnTo>
                    <a:lnTo>
                      <a:pt x="217" y="248"/>
                    </a:lnTo>
                    <a:cubicBezTo>
                      <a:pt x="217" y="248"/>
                      <a:pt x="217" y="218"/>
                      <a:pt x="248" y="218"/>
                    </a:cubicBezTo>
                    <a:cubicBezTo>
                      <a:pt x="248" y="187"/>
                      <a:pt x="248" y="187"/>
                      <a:pt x="248" y="187"/>
                    </a:cubicBezTo>
                    <a:cubicBezTo>
                      <a:pt x="280" y="187"/>
                      <a:pt x="280" y="187"/>
                      <a:pt x="280" y="218"/>
                    </a:cubicBezTo>
                    <a:cubicBezTo>
                      <a:pt x="309" y="218"/>
                      <a:pt x="309" y="218"/>
                      <a:pt x="309" y="218"/>
                    </a:cubicBezTo>
                    <a:lnTo>
                      <a:pt x="309" y="218"/>
                    </a:lnTo>
                    <a:cubicBezTo>
                      <a:pt x="309" y="187"/>
                      <a:pt x="309" y="187"/>
                      <a:pt x="340" y="18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55" name="Freeform 111"/>
              <p:cNvSpPr>
                <a:spLocks noChangeArrowheads="1"/>
              </p:cNvSpPr>
              <p:nvPr/>
            </p:nvSpPr>
            <p:spPr bwMode="auto">
              <a:xfrm>
                <a:off x="4092575" y="1033463"/>
                <a:ext cx="77788" cy="22225"/>
              </a:xfrm>
              <a:custGeom>
                <a:avLst/>
                <a:gdLst>
                  <a:gd name="T0" fmla="*/ 31 w 218"/>
                  <a:gd name="T1" fmla="*/ 31 h 63"/>
                  <a:gd name="T2" fmla="*/ 31 w 218"/>
                  <a:gd name="T3" fmla="*/ 31 h 63"/>
                  <a:gd name="T4" fmla="*/ 62 w 218"/>
                  <a:gd name="T5" fmla="*/ 62 h 63"/>
                  <a:gd name="T6" fmla="*/ 93 w 218"/>
                  <a:gd name="T7" fmla="*/ 62 h 63"/>
                  <a:gd name="T8" fmla="*/ 124 w 218"/>
                  <a:gd name="T9" fmla="*/ 62 h 63"/>
                  <a:gd name="T10" fmla="*/ 124 w 218"/>
                  <a:gd name="T11" fmla="*/ 62 h 63"/>
                  <a:gd name="T12" fmla="*/ 186 w 218"/>
                  <a:gd name="T13" fmla="*/ 62 h 63"/>
                  <a:gd name="T14" fmla="*/ 186 w 218"/>
                  <a:gd name="T15" fmla="*/ 62 h 63"/>
                  <a:gd name="T16" fmla="*/ 186 w 218"/>
                  <a:gd name="T17" fmla="*/ 62 h 63"/>
                  <a:gd name="T18" fmla="*/ 186 w 218"/>
                  <a:gd name="T19" fmla="*/ 62 h 63"/>
                  <a:gd name="T20" fmla="*/ 217 w 218"/>
                  <a:gd name="T21" fmla="*/ 62 h 63"/>
                  <a:gd name="T22" fmla="*/ 217 w 218"/>
                  <a:gd name="T23" fmla="*/ 62 h 63"/>
                  <a:gd name="T24" fmla="*/ 217 w 218"/>
                  <a:gd name="T25" fmla="*/ 31 h 63"/>
                  <a:gd name="T26" fmla="*/ 217 w 218"/>
                  <a:gd name="T27" fmla="*/ 0 h 63"/>
                  <a:gd name="T28" fmla="*/ 217 w 218"/>
                  <a:gd name="T29" fmla="*/ 0 h 63"/>
                  <a:gd name="T30" fmla="*/ 217 w 218"/>
                  <a:gd name="T31" fmla="*/ 31 h 63"/>
                  <a:gd name="T32" fmla="*/ 186 w 218"/>
                  <a:gd name="T33" fmla="*/ 0 h 63"/>
                  <a:gd name="T34" fmla="*/ 186 w 218"/>
                  <a:gd name="T35" fmla="*/ 0 h 63"/>
                  <a:gd name="T36" fmla="*/ 124 w 218"/>
                  <a:gd name="T37" fmla="*/ 0 h 63"/>
                  <a:gd name="T38" fmla="*/ 124 w 218"/>
                  <a:gd name="T39" fmla="*/ 0 h 63"/>
                  <a:gd name="T40" fmla="*/ 93 w 218"/>
                  <a:gd name="T41" fmla="*/ 0 h 63"/>
                  <a:gd name="T42" fmla="*/ 93 w 218"/>
                  <a:gd name="T43" fmla="*/ 0 h 63"/>
                  <a:gd name="T44" fmla="*/ 62 w 218"/>
                  <a:gd name="T45" fmla="*/ 0 h 63"/>
                  <a:gd name="T46" fmla="*/ 31 w 218"/>
                  <a:gd name="T47" fmla="*/ 0 h 63"/>
                  <a:gd name="T48" fmla="*/ 0 w 218"/>
                  <a:gd name="T49" fmla="*/ 0 h 63"/>
                  <a:gd name="T50" fmla="*/ 0 w 218"/>
                  <a:gd name="T51" fmla="*/ 31 h 63"/>
                  <a:gd name="T52" fmla="*/ 0 w 218"/>
                  <a:gd name="T53" fmla="*/ 31 h 63"/>
                  <a:gd name="T54" fmla="*/ 0 w 218"/>
                  <a:gd name="T55" fmla="*/ 31 h 63"/>
                  <a:gd name="T56" fmla="*/ 31 w 218"/>
                  <a:gd name="T57" fmla="*/ 31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18" h="63">
                    <a:moveTo>
                      <a:pt x="31" y="31"/>
                    </a:moveTo>
                    <a:lnTo>
                      <a:pt x="31" y="31"/>
                    </a:lnTo>
                    <a:lnTo>
                      <a:pt x="62" y="62"/>
                    </a:lnTo>
                    <a:lnTo>
                      <a:pt x="93" y="62"/>
                    </a:lnTo>
                    <a:cubicBezTo>
                      <a:pt x="93" y="62"/>
                      <a:pt x="93" y="62"/>
                      <a:pt x="124" y="62"/>
                    </a:cubicBezTo>
                    <a:lnTo>
                      <a:pt x="124" y="62"/>
                    </a:lnTo>
                    <a:cubicBezTo>
                      <a:pt x="154" y="62"/>
                      <a:pt x="154" y="62"/>
                      <a:pt x="186" y="62"/>
                    </a:cubicBezTo>
                    <a:lnTo>
                      <a:pt x="186" y="62"/>
                    </a:lnTo>
                    <a:lnTo>
                      <a:pt x="186" y="62"/>
                    </a:lnTo>
                    <a:lnTo>
                      <a:pt x="186" y="62"/>
                    </a:lnTo>
                    <a:cubicBezTo>
                      <a:pt x="186" y="62"/>
                      <a:pt x="186" y="62"/>
                      <a:pt x="217" y="62"/>
                    </a:cubicBezTo>
                    <a:lnTo>
                      <a:pt x="217" y="62"/>
                    </a:lnTo>
                    <a:cubicBezTo>
                      <a:pt x="217" y="31"/>
                      <a:pt x="217" y="31"/>
                      <a:pt x="217" y="31"/>
                    </a:cubicBezTo>
                    <a:lnTo>
                      <a:pt x="217" y="0"/>
                    </a:lnTo>
                    <a:lnTo>
                      <a:pt x="217" y="0"/>
                    </a:lnTo>
                    <a:lnTo>
                      <a:pt x="217" y="31"/>
                    </a:lnTo>
                    <a:cubicBezTo>
                      <a:pt x="186" y="31"/>
                      <a:pt x="186" y="0"/>
                      <a:pt x="186" y="0"/>
                    </a:cubicBezTo>
                    <a:lnTo>
                      <a:pt x="186" y="0"/>
                    </a:lnTo>
                    <a:cubicBezTo>
                      <a:pt x="154" y="0"/>
                      <a:pt x="154" y="0"/>
                      <a:pt x="124" y="0"/>
                    </a:cubicBezTo>
                    <a:lnTo>
                      <a:pt x="124" y="0"/>
                    </a:lnTo>
                    <a:lnTo>
                      <a:pt x="93" y="0"/>
                    </a:lnTo>
                    <a:lnTo>
                      <a:pt x="93" y="0"/>
                    </a:lnTo>
                    <a:lnTo>
                      <a:pt x="62" y="0"/>
                    </a:lnTo>
                    <a:cubicBezTo>
                      <a:pt x="31" y="0"/>
                      <a:pt x="31" y="0"/>
                      <a:pt x="31" y="0"/>
                    </a:cubicBezTo>
                    <a:lnTo>
                      <a:pt x="0" y="0"/>
                    </a:lnTo>
                    <a:cubicBezTo>
                      <a:pt x="0" y="0"/>
                      <a:pt x="0" y="0"/>
                      <a:pt x="0" y="31"/>
                    </a:cubicBezTo>
                    <a:lnTo>
                      <a:pt x="0" y="31"/>
                    </a:lnTo>
                    <a:lnTo>
                      <a:pt x="0" y="31"/>
                    </a:lnTo>
                    <a:lnTo>
                      <a:pt x="31" y="31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56" name="Freeform 112"/>
              <p:cNvSpPr>
                <a:spLocks noChangeArrowheads="1"/>
              </p:cNvSpPr>
              <p:nvPr/>
            </p:nvSpPr>
            <p:spPr bwMode="auto">
              <a:xfrm>
                <a:off x="4192588" y="1022350"/>
                <a:ext cx="77787" cy="22225"/>
              </a:xfrm>
              <a:custGeom>
                <a:avLst/>
                <a:gdLst>
                  <a:gd name="T0" fmla="*/ 31 w 218"/>
                  <a:gd name="T1" fmla="*/ 31 h 63"/>
                  <a:gd name="T2" fmla="*/ 31 w 218"/>
                  <a:gd name="T3" fmla="*/ 31 h 63"/>
                  <a:gd name="T4" fmla="*/ 31 w 218"/>
                  <a:gd name="T5" fmla="*/ 31 h 63"/>
                  <a:gd name="T6" fmla="*/ 62 w 218"/>
                  <a:gd name="T7" fmla="*/ 0 h 63"/>
                  <a:gd name="T8" fmla="*/ 62 w 218"/>
                  <a:gd name="T9" fmla="*/ 0 h 63"/>
                  <a:gd name="T10" fmla="*/ 93 w 218"/>
                  <a:gd name="T11" fmla="*/ 0 h 63"/>
                  <a:gd name="T12" fmla="*/ 124 w 218"/>
                  <a:gd name="T13" fmla="*/ 31 h 63"/>
                  <a:gd name="T14" fmla="*/ 155 w 218"/>
                  <a:gd name="T15" fmla="*/ 31 h 63"/>
                  <a:gd name="T16" fmla="*/ 155 w 218"/>
                  <a:gd name="T17" fmla="*/ 31 h 63"/>
                  <a:gd name="T18" fmla="*/ 155 w 218"/>
                  <a:gd name="T19" fmla="*/ 62 h 63"/>
                  <a:gd name="T20" fmla="*/ 186 w 218"/>
                  <a:gd name="T21" fmla="*/ 31 h 63"/>
                  <a:gd name="T22" fmla="*/ 186 w 218"/>
                  <a:gd name="T23" fmla="*/ 31 h 63"/>
                  <a:gd name="T24" fmla="*/ 217 w 218"/>
                  <a:gd name="T25" fmla="*/ 31 h 63"/>
                  <a:gd name="T26" fmla="*/ 217 w 218"/>
                  <a:gd name="T27" fmla="*/ 31 h 63"/>
                  <a:gd name="T28" fmla="*/ 217 w 218"/>
                  <a:gd name="T29" fmla="*/ 31 h 63"/>
                  <a:gd name="T30" fmla="*/ 217 w 218"/>
                  <a:gd name="T31" fmla="*/ 31 h 63"/>
                  <a:gd name="T32" fmla="*/ 186 w 218"/>
                  <a:gd name="T33" fmla="*/ 31 h 63"/>
                  <a:gd name="T34" fmla="*/ 155 w 218"/>
                  <a:gd name="T35" fmla="*/ 0 h 63"/>
                  <a:gd name="T36" fmla="*/ 62 w 218"/>
                  <a:gd name="T37" fmla="*/ 0 h 63"/>
                  <a:gd name="T38" fmla="*/ 62 w 218"/>
                  <a:gd name="T39" fmla="*/ 0 h 63"/>
                  <a:gd name="T40" fmla="*/ 31 w 218"/>
                  <a:gd name="T41" fmla="*/ 0 h 63"/>
                  <a:gd name="T42" fmla="*/ 0 w 218"/>
                  <a:gd name="T43" fmla="*/ 0 h 63"/>
                  <a:gd name="T44" fmla="*/ 31 w 218"/>
                  <a:gd name="T45" fmla="*/ 0 h 63"/>
                  <a:gd name="T46" fmla="*/ 31 w 218"/>
                  <a:gd name="T47" fmla="*/ 31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18" h="63">
                    <a:moveTo>
                      <a:pt x="31" y="31"/>
                    </a:moveTo>
                    <a:lnTo>
                      <a:pt x="31" y="31"/>
                    </a:lnTo>
                    <a:lnTo>
                      <a:pt x="31" y="31"/>
                    </a:lnTo>
                    <a:lnTo>
                      <a:pt x="62" y="0"/>
                    </a:lnTo>
                    <a:lnTo>
                      <a:pt x="62" y="0"/>
                    </a:lnTo>
                    <a:cubicBezTo>
                      <a:pt x="62" y="0"/>
                      <a:pt x="62" y="0"/>
                      <a:pt x="93" y="0"/>
                    </a:cubicBezTo>
                    <a:cubicBezTo>
                      <a:pt x="93" y="0"/>
                      <a:pt x="124" y="0"/>
                      <a:pt x="124" y="31"/>
                    </a:cubicBezTo>
                    <a:cubicBezTo>
                      <a:pt x="124" y="31"/>
                      <a:pt x="124" y="31"/>
                      <a:pt x="155" y="31"/>
                    </a:cubicBezTo>
                    <a:lnTo>
                      <a:pt x="155" y="31"/>
                    </a:lnTo>
                    <a:cubicBezTo>
                      <a:pt x="155" y="31"/>
                      <a:pt x="155" y="31"/>
                      <a:pt x="155" y="62"/>
                    </a:cubicBezTo>
                    <a:cubicBezTo>
                      <a:pt x="155" y="31"/>
                      <a:pt x="186" y="31"/>
                      <a:pt x="186" y="31"/>
                    </a:cubicBezTo>
                    <a:lnTo>
                      <a:pt x="186" y="31"/>
                    </a:lnTo>
                    <a:cubicBezTo>
                      <a:pt x="217" y="31"/>
                      <a:pt x="217" y="31"/>
                      <a:pt x="217" y="31"/>
                    </a:cubicBezTo>
                    <a:lnTo>
                      <a:pt x="217" y="31"/>
                    </a:lnTo>
                    <a:lnTo>
                      <a:pt x="217" y="31"/>
                    </a:lnTo>
                    <a:lnTo>
                      <a:pt x="217" y="31"/>
                    </a:lnTo>
                    <a:cubicBezTo>
                      <a:pt x="217" y="31"/>
                      <a:pt x="217" y="31"/>
                      <a:pt x="186" y="31"/>
                    </a:cubicBezTo>
                    <a:lnTo>
                      <a:pt x="155" y="0"/>
                    </a:lnTo>
                    <a:cubicBezTo>
                      <a:pt x="124" y="0"/>
                      <a:pt x="93" y="0"/>
                      <a:pt x="62" y="0"/>
                    </a:cubicBezTo>
                    <a:lnTo>
                      <a:pt x="62" y="0"/>
                    </a:lnTo>
                    <a:cubicBezTo>
                      <a:pt x="31" y="0"/>
                      <a:pt x="31" y="0"/>
                      <a:pt x="31" y="0"/>
                    </a:cubicBezTo>
                    <a:lnTo>
                      <a:pt x="0" y="0"/>
                    </a:lnTo>
                    <a:lnTo>
                      <a:pt x="31" y="0"/>
                    </a:lnTo>
                    <a:cubicBezTo>
                      <a:pt x="31" y="0"/>
                      <a:pt x="31" y="0"/>
                      <a:pt x="31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57" name="Freeform 113"/>
              <p:cNvSpPr>
                <a:spLocks noChangeArrowheads="1"/>
              </p:cNvSpPr>
              <p:nvPr/>
            </p:nvSpPr>
            <p:spPr bwMode="auto">
              <a:xfrm>
                <a:off x="3890963" y="1111250"/>
                <a:ext cx="77787" cy="66675"/>
              </a:xfrm>
              <a:custGeom>
                <a:avLst/>
                <a:gdLst>
                  <a:gd name="T0" fmla="*/ 31 w 218"/>
                  <a:gd name="T1" fmla="*/ 186 h 187"/>
                  <a:gd name="T2" fmla="*/ 31 w 218"/>
                  <a:gd name="T3" fmla="*/ 186 h 187"/>
                  <a:gd name="T4" fmla="*/ 62 w 218"/>
                  <a:gd name="T5" fmla="*/ 155 h 187"/>
                  <a:gd name="T6" fmla="*/ 62 w 218"/>
                  <a:gd name="T7" fmla="*/ 155 h 187"/>
                  <a:gd name="T8" fmla="*/ 62 w 218"/>
                  <a:gd name="T9" fmla="*/ 155 h 187"/>
                  <a:gd name="T10" fmla="*/ 93 w 218"/>
                  <a:gd name="T11" fmla="*/ 155 h 187"/>
                  <a:gd name="T12" fmla="*/ 93 w 218"/>
                  <a:gd name="T13" fmla="*/ 155 h 187"/>
                  <a:gd name="T14" fmla="*/ 93 w 218"/>
                  <a:gd name="T15" fmla="*/ 155 h 187"/>
                  <a:gd name="T16" fmla="*/ 93 w 218"/>
                  <a:gd name="T17" fmla="*/ 124 h 187"/>
                  <a:gd name="T18" fmla="*/ 93 w 218"/>
                  <a:gd name="T19" fmla="*/ 124 h 187"/>
                  <a:gd name="T20" fmla="*/ 124 w 218"/>
                  <a:gd name="T21" fmla="*/ 93 h 187"/>
                  <a:gd name="T22" fmla="*/ 124 w 218"/>
                  <a:gd name="T23" fmla="*/ 93 h 187"/>
                  <a:gd name="T24" fmla="*/ 124 w 218"/>
                  <a:gd name="T25" fmla="*/ 93 h 187"/>
                  <a:gd name="T26" fmla="*/ 124 w 218"/>
                  <a:gd name="T27" fmla="*/ 93 h 187"/>
                  <a:gd name="T28" fmla="*/ 124 w 218"/>
                  <a:gd name="T29" fmla="*/ 93 h 187"/>
                  <a:gd name="T30" fmla="*/ 155 w 218"/>
                  <a:gd name="T31" fmla="*/ 62 h 187"/>
                  <a:gd name="T32" fmla="*/ 155 w 218"/>
                  <a:gd name="T33" fmla="*/ 62 h 187"/>
                  <a:gd name="T34" fmla="*/ 155 w 218"/>
                  <a:gd name="T35" fmla="*/ 31 h 187"/>
                  <a:gd name="T36" fmla="*/ 186 w 218"/>
                  <a:gd name="T37" fmla="*/ 0 h 187"/>
                  <a:gd name="T38" fmla="*/ 186 w 218"/>
                  <a:gd name="T39" fmla="*/ 0 h 187"/>
                  <a:gd name="T40" fmla="*/ 186 w 218"/>
                  <a:gd name="T41" fmla="*/ 0 h 187"/>
                  <a:gd name="T42" fmla="*/ 186 w 218"/>
                  <a:gd name="T43" fmla="*/ 0 h 187"/>
                  <a:gd name="T44" fmla="*/ 186 w 218"/>
                  <a:gd name="T45" fmla="*/ 0 h 187"/>
                  <a:gd name="T46" fmla="*/ 217 w 218"/>
                  <a:gd name="T47" fmla="*/ 0 h 187"/>
                  <a:gd name="T48" fmla="*/ 217 w 218"/>
                  <a:gd name="T49" fmla="*/ 0 h 187"/>
                  <a:gd name="T50" fmla="*/ 217 w 218"/>
                  <a:gd name="T51" fmla="*/ 0 h 187"/>
                  <a:gd name="T52" fmla="*/ 186 w 218"/>
                  <a:gd name="T53" fmla="*/ 0 h 187"/>
                  <a:gd name="T54" fmla="*/ 186 w 218"/>
                  <a:gd name="T55" fmla="*/ 0 h 187"/>
                  <a:gd name="T56" fmla="*/ 186 w 218"/>
                  <a:gd name="T57" fmla="*/ 0 h 187"/>
                  <a:gd name="T58" fmla="*/ 155 w 218"/>
                  <a:gd name="T59" fmla="*/ 0 h 187"/>
                  <a:gd name="T60" fmla="*/ 155 w 218"/>
                  <a:gd name="T61" fmla="*/ 0 h 187"/>
                  <a:gd name="T62" fmla="*/ 155 w 218"/>
                  <a:gd name="T63" fmla="*/ 0 h 187"/>
                  <a:gd name="T64" fmla="*/ 124 w 218"/>
                  <a:gd name="T65" fmla="*/ 0 h 187"/>
                  <a:gd name="T66" fmla="*/ 124 w 218"/>
                  <a:gd name="T67" fmla="*/ 31 h 187"/>
                  <a:gd name="T68" fmla="*/ 93 w 218"/>
                  <a:gd name="T69" fmla="*/ 93 h 187"/>
                  <a:gd name="T70" fmla="*/ 62 w 218"/>
                  <a:gd name="T71" fmla="*/ 93 h 187"/>
                  <a:gd name="T72" fmla="*/ 62 w 218"/>
                  <a:gd name="T73" fmla="*/ 93 h 187"/>
                  <a:gd name="T74" fmla="*/ 62 w 218"/>
                  <a:gd name="T75" fmla="*/ 93 h 187"/>
                  <a:gd name="T76" fmla="*/ 31 w 218"/>
                  <a:gd name="T77" fmla="*/ 124 h 187"/>
                  <a:gd name="T78" fmla="*/ 0 w 218"/>
                  <a:gd name="T79" fmla="*/ 155 h 187"/>
                  <a:gd name="T80" fmla="*/ 31 w 218"/>
                  <a:gd name="T81" fmla="*/ 186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18" h="187">
                    <a:moveTo>
                      <a:pt x="31" y="186"/>
                    </a:moveTo>
                    <a:lnTo>
                      <a:pt x="31" y="186"/>
                    </a:lnTo>
                    <a:cubicBezTo>
                      <a:pt x="31" y="155"/>
                      <a:pt x="62" y="155"/>
                      <a:pt x="62" y="155"/>
                    </a:cubicBezTo>
                    <a:lnTo>
                      <a:pt x="62" y="155"/>
                    </a:lnTo>
                    <a:lnTo>
                      <a:pt x="62" y="155"/>
                    </a:lnTo>
                    <a:cubicBezTo>
                      <a:pt x="93" y="155"/>
                      <a:pt x="93" y="155"/>
                      <a:pt x="93" y="155"/>
                    </a:cubicBezTo>
                    <a:lnTo>
                      <a:pt x="93" y="155"/>
                    </a:lnTo>
                    <a:lnTo>
                      <a:pt x="93" y="155"/>
                    </a:lnTo>
                    <a:cubicBezTo>
                      <a:pt x="93" y="124"/>
                      <a:pt x="93" y="124"/>
                      <a:pt x="93" y="124"/>
                    </a:cubicBezTo>
                    <a:lnTo>
                      <a:pt x="93" y="124"/>
                    </a:lnTo>
                    <a:lnTo>
                      <a:pt x="124" y="93"/>
                    </a:lnTo>
                    <a:lnTo>
                      <a:pt x="124" y="93"/>
                    </a:lnTo>
                    <a:lnTo>
                      <a:pt x="124" y="93"/>
                    </a:lnTo>
                    <a:lnTo>
                      <a:pt x="124" y="93"/>
                    </a:lnTo>
                    <a:lnTo>
                      <a:pt x="124" y="93"/>
                    </a:lnTo>
                    <a:lnTo>
                      <a:pt x="155" y="62"/>
                    </a:lnTo>
                    <a:lnTo>
                      <a:pt x="155" y="62"/>
                    </a:lnTo>
                    <a:lnTo>
                      <a:pt x="155" y="31"/>
                    </a:lnTo>
                    <a:cubicBezTo>
                      <a:pt x="155" y="31"/>
                      <a:pt x="155" y="0"/>
                      <a:pt x="186" y="0"/>
                    </a:cubicBezTo>
                    <a:lnTo>
                      <a:pt x="186" y="0"/>
                    </a:lnTo>
                    <a:lnTo>
                      <a:pt x="186" y="0"/>
                    </a:lnTo>
                    <a:lnTo>
                      <a:pt x="186" y="0"/>
                    </a:lnTo>
                    <a:lnTo>
                      <a:pt x="186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186" y="0"/>
                    </a:lnTo>
                    <a:lnTo>
                      <a:pt x="186" y="0"/>
                    </a:lnTo>
                    <a:lnTo>
                      <a:pt x="186" y="0"/>
                    </a:lnTo>
                    <a:cubicBezTo>
                      <a:pt x="155" y="0"/>
                      <a:pt x="155" y="0"/>
                      <a:pt x="155" y="0"/>
                    </a:cubicBezTo>
                    <a:lnTo>
                      <a:pt x="155" y="0"/>
                    </a:lnTo>
                    <a:lnTo>
                      <a:pt x="155" y="0"/>
                    </a:lnTo>
                    <a:cubicBezTo>
                      <a:pt x="124" y="0"/>
                      <a:pt x="124" y="0"/>
                      <a:pt x="124" y="0"/>
                    </a:cubicBezTo>
                    <a:lnTo>
                      <a:pt x="124" y="31"/>
                    </a:lnTo>
                    <a:cubicBezTo>
                      <a:pt x="124" y="62"/>
                      <a:pt x="93" y="93"/>
                      <a:pt x="93" y="93"/>
                    </a:cubicBezTo>
                    <a:cubicBezTo>
                      <a:pt x="93" y="93"/>
                      <a:pt x="93" y="93"/>
                      <a:pt x="62" y="93"/>
                    </a:cubicBezTo>
                    <a:lnTo>
                      <a:pt x="62" y="93"/>
                    </a:lnTo>
                    <a:lnTo>
                      <a:pt x="62" y="93"/>
                    </a:lnTo>
                    <a:cubicBezTo>
                      <a:pt x="62" y="124"/>
                      <a:pt x="62" y="124"/>
                      <a:pt x="31" y="124"/>
                    </a:cubicBezTo>
                    <a:cubicBezTo>
                      <a:pt x="31" y="155"/>
                      <a:pt x="31" y="155"/>
                      <a:pt x="0" y="155"/>
                    </a:cubicBezTo>
                    <a:cubicBezTo>
                      <a:pt x="0" y="155"/>
                      <a:pt x="31" y="155"/>
                      <a:pt x="31" y="18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58" name="Freeform 114"/>
              <p:cNvSpPr>
                <a:spLocks noChangeArrowheads="1"/>
              </p:cNvSpPr>
              <p:nvPr/>
            </p:nvSpPr>
            <p:spPr bwMode="auto">
              <a:xfrm>
                <a:off x="4025900" y="1033463"/>
                <a:ext cx="44450" cy="33337"/>
              </a:xfrm>
              <a:custGeom>
                <a:avLst/>
                <a:gdLst>
                  <a:gd name="T0" fmla="*/ 31 w 125"/>
                  <a:gd name="T1" fmla="*/ 62 h 94"/>
                  <a:gd name="T2" fmla="*/ 31 w 125"/>
                  <a:gd name="T3" fmla="*/ 62 h 94"/>
                  <a:gd name="T4" fmla="*/ 62 w 125"/>
                  <a:gd name="T5" fmla="*/ 62 h 94"/>
                  <a:gd name="T6" fmla="*/ 93 w 125"/>
                  <a:gd name="T7" fmla="*/ 93 h 94"/>
                  <a:gd name="T8" fmla="*/ 93 w 125"/>
                  <a:gd name="T9" fmla="*/ 93 h 94"/>
                  <a:gd name="T10" fmla="*/ 93 w 125"/>
                  <a:gd name="T11" fmla="*/ 93 h 94"/>
                  <a:gd name="T12" fmla="*/ 93 w 125"/>
                  <a:gd name="T13" fmla="*/ 93 h 94"/>
                  <a:gd name="T14" fmla="*/ 124 w 125"/>
                  <a:gd name="T15" fmla="*/ 62 h 94"/>
                  <a:gd name="T16" fmla="*/ 124 w 125"/>
                  <a:gd name="T17" fmla="*/ 62 h 94"/>
                  <a:gd name="T18" fmla="*/ 93 w 125"/>
                  <a:gd name="T19" fmla="*/ 31 h 94"/>
                  <a:gd name="T20" fmla="*/ 93 w 125"/>
                  <a:gd name="T21" fmla="*/ 31 h 94"/>
                  <a:gd name="T22" fmla="*/ 93 w 125"/>
                  <a:gd name="T23" fmla="*/ 31 h 94"/>
                  <a:gd name="T24" fmla="*/ 93 w 125"/>
                  <a:gd name="T25" fmla="*/ 0 h 94"/>
                  <a:gd name="T26" fmla="*/ 93 w 125"/>
                  <a:gd name="T27" fmla="*/ 0 h 94"/>
                  <a:gd name="T28" fmla="*/ 62 w 125"/>
                  <a:gd name="T29" fmla="*/ 31 h 94"/>
                  <a:gd name="T30" fmla="*/ 62 w 125"/>
                  <a:gd name="T31" fmla="*/ 31 h 94"/>
                  <a:gd name="T32" fmla="*/ 31 w 125"/>
                  <a:gd name="T33" fmla="*/ 62 h 94"/>
                  <a:gd name="T34" fmla="*/ 0 w 125"/>
                  <a:gd name="T35" fmla="*/ 62 h 94"/>
                  <a:gd name="T36" fmla="*/ 0 w 125"/>
                  <a:gd name="T37" fmla="*/ 62 h 94"/>
                  <a:gd name="T38" fmla="*/ 0 w 125"/>
                  <a:gd name="T39" fmla="*/ 62 h 94"/>
                  <a:gd name="T40" fmla="*/ 0 w 125"/>
                  <a:gd name="T41" fmla="*/ 62 h 94"/>
                  <a:gd name="T42" fmla="*/ 31 w 125"/>
                  <a:gd name="T43" fmla="*/ 62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25" h="94">
                    <a:moveTo>
                      <a:pt x="31" y="62"/>
                    </a:moveTo>
                    <a:lnTo>
                      <a:pt x="31" y="62"/>
                    </a:lnTo>
                    <a:cubicBezTo>
                      <a:pt x="31" y="62"/>
                      <a:pt x="31" y="62"/>
                      <a:pt x="62" y="62"/>
                    </a:cubicBezTo>
                    <a:cubicBezTo>
                      <a:pt x="62" y="62"/>
                      <a:pt x="62" y="93"/>
                      <a:pt x="93" y="93"/>
                    </a:cubicBezTo>
                    <a:lnTo>
                      <a:pt x="93" y="93"/>
                    </a:lnTo>
                    <a:lnTo>
                      <a:pt x="93" y="93"/>
                    </a:lnTo>
                    <a:lnTo>
                      <a:pt x="93" y="93"/>
                    </a:lnTo>
                    <a:cubicBezTo>
                      <a:pt x="124" y="62"/>
                      <a:pt x="124" y="62"/>
                      <a:pt x="124" y="62"/>
                    </a:cubicBezTo>
                    <a:lnTo>
                      <a:pt x="124" y="62"/>
                    </a:lnTo>
                    <a:cubicBezTo>
                      <a:pt x="93" y="62"/>
                      <a:pt x="93" y="62"/>
                      <a:pt x="93" y="31"/>
                    </a:cubicBezTo>
                    <a:lnTo>
                      <a:pt x="93" y="31"/>
                    </a:lnTo>
                    <a:lnTo>
                      <a:pt x="93" y="31"/>
                    </a:lnTo>
                    <a:cubicBezTo>
                      <a:pt x="93" y="0"/>
                      <a:pt x="93" y="0"/>
                      <a:pt x="93" y="0"/>
                    </a:cubicBezTo>
                    <a:lnTo>
                      <a:pt x="93" y="0"/>
                    </a:lnTo>
                    <a:cubicBezTo>
                      <a:pt x="62" y="31"/>
                      <a:pt x="62" y="31"/>
                      <a:pt x="62" y="31"/>
                    </a:cubicBezTo>
                    <a:lnTo>
                      <a:pt x="62" y="31"/>
                    </a:lnTo>
                    <a:cubicBezTo>
                      <a:pt x="62" y="31"/>
                      <a:pt x="62" y="31"/>
                      <a:pt x="31" y="62"/>
                    </a:cubicBezTo>
                    <a:cubicBezTo>
                      <a:pt x="31" y="62"/>
                      <a:pt x="31" y="62"/>
                      <a:pt x="0" y="62"/>
                    </a:cubicBez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31" y="6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59" name="Freeform 115"/>
              <p:cNvSpPr>
                <a:spLocks noChangeArrowheads="1"/>
              </p:cNvSpPr>
              <p:nvPr/>
            </p:nvSpPr>
            <p:spPr bwMode="auto">
              <a:xfrm>
                <a:off x="5521325" y="787400"/>
                <a:ext cx="112713" cy="44450"/>
              </a:xfrm>
              <a:custGeom>
                <a:avLst/>
                <a:gdLst>
                  <a:gd name="T0" fmla="*/ 279 w 312"/>
                  <a:gd name="T1" fmla="*/ 62 h 125"/>
                  <a:gd name="T2" fmla="*/ 279 w 312"/>
                  <a:gd name="T3" fmla="*/ 62 h 125"/>
                  <a:gd name="T4" fmla="*/ 279 w 312"/>
                  <a:gd name="T5" fmla="*/ 62 h 125"/>
                  <a:gd name="T6" fmla="*/ 279 w 312"/>
                  <a:gd name="T7" fmla="*/ 93 h 125"/>
                  <a:gd name="T8" fmla="*/ 248 w 312"/>
                  <a:gd name="T9" fmla="*/ 93 h 125"/>
                  <a:gd name="T10" fmla="*/ 217 w 312"/>
                  <a:gd name="T11" fmla="*/ 62 h 125"/>
                  <a:gd name="T12" fmla="*/ 217 w 312"/>
                  <a:gd name="T13" fmla="*/ 31 h 125"/>
                  <a:gd name="T14" fmla="*/ 217 w 312"/>
                  <a:gd name="T15" fmla="*/ 0 h 125"/>
                  <a:gd name="T16" fmla="*/ 217 w 312"/>
                  <a:gd name="T17" fmla="*/ 0 h 125"/>
                  <a:gd name="T18" fmla="*/ 156 w 312"/>
                  <a:gd name="T19" fmla="*/ 0 h 125"/>
                  <a:gd name="T20" fmla="*/ 124 w 312"/>
                  <a:gd name="T21" fmla="*/ 0 h 125"/>
                  <a:gd name="T22" fmla="*/ 124 w 312"/>
                  <a:gd name="T23" fmla="*/ 0 h 125"/>
                  <a:gd name="T24" fmla="*/ 93 w 312"/>
                  <a:gd name="T25" fmla="*/ 0 h 125"/>
                  <a:gd name="T26" fmla="*/ 93 w 312"/>
                  <a:gd name="T27" fmla="*/ 0 h 125"/>
                  <a:gd name="T28" fmla="*/ 32 w 312"/>
                  <a:gd name="T29" fmla="*/ 0 h 125"/>
                  <a:gd name="T30" fmla="*/ 32 w 312"/>
                  <a:gd name="T31" fmla="*/ 0 h 125"/>
                  <a:gd name="T32" fmla="*/ 0 w 312"/>
                  <a:gd name="T33" fmla="*/ 0 h 125"/>
                  <a:gd name="T34" fmla="*/ 0 w 312"/>
                  <a:gd name="T35" fmla="*/ 0 h 125"/>
                  <a:gd name="T36" fmla="*/ 0 w 312"/>
                  <a:gd name="T37" fmla="*/ 31 h 125"/>
                  <a:gd name="T38" fmla="*/ 0 w 312"/>
                  <a:gd name="T39" fmla="*/ 31 h 125"/>
                  <a:gd name="T40" fmla="*/ 32 w 312"/>
                  <a:gd name="T41" fmla="*/ 31 h 125"/>
                  <a:gd name="T42" fmla="*/ 32 w 312"/>
                  <a:gd name="T43" fmla="*/ 31 h 125"/>
                  <a:gd name="T44" fmla="*/ 32 w 312"/>
                  <a:gd name="T45" fmla="*/ 31 h 125"/>
                  <a:gd name="T46" fmla="*/ 63 w 312"/>
                  <a:gd name="T47" fmla="*/ 31 h 125"/>
                  <a:gd name="T48" fmla="*/ 93 w 312"/>
                  <a:gd name="T49" fmla="*/ 0 h 125"/>
                  <a:gd name="T50" fmla="*/ 93 w 312"/>
                  <a:gd name="T51" fmla="*/ 0 h 125"/>
                  <a:gd name="T52" fmla="*/ 124 w 312"/>
                  <a:gd name="T53" fmla="*/ 31 h 125"/>
                  <a:gd name="T54" fmla="*/ 93 w 312"/>
                  <a:gd name="T55" fmla="*/ 93 h 125"/>
                  <a:gd name="T56" fmla="*/ 156 w 312"/>
                  <a:gd name="T57" fmla="*/ 93 h 125"/>
                  <a:gd name="T58" fmla="*/ 156 w 312"/>
                  <a:gd name="T59" fmla="*/ 93 h 125"/>
                  <a:gd name="T60" fmla="*/ 156 w 312"/>
                  <a:gd name="T61" fmla="*/ 93 h 125"/>
                  <a:gd name="T62" fmla="*/ 217 w 312"/>
                  <a:gd name="T63" fmla="*/ 93 h 125"/>
                  <a:gd name="T64" fmla="*/ 248 w 312"/>
                  <a:gd name="T65" fmla="*/ 93 h 125"/>
                  <a:gd name="T66" fmla="*/ 248 w 312"/>
                  <a:gd name="T67" fmla="*/ 93 h 125"/>
                  <a:gd name="T68" fmla="*/ 248 w 312"/>
                  <a:gd name="T69" fmla="*/ 93 h 125"/>
                  <a:gd name="T70" fmla="*/ 279 w 312"/>
                  <a:gd name="T71" fmla="*/ 93 h 125"/>
                  <a:gd name="T72" fmla="*/ 279 w 312"/>
                  <a:gd name="T73" fmla="*/ 93 h 125"/>
                  <a:gd name="T74" fmla="*/ 279 w 312"/>
                  <a:gd name="T75" fmla="*/ 124 h 125"/>
                  <a:gd name="T76" fmla="*/ 311 w 312"/>
                  <a:gd name="T77" fmla="*/ 93 h 125"/>
                  <a:gd name="T78" fmla="*/ 311 w 312"/>
                  <a:gd name="T79" fmla="*/ 93 h 125"/>
                  <a:gd name="T80" fmla="*/ 279 w 312"/>
                  <a:gd name="T81" fmla="*/ 62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12" h="125">
                    <a:moveTo>
                      <a:pt x="279" y="62"/>
                    </a:moveTo>
                    <a:lnTo>
                      <a:pt x="279" y="62"/>
                    </a:lnTo>
                    <a:lnTo>
                      <a:pt x="279" y="62"/>
                    </a:lnTo>
                    <a:cubicBezTo>
                      <a:pt x="279" y="62"/>
                      <a:pt x="279" y="62"/>
                      <a:pt x="279" y="93"/>
                    </a:cubicBezTo>
                    <a:cubicBezTo>
                      <a:pt x="248" y="93"/>
                      <a:pt x="248" y="93"/>
                      <a:pt x="248" y="93"/>
                    </a:cubicBezTo>
                    <a:lnTo>
                      <a:pt x="217" y="62"/>
                    </a:lnTo>
                    <a:lnTo>
                      <a:pt x="217" y="31"/>
                    </a:lnTo>
                    <a:lnTo>
                      <a:pt x="217" y="0"/>
                    </a:lnTo>
                    <a:lnTo>
                      <a:pt x="217" y="0"/>
                    </a:lnTo>
                    <a:cubicBezTo>
                      <a:pt x="187" y="0"/>
                      <a:pt x="187" y="0"/>
                      <a:pt x="156" y="0"/>
                    </a:cubicBezTo>
                    <a:cubicBezTo>
                      <a:pt x="156" y="0"/>
                      <a:pt x="156" y="0"/>
                      <a:pt x="124" y="0"/>
                    </a:cubicBezTo>
                    <a:lnTo>
                      <a:pt x="124" y="0"/>
                    </a:lnTo>
                    <a:cubicBezTo>
                      <a:pt x="124" y="0"/>
                      <a:pt x="124" y="0"/>
                      <a:pt x="93" y="0"/>
                    </a:cubicBezTo>
                    <a:lnTo>
                      <a:pt x="93" y="0"/>
                    </a:lnTo>
                    <a:cubicBezTo>
                      <a:pt x="93" y="0"/>
                      <a:pt x="63" y="0"/>
                      <a:pt x="32" y="0"/>
                    </a:cubicBezTo>
                    <a:lnTo>
                      <a:pt x="3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31"/>
                    </a:lnTo>
                    <a:lnTo>
                      <a:pt x="0" y="31"/>
                    </a:lnTo>
                    <a:cubicBezTo>
                      <a:pt x="32" y="31"/>
                      <a:pt x="32" y="31"/>
                      <a:pt x="32" y="31"/>
                    </a:cubicBezTo>
                    <a:lnTo>
                      <a:pt x="32" y="31"/>
                    </a:lnTo>
                    <a:lnTo>
                      <a:pt x="32" y="31"/>
                    </a:lnTo>
                    <a:lnTo>
                      <a:pt x="63" y="31"/>
                    </a:lnTo>
                    <a:cubicBezTo>
                      <a:pt x="63" y="0"/>
                      <a:pt x="63" y="0"/>
                      <a:pt x="93" y="0"/>
                    </a:cubicBezTo>
                    <a:lnTo>
                      <a:pt x="93" y="0"/>
                    </a:lnTo>
                    <a:lnTo>
                      <a:pt x="124" y="31"/>
                    </a:lnTo>
                    <a:cubicBezTo>
                      <a:pt x="124" y="62"/>
                      <a:pt x="93" y="62"/>
                      <a:pt x="93" y="93"/>
                    </a:cubicBezTo>
                    <a:cubicBezTo>
                      <a:pt x="93" y="93"/>
                      <a:pt x="124" y="93"/>
                      <a:pt x="156" y="93"/>
                    </a:cubicBezTo>
                    <a:lnTo>
                      <a:pt x="156" y="93"/>
                    </a:lnTo>
                    <a:lnTo>
                      <a:pt x="156" y="93"/>
                    </a:lnTo>
                    <a:cubicBezTo>
                      <a:pt x="187" y="93"/>
                      <a:pt x="217" y="93"/>
                      <a:pt x="217" y="93"/>
                    </a:cubicBezTo>
                    <a:lnTo>
                      <a:pt x="248" y="93"/>
                    </a:lnTo>
                    <a:lnTo>
                      <a:pt x="248" y="93"/>
                    </a:lnTo>
                    <a:lnTo>
                      <a:pt x="248" y="93"/>
                    </a:lnTo>
                    <a:cubicBezTo>
                      <a:pt x="279" y="93"/>
                      <a:pt x="279" y="93"/>
                      <a:pt x="279" y="93"/>
                    </a:cubicBezTo>
                    <a:lnTo>
                      <a:pt x="279" y="93"/>
                    </a:lnTo>
                    <a:lnTo>
                      <a:pt x="279" y="124"/>
                    </a:lnTo>
                    <a:cubicBezTo>
                      <a:pt x="279" y="93"/>
                      <a:pt x="279" y="93"/>
                      <a:pt x="311" y="93"/>
                    </a:cubicBezTo>
                    <a:lnTo>
                      <a:pt x="311" y="93"/>
                    </a:lnTo>
                    <a:lnTo>
                      <a:pt x="279" y="6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60" name="Freeform 116"/>
              <p:cNvSpPr>
                <a:spLocks noChangeArrowheads="1"/>
              </p:cNvSpPr>
              <p:nvPr/>
            </p:nvSpPr>
            <p:spPr bwMode="auto">
              <a:xfrm>
                <a:off x="6402388" y="898525"/>
                <a:ext cx="134937" cy="22225"/>
              </a:xfrm>
              <a:custGeom>
                <a:avLst/>
                <a:gdLst>
                  <a:gd name="T0" fmla="*/ 217 w 373"/>
                  <a:gd name="T1" fmla="*/ 31 h 63"/>
                  <a:gd name="T2" fmla="*/ 217 w 373"/>
                  <a:gd name="T3" fmla="*/ 31 h 63"/>
                  <a:gd name="T4" fmla="*/ 217 w 373"/>
                  <a:gd name="T5" fmla="*/ 31 h 63"/>
                  <a:gd name="T6" fmla="*/ 248 w 373"/>
                  <a:gd name="T7" fmla="*/ 31 h 63"/>
                  <a:gd name="T8" fmla="*/ 248 w 373"/>
                  <a:gd name="T9" fmla="*/ 31 h 63"/>
                  <a:gd name="T10" fmla="*/ 279 w 373"/>
                  <a:gd name="T11" fmla="*/ 31 h 63"/>
                  <a:gd name="T12" fmla="*/ 279 w 373"/>
                  <a:gd name="T13" fmla="*/ 31 h 63"/>
                  <a:gd name="T14" fmla="*/ 310 w 373"/>
                  <a:gd name="T15" fmla="*/ 31 h 63"/>
                  <a:gd name="T16" fmla="*/ 372 w 373"/>
                  <a:gd name="T17" fmla="*/ 31 h 63"/>
                  <a:gd name="T18" fmla="*/ 372 w 373"/>
                  <a:gd name="T19" fmla="*/ 31 h 63"/>
                  <a:gd name="T20" fmla="*/ 341 w 373"/>
                  <a:gd name="T21" fmla="*/ 31 h 63"/>
                  <a:gd name="T22" fmla="*/ 310 w 373"/>
                  <a:gd name="T23" fmla="*/ 31 h 63"/>
                  <a:gd name="T24" fmla="*/ 310 w 373"/>
                  <a:gd name="T25" fmla="*/ 31 h 63"/>
                  <a:gd name="T26" fmla="*/ 279 w 373"/>
                  <a:gd name="T27" fmla="*/ 31 h 63"/>
                  <a:gd name="T28" fmla="*/ 248 w 373"/>
                  <a:gd name="T29" fmla="*/ 31 h 63"/>
                  <a:gd name="T30" fmla="*/ 217 w 373"/>
                  <a:gd name="T31" fmla="*/ 0 h 63"/>
                  <a:gd name="T32" fmla="*/ 217 w 373"/>
                  <a:gd name="T33" fmla="*/ 0 h 63"/>
                  <a:gd name="T34" fmla="*/ 217 w 373"/>
                  <a:gd name="T35" fmla="*/ 31 h 63"/>
                  <a:gd name="T36" fmla="*/ 155 w 373"/>
                  <a:gd name="T37" fmla="*/ 31 h 63"/>
                  <a:gd name="T38" fmla="*/ 124 w 373"/>
                  <a:gd name="T39" fmla="*/ 31 h 63"/>
                  <a:gd name="T40" fmla="*/ 93 w 373"/>
                  <a:gd name="T41" fmla="*/ 31 h 63"/>
                  <a:gd name="T42" fmla="*/ 93 w 373"/>
                  <a:gd name="T43" fmla="*/ 0 h 63"/>
                  <a:gd name="T44" fmla="*/ 62 w 373"/>
                  <a:gd name="T45" fmla="*/ 0 h 63"/>
                  <a:gd name="T46" fmla="*/ 31 w 373"/>
                  <a:gd name="T47" fmla="*/ 0 h 63"/>
                  <a:gd name="T48" fmla="*/ 0 w 373"/>
                  <a:gd name="T49" fmla="*/ 31 h 63"/>
                  <a:gd name="T50" fmla="*/ 0 w 373"/>
                  <a:gd name="T51" fmla="*/ 31 h 63"/>
                  <a:gd name="T52" fmla="*/ 0 w 373"/>
                  <a:gd name="T53" fmla="*/ 31 h 63"/>
                  <a:gd name="T54" fmla="*/ 31 w 373"/>
                  <a:gd name="T55" fmla="*/ 62 h 63"/>
                  <a:gd name="T56" fmla="*/ 31 w 373"/>
                  <a:gd name="T57" fmla="*/ 31 h 63"/>
                  <a:gd name="T58" fmla="*/ 62 w 373"/>
                  <a:gd name="T59" fmla="*/ 31 h 63"/>
                  <a:gd name="T60" fmla="*/ 62 w 373"/>
                  <a:gd name="T61" fmla="*/ 31 h 63"/>
                  <a:gd name="T62" fmla="*/ 62 w 373"/>
                  <a:gd name="T63" fmla="*/ 31 h 63"/>
                  <a:gd name="T64" fmla="*/ 62 w 373"/>
                  <a:gd name="T65" fmla="*/ 31 h 63"/>
                  <a:gd name="T66" fmla="*/ 93 w 373"/>
                  <a:gd name="T67" fmla="*/ 31 h 63"/>
                  <a:gd name="T68" fmla="*/ 124 w 373"/>
                  <a:gd name="T69" fmla="*/ 31 h 63"/>
                  <a:gd name="T70" fmla="*/ 124 w 373"/>
                  <a:gd name="T71" fmla="*/ 31 h 63"/>
                  <a:gd name="T72" fmla="*/ 186 w 373"/>
                  <a:gd name="T73" fmla="*/ 31 h 63"/>
                  <a:gd name="T74" fmla="*/ 217 w 373"/>
                  <a:gd name="T75" fmla="*/ 31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373" h="63">
                    <a:moveTo>
                      <a:pt x="217" y="31"/>
                    </a:moveTo>
                    <a:lnTo>
                      <a:pt x="217" y="31"/>
                    </a:lnTo>
                    <a:lnTo>
                      <a:pt x="217" y="31"/>
                    </a:lnTo>
                    <a:cubicBezTo>
                      <a:pt x="248" y="31"/>
                      <a:pt x="248" y="31"/>
                      <a:pt x="248" y="31"/>
                    </a:cubicBezTo>
                    <a:lnTo>
                      <a:pt x="248" y="31"/>
                    </a:lnTo>
                    <a:lnTo>
                      <a:pt x="279" y="31"/>
                    </a:lnTo>
                    <a:lnTo>
                      <a:pt x="279" y="31"/>
                    </a:lnTo>
                    <a:cubicBezTo>
                      <a:pt x="310" y="31"/>
                      <a:pt x="310" y="31"/>
                      <a:pt x="310" y="31"/>
                    </a:cubicBezTo>
                    <a:cubicBezTo>
                      <a:pt x="341" y="31"/>
                      <a:pt x="341" y="31"/>
                      <a:pt x="372" y="31"/>
                    </a:cubicBezTo>
                    <a:lnTo>
                      <a:pt x="372" y="31"/>
                    </a:lnTo>
                    <a:cubicBezTo>
                      <a:pt x="341" y="31"/>
                      <a:pt x="341" y="31"/>
                      <a:pt x="341" y="31"/>
                    </a:cubicBezTo>
                    <a:lnTo>
                      <a:pt x="310" y="31"/>
                    </a:lnTo>
                    <a:lnTo>
                      <a:pt x="310" y="31"/>
                    </a:lnTo>
                    <a:lnTo>
                      <a:pt x="279" y="31"/>
                    </a:lnTo>
                    <a:lnTo>
                      <a:pt x="248" y="31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31"/>
                    </a:lnTo>
                    <a:cubicBezTo>
                      <a:pt x="186" y="31"/>
                      <a:pt x="186" y="31"/>
                      <a:pt x="155" y="31"/>
                    </a:cubicBezTo>
                    <a:cubicBezTo>
                      <a:pt x="155" y="31"/>
                      <a:pt x="155" y="31"/>
                      <a:pt x="124" y="31"/>
                    </a:cubicBezTo>
                    <a:cubicBezTo>
                      <a:pt x="124" y="31"/>
                      <a:pt x="124" y="31"/>
                      <a:pt x="93" y="31"/>
                    </a:cubicBezTo>
                    <a:cubicBezTo>
                      <a:pt x="93" y="0"/>
                      <a:pt x="93" y="0"/>
                      <a:pt x="93" y="0"/>
                    </a:cubicBezTo>
                    <a:lnTo>
                      <a:pt x="62" y="0"/>
                    </a:lnTo>
                    <a:cubicBezTo>
                      <a:pt x="62" y="0"/>
                      <a:pt x="62" y="0"/>
                      <a:pt x="31" y="0"/>
                    </a:cubicBezTo>
                    <a:cubicBezTo>
                      <a:pt x="31" y="0"/>
                      <a:pt x="31" y="0"/>
                      <a:pt x="0" y="31"/>
                    </a:cubicBezTo>
                    <a:lnTo>
                      <a:pt x="0" y="31"/>
                    </a:lnTo>
                    <a:lnTo>
                      <a:pt x="0" y="31"/>
                    </a:lnTo>
                    <a:cubicBezTo>
                      <a:pt x="0" y="31"/>
                      <a:pt x="31" y="31"/>
                      <a:pt x="31" y="62"/>
                    </a:cubicBezTo>
                    <a:lnTo>
                      <a:pt x="31" y="31"/>
                    </a:lnTo>
                    <a:cubicBezTo>
                      <a:pt x="31" y="31"/>
                      <a:pt x="31" y="31"/>
                      <a:pt x="62" y="31"/>
                    </a:cubicBezTo>
                    <a:lnTo>
                      <a:pt x="62" y="31"/>
                    </a:lnTo>
                    <a:lnTo>
                      <a:pt x="62" y="31"/>
                    </a:lnTo>
                    <a:lnTo>
                      <a:pt x="62" y="31"/>
                    </a:lnTo>
                    <a:cubicBezTo>
                      <a:pt x="93" y="31"/>
                      <a:pt x="93" y="31"/>
                      <a:pt x="93" y="31"/>
                    </a:cubicBezTo>
                    <a:lnTo>
                      <a:pt x="124" y="31"/>
                    </a:lnTo>
                    <a:lnTo>
                      <a:pt x="124" y="31"/>
                    </a:lnTo>
                    <a:cubicBezTo>
                      <a:pt x="155" y="31"/>
                      <a:pt x="186" y="31"/>
                      <a:pt x="186" y="31"/>
                    </a:cubicBezTo>
                    <a:cubicBezTo>
                      <a:pt x="186" y="31"/>
                      <a:pt x="186" y="31"/>
                      <a:pt x="217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61" name="Freeform 117"/>
              <p:cNvSpPr>
                <a:spLocks noChangeArrowheads="1"/>
              </p:cNvSpPr>
              <p:nvPr/>
            </p:nvSpPr>
            <p:spPr bwMode="auto">
              <a:xfrm>
                <a:off x="4795838" y="909638"/>
                <a:ext cx="66675" cy="33337"/>
              </a:xfrm>
              <a:custGeom>
                <a:avLst/>
                <a:gdLst>
                  <a:gd name="T0" fmla="*/ 30 w 187"/>
                  <a:gd name="T1" fmla="*/ 93 h 94"/>
                  <a:gd name="T2" fmla="*/ 30 w 187"/>
                  <a:gd name="T3" fmla="*/ 93 h 94"/>
                  <a:gd name="T4" fmla="*/ 30 w 187"/>
                  <a:gd name="T5" fmla="*/ 93 h 94"/>
                  <a:gd name="T6" fmla="*/ 62 w 187"/>
                  <a:gd name="T7" fmla="*/ 62 h 94"/>
                  <a:gd name="T8" fmla="*/ 62 w 187"/>
                  <a:gd name="T9" fmla="*/ 62 h 94"/>
                  <a:gd name="T10" fmla="*/ 93 w 187"/>
                  <a:gd name="T11" fmla="*/ 31 h 94"/>
                  <a:gd name="T12" fmla="*/ 93 w 187"/>
                  <a:gd name="T13" fmla="*/ 31 h 94"/>
                  <a:gd name="T14" fmla="*/ 93 w 187"/>
                  <a:gd name="T15" fmla="*/ 31 h 94"/>
                  <a:gd name="T16" fmla="*/ 124 w 187"/>
                  <a:gd name="T17" fmla="*/ 31 h 94"/>
                  <a:gd name="T18" fmla="*/ 154 w 187"/>
                  <a:gd name="T19" fmla="*/ 31 h 94"/>
                  <a:gd name="T20" fmla="*/ 154 w 187"/>
                  <a:gd name="T21" fmla="*/ 31 h 94"/>
                  <a:gd name="T22" fmla="*/ 186 w 187"/>
                  <a:gd name="T23" fmla="*/ 0 h 94"/>
                  <a:gd name="T24" fmla="*/ 186 w 187"/>
                  <a:gd name="T25" fmla="*/ 0 h 94"/>
                  <a:gd name="T26" fmla="*/ 154 w 187"/>
                  <a:gd name="T27" fmla="*/ 0 h 94"/>
                  <a:gd name="T28" fmla="*/ 154 w 187"/>
                  <a:gd name="T29" fmla="*/ 0 h 94"/>
                  <a:gd name="T30" fmla="*/ 154 w 187"/>
                  <a:gd name="T31" fmla="*/ 0 h 94"/>
                  <a:gd name="T32" fmla="*/ 124 w 187"/>
                  <a:gd name="T33" fmla="*/ 0 h 94"/>
                  <a:gd name="T34" fmla="*/ 124 w 187"/>
                  <a:gd name="T35" fmla="*/ 0 h 94"/>
                  <a:gd name="T36" fmla="*/ 93 w 187"/>
                  <a:gd name="T37" fmla="*/ 0 h 94"/>
                  <a:gd name="T38" fmla="*/ 93 w 187"/>
                  <a:gd name="T39" fmla="*/ 0 h 94"/>
                  <a:gd name="T40" fmla="*/ 62 w 187"/>
                  <a:gd name="T41" fmla="*/ 0 h 94"/>
                  <a:gd name="T42" fmla="*/ 62 w 187"/>
                  <a:gd name="T43" fmla="*/ 0 h 94"/>
                  <a:gd name="T44" fmla="*/ 30 w 187"/>
                  <a:gd name="T45" fmla="*/ 31 h 94"/>
                  <a:gd name="T46" fmla="*/ 30 w 187"/>
                  <a:gd name="T47" fmla="*/ 31 h 94"/>
                  <a:gd name="T48" fmla="*/ 0 w 187"/>
                  <a:gd name="T49" fmla="*/ 62 h 94"/>
                  <a:gd name="T50" fmla="*/ 0 w 187"/>
                  <a:gd name="T51" fmla="*/ 62 h 94"/>
                  <a:gd name="T52" fmla="*/ 0 w 187"/>
                  <a:gd name="T53" fmla="*/ 62 h 94"/>
                  <a:gd name="T54" fmla="*/ 0 w 187"/>
                  <a:gd name="T55" fmla="*/ 62 h 94"/>
                  <a:gd name="T56" fmla="*/ 30 w 187"/>
                  <a:gd name="T57" fmla="*/ 93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87" h="94">
                    <a:moveTo>
                      <a:pt x="30" y="93"/>
                    </a:moveTo>
                    <a:lnTo>
                      <a:pt x="30" y="93"/>
                    </a:lnTo>
                    <a:lnTo>
                      <a:pt x="30" y="93"/>
                    </a:lnTo>
                    <a:cubicBezTo>
                      <a:pt x="30" y="62"/>
                      <a:pt x="30" y="62"/>
                      <a:pt x="62" y="62"/>
                    </a:cubicBezTo>
                    <a:lnTo>
                      <a:pt x="62" y="62"/>
                    </a:lnTo>
                    <a:cubicBezTo>
                      <a:pt x="62" y="62"/>
                      <a:pt x="62" y="31"/>
                      <a:pt x="93" y="31"/>
                    </a:cubicBezTo>
                    <a:lnTo>
                      <a:pt x="93" y="31"/>
                    </a:lnTo>
                    <a:lnTo>
                      <a:pt x="93" y="31"/>
                    </a:lnTo>
                    <a:cubicBezTo>
                      <a:pt x="93" y="31"/>
                      <a:pt x="93" y="31"/>
                      <a:pt x="124" y="31"/>
                    </a:cubicBezTo>
                    <a:cubicBezTo>
                      <a:pt x="124" y="0"/>
                      <a:pt x="154" y="31"/>
                      <a:pt x="154" y="31"/>
                    </a:cubicBezTo>
                    <a:lnTo>
                      <a:pt x="154" y="31"/>
                    </a:lnTo>
                    <a:cubicBezTo>
                      <a:pt x="154" y="31"/>
                      <a:pt x="154" y="0"/>
                      <a:pt x="186" y="0"/>
                    </a:cubicBezTo>
                    <a:lnTo>
                      <a:pt x="186" y="0"/>
                    </a:lnTo>
                    <a:cubicBezTo>
                      <a:pt x="154" y="0"/>
                      <a:pt x="154" y="0"/>
                      <a:pt x="154" y="0"/>
                    </a:cubicBezTo>
                    <a:lnTo>
                      <a:pt x="154" y="0"/>
                    </a:lnTo>
                    <a:lnTo>
                      <a:pt x="154" y="0"/>
                    </a:lnTo>
                    <a:lnTo>
                      <a:pt x="124" y="0"/>
                    </a:lnTo>
                    <a:lnTo>
                      <a:pt x="124" y="0"/>
                    </a:lnTo>
                    <a:cubicBezTo>
                      <a:pt x="124" y="0"/>
                      <a:pt x="124" y="0"/>
                      <a:pt x="93" y="0"/>
                    </a:cubicBezTo>
                    <a:lnTo>
                      <a:pt x="93" y="0"/>
                    </a:lnTo>
                    <a:lnTo>
                      <a:pt x="62" y="0"/>
                    </a:lnTo>
                    <a:lnTo>
                      <a:pt x="62" y="0"/>
                    </a:lnTo>
                    <a:cubicBezTo>
                      <a:pt x="62" y="31"/>
                      <a:pt x="62" y="31"/>
                      <a:pt x="30" y="31"/>
                    </a:cubicBezTo>
                    <a:lnTo>
                      <a:pt x="30" y="31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30" y="93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62" name="Freeform 118"/>
              <p:cNvSpPr>
                <a:spLocks noChangeArrowheads="1"/>
              </p:cNvSpPr>
              <p:nvPr/>
            </p:nvSpPr>
            <p:spPr bwMode="auto">
              <a:xfrm>
                <a:off x="4716463" y="965200"/>
                <a:ext cx="57150" cy="44450"/>
              </a:xfrm>
              <a:custGeom>
                <a:avLst/>
                <a:gdLst>
                  <a:gd name="T0" fmla="*/ 63 w 157"/>
                  <a:gd name="T1" fmla="*/ 93 h 125"/>
                  <a:gd name="T2" fmla="*/ 63 w 157"/>
                  <a:gd name="T3" fmla="*/ 93 h 125"/>
                  <a:gd name="T4" fmla="*/ 63 w 157"/>
                  <a:gd name="T5" fmla="*/ 124 h 125"/>
                  <a:gd name="T6" fmla="*/ 63 w 157"/>
                  <a:gd name="T7" fmla="*/ 124 h 125"/>
                  <a:gd name="T8" fmla="*/ 63 w 157"/>
                  <a:gd name="T9" fmla="*/ 124 h 125"/>
                  <a:gd name="T10" fmla="*/ 63 w 157"/>
                  <a:gd name="T11" fmla="*/ 124 h 125"/>
                  <a:gd name="T12" fmla="*/ 94 w 157"/>
                  <a:gd name="T13" fmla="*/ 124 h 125"/>
                  <a:gd name="T14" fmla="*/ 156 w 157"/>
                  <a:gd name="T15" fmla="*/ 124 h 125"/>
                  <a:gd name="T16" fmla="*/ 156 w 157"/>
                  <a:gd name="T17" fmla="*/ 124 h 125"/>
                  <a:gd name="T18" fmla="*/ 156 w 157"/>
                  <a:gd name="T19" fmla="*/ 124 h 125"/>
                  <a:gd name="T20" fmla="*/ 156 w 157"/>
                  <a:gd name="T21" fmla="*/ 124 h 125"/>
                  <a:gd name="T22" fmla="*/ 94 w 157"/>
                  <a:gd name="T23" fmla="*/ 62 h 125"/>
                  <a:gd name="T24" fmla="*/ 94 w 157"/>
                  <a:gd name="T25" fmla="*/ 31 h 125"/>
                  <a:gd name="T26" fmla="*/ 94 w 157"/>
                  <a:gd name="T27" fmla="*/ 31 h 125"/>
                  <a:gd name="T28" fmla="*/ 94 w 157"/>
                  <a:gd name="T29" fmla="*/ 0 h 125"/>
                  <a:gd name="T30" fmla="*/ 94 w 157"/>
                  <a:gd name="T31" fmla="*/ 0 h 125"/>
                  <a:gd name="T32" fmla="*/ 63 w 157"/>
                  <a:gd name="T33" fmla="*/ 0 h 125"/>
                  <a:gd name="T34" fmla="*/ 63 w 157"/>
                  <a:gd name="T35" fmla="*/ 0 h 125"/>
                  <a:gd name="T36" fmla="*/ 63 w 157"/>
                  <a:gd name="T37" fmla="*/ 0 h 125"/>
                  <a:gd name="T38" fmla="*/ 32 w 157"/>
                  <a:gd name="T39" fmla="*/ 31 h 125"/>
                  <a:gd name="T40" fmla="*/ 0 w 157"/>
                  <a:gd name="T41" fmla="*/ 62 h 125"/>
                  <a:gd name="T42" fmla="*/ 0 w 157"/>
                  <a:gd name="T43" fmla="*/ 62 h 125"/>
                  <a:gd name="T44" fmla="*/ 63 w 157"/>
                  <a:gd name="T45" fmla="*/ 93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57" h="125">
                    <a:moveTo>
                      <a:pt x="63" y="93"/>
                    </a:moveTo>
                    <a:lnTo>
                      <a:pt x="63" y="93"/>
                    </a:lnTo>
                    <a:lnTo>
                      <a:pt x="63" y="124"/>
                    </a:lnTo>
                    <a:lnTo>
                      <a:pt x="63" y="124"/>
                    </a:lnTo>
                    <a:lnTo>
                      <a:pt x="63" y="124"/>
                    </a:lnTo>
                    <a:lnTo>
                      <a:pt x="63" y="124"/>
                    </a:lnTo>
                    <a:cubicBezTo>
                      <a:pt x="94" y="124"/>
                      <a:pt x="94" y="124"/>
                      <a:pt x="94" y="124"/>
                    </a:cubicBezTo>
                    <a:cubicBezTo>
                      <a:pt x="124" y="124"/>
                      <a:pt x="124" y="124"/>
                      <a:pt x="156" y="124"/>
                    </a:cubicBezTo>
                    <a:lnTo>
                      <a:pt x="156" y="124"/>
                    </a:lnTo>
                    <a:lnTo>
                      <a:pt x="156" y="124"/>
                    </a:lnTo>
                    <a:lnTo>
                      <a:pt x="156" y="124"/>
                    </a:lnTo>
                    <a:cubicBezTo>
                      <a:pt x="124" y="124"/>
                      <a:pt x="124" y="93"/>
                      <a:pt x="94" y="62"/>
                    </a:cubicBezTo>
                    <a:lnTo>
                      <a:pt x="94" y="31"/>
                    </a:lnTo>
                    <a:lnTo>
                      <a:pt x="94" y="31"/>
                    </a:lnTo>
                    <a:lnTo>
                      <a:pt x="94" y="0"/>
                    </a:lnTo>
                    <a:lnTo>
                      <a:pt x="94" y="0"/>
                    </a:lnTo>
                    <a:cubicBezTo>
                      <a:pt x="94" y="0"/>
                      <a:pt x="94" y="0"/>
                      <a:pt x="63" y="0"/>
                    </a:cubicBezTo>
                    <a:lnTo>
                      <a:pt x="63" y="0"/>
                    </a:lnTo>
                    <a:lnTo>
                      <a:pt x="63" y="0"/>
                    </a:lnTo>
                    <a:lnTo>
                      <a:pt x="32" y="31"/>
                    </a:lnTo>
                    <a:cubicBezTo>
                      <a:pt x="32" y="31"/>
                      <a:pt x="32" y="62"/>
                      <a:pt x="0" y="62"/>
                    </a:cubicBezTo>
                    <a:lnTo>
                      <a:pt x="0" y="62"/>
                    </a:lnTo>
                    <a:cubicBezTo>
                      <a:pt x="32" y="62"/>
                      <a:pt x="32" y="62"/>
                      <a:pt x="63" y="9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63" name="Freeform 119"/>
              <p:cNvSpPr>
                <a:spLocks noChangeArrowheads="1"/>
              </p:cNvSpPr>
              <p:nvPr/>
            </p:nvSpPr>
            <p:spPr bwMode="auto">
              <a:xfrm>
                <a:off x="6178550" y="1781175"/>
                <a:ext cx="55563" cy="66675"/>
              </a:xfrm>
              <a:custGeom>
                <a:avLst/>
                <a:gdLst>
                  <a:gd name="T0" fmla="*/ 93 w 156"/>
                  <a:gd name="T1" fmla="*/ 0 h 186"/>
                  <a:gd name="T2" fmla="*/ 93 w 156"/>
                  <a:gd name="T3" fmla="*/ 0 h 186"/>
                  <a:gd name="T4" fmla="*/ 93 w 156"/>
                  <a:gd name="T5" fmla="*/ 0 h 186"/>
                  <a:gd name="T6" fmla="*/ 93 w 156"/>
                  <a:gd name="T7" fmla="*/ 0 h 186"/>
                  <a:gd name="T8" fmla="*/ 62 w 156"/>
                  <a:gd name="T9" fmla="*/ 0 h 186"/>
                  <a:gd name="T10" fmla="*/ 62 w 156"/>
                  <a:gd name="T11" fmla="*/ 0 h 186"/>
                  <a:gd name="T12" fmla="*/ 62 w 156"/>
                  <a:gd name="T13" fmla="*/ 0 h 186"/>
                  <a:gd name="T14" fmla="*/ 62 w 156"/>
                  <a:gd name="T15" fmla="*/ 0 h 186"/>
                  <a:gd name="T16" fmla="*/ 31 w 156"/>
                  <a:gd name="T17" fmla="*/ 0 h 186"/>
                  <a:gd name="T18" fmla="*/ 62 w 156"/>
                  <a:gd name="T19" fmla="*/ 31 h 186"/>
                  <a:gd name="T20" fmla="*/ 62 w 156"/>
                  <a:gd name="T21" fmla="*/ 92 h 186"/>
                  <a:gd name="T22" fmla="*/ 31 w 156"/>
                  <a:gd name="T23" fmla="*/ 92 h 186"/>
                  <a:gd name="T24" fmla="*/ 31 w 156"/>
                  <a:gd name="T25" fmla="*/ 155 h 186"/>
                  <a:gd name="T26" fmla="*/ 0 w 156"/>
                  <a:gd name="T27" fmla="*/ 185 h 186"/>
                  <a:gd name="T28" fmla="*/ 31 w 156"/>
                  <a:gd name="T29" fmla="*/ 185 h 186"/>
                  <a:gd name="T30" fmla="*/ 62 w 156"/>
                  <a:gd name="T31" fmla="*/ 155 h 186"/>
                  <a:gd name="T32" fmla="*/ 62 w 156"/>
                  <a:gd name="T33" fmla="*/ 155 h 186"/>
                  <a:gd name="T34" fmla="*/ 93 w 156"/>
                  <a:gd name="T35" fmla="*/ 124 h 186"/>
                  <a:gd name="T36" fmla="*/ 93 w 156"/>
                  <a:gd name="T37" fmla="*/ 124 h 186"/>
                  <a:gd name="T38" fmla="*/ 124 w 156"/>
                  <a:gd name="T39" fmla="*/ 124 h 186"/>
                  <a:gd name="T40" fmla="*/ 155 w 156"/>
                  <a:gd name="T41" fmla="*/ 124 h 186"/>
                  <a:gd name="T42" fmla="*/ 155 w 156"/>
                  <a:gd name="T43" fmla="*/ 124 h 186"/>
                  <a:gd name="T44" fmla="*/ 155 w 156"/>
                  <a:gd name="T45" fmla="*/ 61 h 186"/>
                  <a:gd name="T46" fmla="*/ 124 w 156"/>
                  <a:gd name="T47" fmla="*/ 0 h 186"/>
                  <a:gd name="T48" fmla="*/ 93 w 156"/>
                  <a:gd name="T49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56" h="186">
                    <a:moveTo>
                      <a:pt x="93" y="0"/>
                    </a:moveTo>
                    <a:lnTo>
                      <a:pt x="93" y="0"/>
                    </a:lnTo>
                    <a:lnTo>
                      <a:pt x="93" y="0"/>
                    </a:lnTo>
                    <a:lnTo>
                      <a:pt x="93" y="0"/>
                    </a:lnTo>
                    <a:cubicBezTo>
                      <a:pt x="93" y="0"/>
                      <a:pt x="93" y="0"/>
                      <a:pt x="62" y="0"/>
                    </a:cubicBez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31" y="0"/>
                    </a:lnTo>
                    <a:cubicBezTo>
                      <a:pt x="62" y="0"/>
                      <a:pt x="62" y="31"/>
                      <a:pt x="62" y="31"/>
                    </a:cubicBezTo>
                    <a:cubicBezTo>
                      <a:pt x="62" y="61"/>
                      <a:pt x="62" y="61"/>
                      <a:pt x="62" y="92"/>
                    </a:cubicBezTo>
                    <a:cubicBezTo>
                      <a:pt x="31" y="92"/>
                      <a:pt x="31" y="92"/>
                      <a:pt x="31" y="92"/>
                    </a:cubicBezTo>
                    <a:cubicBezTo>
                      <a:pt x="31" y="124"/>
                      <a:pt x="31" y="124"/>
                      <a:pt x="31" y="155"/>
                    </a:cubicBezTo>
                    <a:cubicBezTo>
                      <a:pt x="31" y="155"/>
                      <a:pt x="31" y="185"/>
                      <a:pt x="0" y="185"/>
                    </a:cubicBezTo>
                    <a:cubicBezTo>
                      <a:pt x="31" y="185"/>
                      <a:pt x="31" y="185"/>
                      <a:pt x="31" y="185"/>
                    </a:cubicBezTo>
                    <a:cubicBezTo>
                      <a:pt x="62" y="155"/>
                      <a:pt x="62" y="155"/>
                      <a:pt x="62" y="155"/>
                    </a:cubicBezTo>
                    <a:lnTo>
                      <a:pt x="62" y="155"/>
                    </a:lnTo>
                    <a:lnTo>
                      <a:pt x="93" y="124"/>
                    </a:lnTo>
                    <a:lnTo>
                      <a:pt x="93" y="124"/>
                    </a:lnTo>
                    <a:cubicBezTo>
                      <a:pt x="124" y="124"/>
                      <a:pt x="124" y="124"/>
                      <a:pt x="124" y="124"/>
                    </a:cubicBezTo>
                    <a:cubicBezTo>
                      <a:pt x="124" y="124"/>
                      <a:pt x="124" y="124"/>
                      <a:pt x="155" y="124"/>
                    </a:cubicBezTo>
                    <a:lnTo>
                      <a:pt x="155" y="124"/>
                    </a:lnTo>
                    <a:cubicBezTo>
                      <a:pt x="155" y="124"/>
                      <a:pt x="155" y="92"/>
                      <a:pt x="155" y="61"/>
                    </a:cubicBezTo>
                    <a:cubicBezTo>
                      <a:pt x="155" y="31"/>
                      <a:pt x="124" y="31"/>
                      <a:pt x="124" y="0"/>
                    </a:cubicBezTo>
                    <a:cubicBezTo>
                      <a:pt x="124" y="0"/>
                      <a:pt x="124" y="0"/>
                      <a:pt x="93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64" name="Freeform 120"/>
              <p:cNvSpPr>
                <a:spLocks noChangeArrowheads="1"/>
              </p:cNvSpPr>
              <p:nvPr/>
            </p:nvSpPr>
            <p:spPr bwMode="auto">
              <a:xfrm>
                <a:off x="6134100" y="2438400"/>
                <a:ext cx="33338" cy="66675"/>
              </a:xfrm>
              <a:custGeom>
                <a:avLst/>
                <a:gdLst>
                  <a:gd name="T0" fmla="*/ 93 w 94"/>
                  <a:gd name="T1" fmla="*/ 32 h 187"/>
                  <a:gd name="T2" fmla="*/ 93 w 94"/>
                  <a:gd name="T3" fmla="*/ 32 h 187"/>
                  <a:gd name="T4" fmla="*/ 63 w 94"/>
                  <a:gd name="T5" fmla="*/ 32 h 187"/>
                  <a:gd name="T6" fmla="*/ 31 w 94"/>
                  <a:gd name="T7" fmla="*/ 62 h 187"/>
                  <a:gd name="T8" fmla="*/ 31 w 94"/>
                  <a:gd name="T9" fmla="*/ 62 h 187"/>
                  <a:gd name="T10" fmla="*/ 0 w 94"/>
                  <a:gd name="T11" fmla="*/ 93 h 187"/>
                  <a:gd name="T12" fmla="*/ 0 w 94"/>
                  <a:gd name="T13" fmla="*/ 93 h 187"/>
                  <a:gd name="T14" fmla="*/ 0 w 94"/>
                  <a:gd name="T15" fmla="*/ 93 h 187"/>
                  <a:gd name="T16" fmla="*/ 0 w 94"/>
                  <a:gd name="T17" fmla="*/ 156 h 187"/>
                  <a:gd name="T18" fmla="*/ 0 w 94"/>
                  <a:gd name="T19" fmla="*/ 156 h 187"/>
                  <a:gd name="T20" fmla="*/ 0 w 94"/>
                  <a:gd name="T21" fmla="*/ 156 h 187"/>
                  <a:gd name="T22" fmla="*/ 0 w 94"/>
                  <a:gd name="T23" fmla="*/ 186 h 187"/>
                  <a:gd name="T24" fmla="*/ 0 w 94"/>
                  <a:gd name="T25" fmla="*/ 186 h 187"/>
                  <a:gd name="T26" fmla="*/ 0 w 94"/>
                  <a:gd name="T27" fmla="*/ 186 h 187"/>
                  <a:gd name="T28" fmla="*/ 31 w 94"/>
                  <a:gd name="T29" fmla="*/ 186 h 187"/>
                  <a:gd name="T30" fmla="*/ 63 w 94"/>
                  <a:gd name="T31" fmla="*/ 186 h 187"/>
                  <a:gd name="T32" fmla="*/ 63 w 94"/>
                  <a:gd name="T33" fmla="*/ 186 h 187"/>
                  <a:gd name="T34" fmla="*/ 31 w 94"/>
                  <a:gd name="T35" fmla="*/ 156 h 187"/>
                  <a:gd name="T36" fmla="*/ 63 w 94"/>
                  <a:gd name="T37" fmla="*/ 124 h 187"/>
                  <a:gd name="T38" fmla="*/ 93 w 94"/>
                  <a:gd name="T39" fmla="*/ 124 h 187"/>
                  <a:gd name="T40" fmla="*/ 93 w 94"/>
                  <a:gd name="T41" fmla="*/ 124 h 187"/>
                  <a:gd name="T42" fmla="*/ 93 w 94"/>
                  <a:gd name="T43" fmla="*/ 124 h 187"/>
                  <a:gd name="T44" fmla="*/ 93 w 94"/>
                  <a:gd name="T45" fmla="*/ 124 h 187"/>
                  <a:gd name="T46" fmla="*/ 93 w 94"/>
                  <a:gd name="T47" fmla="*/ 124 h 187"/>
                  <a:gd name="T48" fmla="*/ 93 w 94"/>
                  <a:gd name="T49" fmla="*/ 93 h 187"/>
                  <a:gd name="T50" fmla="*/ 93 w 94"/>
                  <a:gd name="T51" fmla="*/ 62 h 187"/>
                  <a:gd name="T52" fmla="*/ 93 w 94"/>
                  <a:gd name="T53" fmla="*/ 32 h 187"/>
                  <a:gd name="T54" fmla="*/ 93 w 94"/>
                  <a:gd name="T55" fmla="*/ 32 h 187"/>
                  <a:gd name="T56" fmla="*/ 93 w 94"/>
                  <a:gd name="T57" fmla="*/ 32 h 187"/>
                  <a:gd name="T58" fmla="*/ 93 w 94"/>
                  <a:gd name="T59" fmla="*/ 32 h 187"/>
                  <a:gd name="T60" fmla="*/ 93 w 94"/>
                  <a:gd name="T61" fmla="*/ 32 h 187"/>
                  <a:gd name="T62" fmla="*/ 93 w 94"/>
                  <a:gd name="T63" fmla="*/ 0 h 187"/>
                  <a:gd name="T64" fmla="*/ 93 w 94"/>
                  <a:gd name="T65" fmla="*/ 32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94" h="187">
                    <a:moveTo>
                      <a:pt x="93" y="32"/>
                    </a:moveTo>
                    <a:lnTo>
                      <a:pt x="93" y="32"/>
                    </a:ln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3" y="32"/>
                      <a:pt x="31" y="62"/>
                    </a:cubicBezTo>
                    <a:lnTo>
                      <a:pt x="31" y="62"/>
                    </a:lnTo>
                    <a:cubicBezTo>
                      <a:pt x="31" y="93"/>
                      <a:pt x="0" y="93"/>
                      <a:pt x="0" y="93"/>
                    </a:cubicBezTo>
                    <a:lnTo>
                      <a:pt x="0" y="93"/>
                    </a:lnTo>
                    <a:lnTo>
                      <a:pt x="0" y="93"/>
                    </a:lnTo>
                    <a:cubicBezTo>
                      <a:pt x="31" y="124"/>
                      <a:pt x="31" y="124"/>
                      <a:pt x="0" y="156"/>
                    </a:cubicBezTo>
                    <a:lnTo>
                      <a:pt x="0" y="156"/>
                    </a:lnTo>
                    <a:lnTo>
                      <a:pt x="0" y="156"/>
                    </a:lnTo>
                    <a:lnTo>
                      <a:pt x="0" y="186"/>
                    </a:lnTo>
                    <a:lnTo>
                      <a:pt x="0" y="186"/>
                    </a:lnTo>
                    <a:lnTo>
                      <a:pt x="0" y="186"/>
                    </a:lnTo>
                    <a:lnTo>
                      <a:pt x="31" y="186"/>
                    </a:lnTo>
                    <a:lnTo>
                      <a:pt x="63" y="186"/>
                    </a:lnTo>
                    <a:lnTo>
                      <a:pt x="63" y="186"/>
                    </a:lnTo>
                    <a:cubicBezTo>
                      <a:pt x="31" y="186"/>
                      <a:pt x="31" y="156"/>
                      <a:pt x="31" y="156"/>
                    </a:cubicBezTo>
                    <a:cubicBezTo>
                      <a:pt x="63" y="124"/>
                      <a:pt x="63" y="124"/>
                      <a:pt x="63" y="124"/>
                    </a:cubicBezTo>
                    <a:cubicBezTo>
                      <a:pt x="63" y="124"/>
                      <a:pt x="63" y="124"/>
                      <a:pt x="93" y="124"/>
                    </a:cubicBezTo>
                    <a:lnTo>
                      <a:pt x="93" y="124"/>
                    </a:lnTo>
                    <a:lnTo>
                      <a:pt x="93" y="124"/>
                    </a:lnTo>
                    <a:lnTo>
                      <a:pt x="93" y="124"/>
                    </a:lnTo>
                    <a:lnTo>
                      <a:pt x="93" y="124"/>
                    </a:lnTo>
                    <a:cubicBezTo>
                      <a:pt x="93" y="93"/>
                      <a:pt x="93" y="93"/>
                      <a:pt x="93" y="93"/>
                    </a:cubicBezTo>
                    <a:lnTo>
                      <a:pt x="93" y="62"/>
                    </a:lnTo>
                    <a:cubicBezTo>
                      <a:pt x="93" y="62"/>
                      <a:pt x="93" y="62"/>
                      <a:pt x="93" y="32"/>
                    </a:cubicBezTo>
                    <a:lnTo>
                      <a:pt x="93" y="32"/>
                    </a:lnTo>
                    <a:lnTo>
                      <a:pt x="93" y="32"/>
                    </a:lnTo>
                    <a:lnTo>
                      <a:pt x="93" y="32"/>
                    </a:lnTo>
                    <a:lnTo>
                      <a:pt x="93" y="32"/>
                    </a:lnTo>
                    <a:lnTo>
                      <a:pt x="93" y="0"/>
                    </a:lnTo>
                    <a:lnTo>
                      <a:pt x="93" y="3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65" name="Freeform 121"/>
              <p:cNvSpPr>
                <a:spLocks noChangeArrowheads="1"/>
              </p:cNvSpPr>
              <p:nvPr/>
            </p:nvSpPr>
            <p:spPr bwMode="auto">
              <a:xfrm>
                <a:off x="6034088" y="2684463"/>
                <a:ext cx="34925" cy="55562"/>
              </a:xfrm>
              <a:custGeom>
                <a:avLst/>
                <a:gdLst>
                  <a:gd name="T0" fmla="*/ 62 w 95"/>
                  <a:gd name="T1" fmla="*/ 0 h 156"/>
                  <a:gd name="T2" fmla="*/ 62 w 95"/>
                  <a:gd name="T3" fmla="*/ 0 h 156"/>
                  <a:gd name="T4" fmla="*/ 31 w 95"/>
                  <a:gd name="T5" fmla="*/ 0 h 156"/>
                  <a:gd name="T6" fmla="*/ 31 w 95"/>
                  <a:gd name="T7" fmla="*/ 0 h 156"/>
                  <a:gd name="T8" fmla="*/ 31 w 95"/>
                  <a:gd name="T9" fmla="*/ 0 h 156"/>
                  <a:gd name="T10" fmla="*/ 31 w 95"/>
                  <a:gd name="T11" fmla="*/ 31 h 156"/>
                  <a:gd name="T12" fmla="*/ 31 w 95"/>
                  <a:gd name="T13" fmla="*/ 31 h 156"/>
                  <a:gd name="T14" fmla="*/ 31 w 95"/>
                  <a:gd name="T15" fmla="*/ 62 h 156"/>
                  <a:gd name="T16" fmla="*/ 31 w 95"/>
                  <a:gd name="T17" fmla="*/ 93 h 156"/>
                  <a:gd name="T18" fmla="*/ 0 w 95"/>
                  <a:gd name="T19" fmla="*/ 93 h 156"/>
                  <a:gd name="T20" fmla="*/ 0 w 95"/>
                  <a:gd name="T21" fmla="*/ 93 h 156"/>
                  <a:gd name="T22" fmla="*/ 0 w 95"/>
                  <a:gd name="T23" fmla="*/ 93 h 156"/>
                  <a:gd name="T24" fmla="*/ 31 w 95"/>
                  <a:gd name="T25" fmla="*/ 124 h 156"/>
                  <a:gd name="T26" fmla="*/ 31 w 95"/>
                  <a:gd name="T27" fmla="*/ 155 h 156"/>
                  <a:gd name="T28" fmla="*/ 31 w 95"/>
                  <a:gd name="T29" fmla="*/ 155 h 156"/>
                  <a:gd name="T30" fmla="*/ 31 w 95"/>
                  <a:gd name="T31" fmla="*/ 155 h 156"/>
                  <a:gd name="T32" fmla="*/ 31 w 95"/>
                  <a:gd name="T33" fmla="*/ 155 h 156"/>
                  <a:gd name="T34" fmla="*/ 31 w 95"/>
                  <a:gd name="T35" fmla="*/ 124 h 156"/>
                  <a:gd name="T36" fmla="*/ 31 w 95"/>
                  <a:gd name="T37" fmla="*/ 124 h 156"/>
                  <a:gd name="T38" fmla="*/ 31 w 95"/>
                  <a:gd name="T39" fmla="*/ 93 h 156"/>
                  <a:gd name="T40" fmla="*/ 62 w 95"/>
                  <a:gd name="T41" fmla="*/ 62 h 156"/>
                  <a:gd name="T42" fmla="*/ 62 w 95"/>
                  <a:gd name="T43" fmla="*/ 62 h 156"/>
                  <a:gd name="T44" fmla="*/ 94 w 95"/>
                  <a:gd name="T45" fmla="*/ 62 h 156"/>
                  <a:gd name="T46" fmla="*/ 94 w 95"/>
                  <a:gd name="T47" fmla="*/ 62 h 156"/>
                  <a:gd name="T48" fmla="*/ 94 w 95"/>
                  <a:gd name="T49" fmla="*/ 31 h 156"/>
                  <a:gd name="T50" fmla="*/ 94 w 95"/>
                  <a:gd name="T51" fmla="*/ 31 h 156"/>
                  <a:gd name="T52" fmla="*/ 94 w 95"/>
                  <a:gd name="T53" fmla="*/ 31 h 156"/>
                  <a:gd name="T54" fmla="*/ 62 w 95"/>
                  <a:gd name="T5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95" h="156">
                    <a:moveTo>
                      <a:pt x="62" y="0"/>
                    </a:moveTo>
                    <a:lnTo>
                      <a:pt x="62" y="0"/>
                    </a:lnTo>
                    <a:cubicBezTo>
                      <a:pt x="31" y="0"/>
                      <a:pt x="31" y="0"/>
                      <a:pt x="31" y="0"/>
                    </a:cubicBezTo>
                    <a:lnTo>
                      <a:pt x="31" y="0"/>
                    </a:lnTo>
                    <a:lnTo>
                      <a:pt x="31" y="0"/>
                    </a:lnTo>
                    <a:lnTo>
                      <a:pt x="31" y="31"/>
                    </a:lnTo>
                    <a:lnTo>
                      <a:pt x="31" y="31"/>
                    </a:lnTo>
                    <a:cubicBezTo>
                      <a:pt x="31" y="62"/>
                      <a:pt x="31" y="62"/>
                      <a:pt x="31" y="62"/>
                    </a:cubicBezTo>
                    <a:cubicBezTo>
                      <a:pt x="31" y="62"/>
                      <a:pt x="31" y="62"/>
                      <a:pt x="31" y="93"/>
                    </a:cubicBezTo>
                    <a:lnTo>
                      <a:pt x="0" y="93"/>
                    </a:lnTo>
                    <a:lnTo>
                      <a:pt x="0" y="93"/>
                    </a:lnTo>
                    <a:lnTo>
                      <a:pt x="0" y="93"/>
                    </a:lnTo>
                    <a:cubicBezTo>
                      <a:pt x="31" y="93"/>
                      <a:pt x="31" y="124"/>
                      <a:pt x="31" y="124"/>
                    </a:cubicBezTo>
                    <a:cubicBezTo>
                      <a:pt x="31" y="124"/>
                      <a:pt x="31" y="124"/>
                      <a:pt x="31" y="155"/>
                    </a:cubicBezTo>
                    <a:lnTo>
                      <a:pt x="31" y="155"/>
                    </a:lnTo>
                    <a:lnTo>
                      <a:pt x="31" y="155"/>
                    </a:lnTo>
                    <a:lnTo>
                      <a:pt x="31" y="155"/>
                    </a:lnTo>
                    <a:cubicBezTo>
                      <a:pt x="31" y="155"/>
                      <a:pt x="31" y="155"/>
                      <a:pt x="31" y="124"/>
                    </a:cubicBezTo>
                    <a:lnTo>
                      <a:pt x="31" y="124"/>
                    </a:lnTo>
                    <a:cubicBezTo>
                      <a:pt x="31" y="124"/>
                      <a:pt x="31" y="124"/>
                      <a:pt x="31" y="93"/>
                    </a:cubicBezTo>
                    <a:lnTo>
                      <a:pt x="62" y="62"/>
                    </a:lnTo>
                    <a:lnTo>
                      <a:pt x="62" y="62"/>
                    </a:lnTo>
                    <a:lnTo>
                      <a:pt x="94" y="62"/>
                    </a:lnTo>
                    <a:lnTo>
                      <a:pt x="94" y="62"/>
                    </a:lnTo>
                    <a:cubicBezTo>
                      <a:pt x="94" y="31"/>
                      <a:pt x="94" y="31"/>
                      <a:pt x="94" y="31"/>
                    </a:cubicBezTo>
                    <a:lnTo>
                      <a:pt x="94" y="31"/>
                    </a:lnTo>
                    <a:lnTo>
                      <a:pt x="94" y="31"/>
                    </a:lnTo>
                    <a:cubicBezTo>
                      <a:pt x="62" y="31"/>
                      <a:pt x="62" y="31"/>
                      <a:pt x="62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66" name="Freeform 122"/>
              <p:cNvSpPr>
                <a:spLocks noChangeArrowheads="1"/>
              </p:cNvSpPr>
              <p:nvPr/>
            </p:nvSpPr>
            <p:spPr bwMode="auto">
              <a:xfrm>
                <a:off x="6280150" y="2673350"/>
                <a:ext cx="44450" cy="22225"/>
              </a:xfrm>
              <a:custGeom>
                <a:avLst/>
                <a:gdLst>
                  <a:gd name="T0" fmla="*/ 31 w 125"/>
                  <a:gd name="T1" fmla="*/ 62 h 63"/>
                  <a:gd name="T2" fmla="*/ 31 w 125"/>
                  <a:gd name="T3" fmla="*/ 62 h 63"/>
                  <a:gd name="T4" fmla="*/ 31 w 125"/>
                  <a:gd name="T5" fmla="*/ 62 h 63"/>
                  <a:gd name="T6" fmla="*/ 31 w 125"/>
                  <a:gd name="T7" fmla="*/ 62 h 63"/>
                  <a:gd name="T8" fmla="*/ 62 w 125"/>
                  <a:gd name="T9" fmla="*/ 62 h 63"/>
                  <a:gd name="T10" fmla="*/ 62 w 125"/>
                  <a:gd name="T11" fmla="*/ 62 h 63"/>
                  <a:gd name="T12" fmla="*/ 62 w 125"/>
                  <a:gd name="T13" fmla="*/ 62 h 63"/>
                  <a:gd name="T14" fmla="*/ 124 w 125"/>
                  <a:gd name="T15" fmla="*/ 62 h 63"/>
                  <a:gd name="T16" fmla="*/ 124 w 125"/>
                  <a:gd name="T17" fmla="*/ 62 h 63"/>
                  <a:gd name="T18" fmla="*/ 124 w 125"/>
                  <a:gd name="T19" fmla="*/ 31 h 63"/>
                  <a:gd name="T20" fmla="*/ 124 w 125"/>
                  <a:gd name="T21" fmla="*/ 31 h 63"/>
                  <a:gd name="T22" fmla="*/ 124 w 125"/>
                  <a:gd name="T23" fmla="*/ 31 h 63"/>
                  <a:gd name="T24" fmla="*/ 124 w 125"/>
                  <a:gd name="T25" fmla="*/ 0 h 63"/>
                  <a:gd name="T26" fmla="*/ 124 w 125"/>
                  <a:gd name="T27" fmla="*/ 0 h 63"/>
                  <a:gd name="T28" fmla="*/ 124 w 125"/>
                  <a:gd name="T29" fmla="*/ 0 h 63"/>
                  <a:gd name="T30" fmla="*/ 62 w 125"/>
                  <a:gd name="T31" fmla="*/ 0 h 63"/>
                  <a:gd name="T32" fmla="*/ 62 w 125"/>
                  <a:gd name="T33" fmla="*/ 0 h 63"/>
                  <a:gd name="T34" fmla="*/ 62 w 125"/>
                  <a:gd name="T35" fmla="*/ 0 h 63"/>
                  <a:gd name="T36" fmla="*/ 62 w 125"/>
                  <a:gd name="T37" fmla="*/ 0 h 63"/>
                  <a:gd name="T38" fmla="*/ 31 w 125"/>
                  <a:gd name="T39" fmla="*/ 0 h 63"/>
                  <a:gd name="T40" fmla="*/ 0 w 125"/>
                  <a:gd name="T41" fmla="*/ 0 h 63"/>
                  <a:gd name="T42" fmla="*/ 0 w 125"/>
                  <a:gd name="T43" fmla="*/ 0 h 63"/>
                  <a:gd name="T44" fmla="*/ 31 w 125"/>
                  <a:gd name="T45" fmla="*/ 62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25" h="63">
                    <a:moveTo>
                      <a:pt x="31" y="62"/>
                    </a:moveTo>
                    <a:lnTo>
                      <a:pt x="31" y="62"/>
                    </a:lnTo>
                    <a:lnTo>
                      <a:pt x="31" y="62"/>
                    </a:lnTo>
                    <a:lnTo>
                      <a:pt x="31" y="62"/>
                    </a:lnTo>
                    <a:lnTo>
                      <a:pt x="62" y="62"/>
                    </a:lnTo>
                    <a:lnTo>
                      <a:pt x="62" y="62"/>
                    </a:lnTo>
                    <a:lnTo>
                      <a:pt x="62" y="62"/>
                    </a:lnTo>
                    <a:cubicBezTo>
                      <a:pt x="93" y="62"/>
                      <a:pt x="93" y="62"/>
                      <a:pt x="124" y="62"/>
                    </a:cubicBezTo>
                    <a:lnTo>
                      <a:pt x="124" y="62"/>
                    </a:lnTo>
                    <a:cubicBezTo>
                      <a:pt x="124" y="62"/>
                      <a:pt x="124" y="62"/>
                      <a:pt x="124" y="31"/>
                    </a:cubicBezTo>
                    <a:lnTo>
                      <a:pt x="124" y="31"/>
                    </a:lnTo>
                    <a:lnTo>
                      <a:pt x="124" y="31"/>
                    </a:lnTo>
                    <a:lnTo>
                      <a:pt x="124" y="0"/>
                    </a:lnTo>
                    <a:lnTo>
                      <a:pt x="124" y="0"/>
                    </a:lnTo>
                    <a:lnTo>
                      <a:pt x="124" y="0"/>
                    </a:lnTo>
                    <a:cubicBezTo>
                      <a:pt x="93" y="0"/>
                      <a:pt x="93" y="0"/>
                      <a:pt x="62" y="0"/>
                    </a:cubicBez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cubicBezTo>
                      <a:pt x="31" y="0"/>
                      <a:pt x="31" y="0"/>
                      <a:pt x="31" y="0"/>
                    </a:cubicBezTo>
                    <a:lnTo>
                      <a:pt x="0" y="0"/>
                    </a:lnTo>
                    <a:lnTo>
                      <a:pt x="0" y="0"/>
                    </a:lnTo>
                    <a:cubicBezTo>
                      <a:pt x="31" y="31"/>
                      <a:pt x="31" y="31"/>
                      <a:pt x="31" y="6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67" name="Freeform 123"/>
              <p:cNvSpPr>
                <a:spLocks noChangeArrowheads="1"/>
              </p:cNvSpPr>
              <p:nvPr/>
            </p:nvSpPr>
            <p:spPr bwMode="auto">
              <a:xfrm>
                <a:off x="6313488" y="2695575"/>
                <a:ext cx="146050" cy="146050"/>
              </a:xfrm>
              <a:custGeom>
                <a:avLst/>
                <a:gdLst>
                  <a:gd name="T0" fmla="*/ 31 w 404"/>
                  <a:gd name="T1" fmla="*/ 62 h 404"/>
                  <a:gd name="T2" fmla="*/ 0 w 404"/>
                  <a:gd name="T3" fmla="*/ 62 h 404"/>
                  <a:gd name="T4" fmla="*/ 0 w 404"/>
                  <a:gd name="T5" fmla="*/ 124 h 404"/>
                  <a:gd name="T6" fmla="*/ 31 w 404"/>
                  <a:gd name="T7" fmla="*/ 93 h 404"/>
                  <a:gd name="T8" fmla="*/ 62 w 404"/>
                  <a:gd name="T9" fmla="*/ 124 h 404"/>
                  <a:gd name="T10" fmla="*/ 62 w 404"/>
                  <a:gd name="T11" fmla="*/ 124 h 404"/>
                  <a:gd name="T12" fmla="*/ 93 w 404"/>
                  <a:gd name="T13" fmla="*/ 124 h 404"/>
                  <a:gd name="T14" fmla="*/ 124 w 404"/>
                  <a:gd name="T15" fmla="*/ 155 h 404"/>
                  <a:gd name="T16" fmla="*/ 155 w 404"/>
                  <a:gd name="T17" fmla="*/ 155 h 404"/>
                  <a:gd name="T18" fmla="*/ 186 w 404"/>
                  <a:gd name="T19" fmla="*/ 155 h 404"/>
                  <a:gd name="T20" fmla="*/ 248 w 404"/>
                  <a:gd name="T21" fmla="*/ 186 h 404"/>
                  <a:gd name="T22" fmla="*/ 279 w 404"/>
                  <a:gd name="T23" fmla="*/ 217 h 404"/>
                  <a:gd name="T24" fmla="*/ 279 w 404"/>
                  <a:gd name="T25" fmla="*/ 248 h 404"/>
                  <a:gd name="T26" fmla="*/ 310 w 404"/>
                  <a:gd name="T27" fmla="*/ 310 h 404"/>
                  <a:gd name="T28" fmla="*/ 310 w 404"/>
                  <a:gd name="T29" fmla="*/ 341 h 404"/>
                  <a:gd name="T30" fmla="*/ 279 w 404"/>
                  <a:gd name="T31" fmla="*/ 372 h 404"/>
                  <a:gd name="T32" fmla="*/ 279 w 404"/>
                  <a:gd name="T33" fmla="*/ 403 h 404"/>
                  <a:gd name="T34" fmla="*/ 310 w 404"/>
                  <a:gd name="T35" fmla="*/ 403 h 404"/>
                  <a:gd name="T36" fmla="*/ 310 w 404"/>
                  <a:gd name="T37" fmla="*/ 403 h 404"/>
                  <a:gd name="T38" fmla="*/ 341 w 404"/>
                  <a:gd name="T39" fmla="*/ 372 h 404"/>
                  <a:gd name="T40" fmla="*/ 403 w 404"/>
                  <a:gd name="T41" fmla="*/ 403 h 404"/>
                  <a:gd name="T42" fmla="*/ 403 w 404"/>
                  <a:gd name="T43" fmla="*/ 341 h 404"/>
                  <a:gd name="T44" fmla="*/ 403 w 404"/>
                  <a:gd name="T45" fmla="*/ 310 h 404"/>
                  <a:gd name="T46" fmla="*/ 403 w 404"/>
                  <a:gd name="T47" fmla="*/ 310 h 404"/>
                  <a:gd name="T48" fmla="*/ 403 w 404"/>
                  <a:gd name="T49" fmla="*/ 279 h 404"/>
                  <a:gd name="T50" fmla="*/ 403 w 404"/>
                  <a:gd name="T51" fmla="*/ 279 h 404"/>
                  <a:gd name="T52" fmla="*/ 372 w 404"/>
                  <a:gd name="T53" fmla="*/ 62 h 404"/>
                  <a:gd name="T54" fmla="*/ 372 w 404"/>
                  <a:gd name="T55" fmla="*/ 62 h 404"/>
                  <a:gd name="T56" fmla="*/ 341 w 404"/>
                  <a:gd name="T57" fmla="*/ 62 h 404"/>
                  <a:gd name="T58" fmla="*/ 310 w 404"/>
                  <a:gd name="T59" fmla="*/ 31 h 404"/>
                  <a:gd name="T60" fmla="*/ 248 w 404"/>
                  <a:gd name="T61" fmla="*/ 0 h 404"/>
                  <a:gd name="T62" fmla="*/ 217 w 404"/>
                  <a:gd name="T63" fmla="*/ 62 h 404"/>
                  <a:gd name="T64" fmla="*/ 186 w 404"/>
                  <a:gd name="T65" fmla="*/ 62 h 404"/>
                  <a:gd name="T66" fmla="*/ 186 w 404"/>
                  <a:gd name="T67" fmla="*/ 93 h 404"/>
                  <a:gd name="T68" fmla="*/ 93 w 404"/>
                  <a:gd name="T69" fmla="*/ 124 h 404"/>
                  <a:gd name="T70" fmla="*/ 62 w 404"/>
                  <a:gd name="T71" fmla="*/ 93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04" h="404">
                    <a:moveTo>
                      <a:pt x="31" y="62"/>
                    </a:moveTo>
                    <a:lnTo>
                      <a:pt x="31" y="62"/>
                    </a:lnTo>
                    <a:cubicBezTo>
                      <a:pt x="0" y="62"/>
                      <a:pt x="0" y="62"/>
                      <a:pt x="0" y="62"/>
                    </a:cubicBezTo>
                    <a:lnTo>
                      <a:pt x="0" y="62"/>
                    </a:lnTo>
                    <a:cubicBezTo>
                      <a:pt x="0" y="62"/>
                      <a:pt x="0" y="62"/>
                      <a:pt x="0" y="93"/>
                    </a:cubicBezTo>
                    <a:cubicBezTo>
                      <a:pt x="0" y="93"/>
                      <a:pt x="0" y="93"/>
                      <a:pt x="0" y="124"/>
                    </a:cubicBezTo>
                    <a:lnTo>
                      <a:pt x="0" y="124"/>
                    </a:lnTo>
                    <a:cubicBezTo>
                      <a:pt x="0" y="93"/>
                      <a:pt x="31" y="93"/>
                      <a:pt x="31" y="93"/>
                    </a:cubicBezTo>
                    <a:lnTo>
                      <a:pt x="31" y="93"/>
                    </a:lnTo>
                    <a:cubicBezTo>
                      <a:pt x="31" y="93"/>
                      <a:pt x="62" y="93"/>
                      <a:pt x="62" y="124"/>
                    </a:cubicBezTo>
                    <a:lnTo>
                      <a:pt x="62" y="124"/>
                    </a:lnTo>
                    <a:lnTo>
                      <a:pt x="62" y="124"/>
                    </a:lnTo>
                    <a:lnTo>
                      <a:pt x="62" y="124"/>
                    </a:lnTo>
                    <a:cubicBezTo>
                      <a:pt x="93" y="124"/>
                      <a:pt x="93" y="124"/>
                      <a:pt x="93" y="124"/>
                    </a:cubicBezTo>
                    <a:lnTo>
                      <a:pt x="124" y="124"/>
                    </a:lnTo>
                    <a:cubicBezTo>
                      <a:pt x="124" y="155"/>
                      <a:pt x="124" y="155"/>
                      <a:pt x="124" y="155"/>
                    </a:cubicBezTo>
                    <a:lnTo>
                      <a:pt x="124" y="155"/>
                    </a:lnTo>
                    <a:cubicBezTo>
                      <a:pt x="124" y="155"/>
                      <a:pt x="124" y="155"/>
                      <a:pt x="155" y="155"/>
                    </a:cubicBezTo>
                    <a:lnTo>
                      <a:pt x="186" y="155"/>
                    </a:lnTo>
                    <a:lnTo>
                      <a:pt x="186" y="155"/>
                    </a:lnTo>
                    <a:cubicBezTo>
                      <a:pt x="186" y="155"/>
                      <a:pt x="186" y="155"/>
                      <a:pt x="217" y="155"/>
                    </a:cubicBezTo>
                    <a:cubicBezTo>
                      <a:pt x="217" y="155"/>
                      <a:pt x="217" y="155"/>
                      <a:pt x="248" y="186"/>
                    </a:cubicBezTo>
                    <a:cubicBezTo>
                      <a:pt x="248" y="217"/>
                      <a:pt x="248" y="217"/>
                      <a:pt x="248" y="217"/>
                    </a:cubicBezTo>
                    <a:cubicBezTo>
                      <a:pt x="279" y="217"/>
                      <a:pt x="279" y="217"/>
                      <a:pt x="279" y="217"/>
                    </a:cubicBezTo>
                    <a:cubicBezTo>
                      <a:pt x="279" y="248"/>
                      <a:pt x="279" y="248"/>
                      <a:pt x="279" y="248"/>
                    </a:cubicBezTo>
                    <a:lnTo>
                      <a:pt x="279" y="248"/>
                    </a:lnTo>
                    <a:cubicBezTo>
                      <a:pt x="310" y="248"/>
                      <a:pt x="310" y="248"/>
                      <a:pt x="310" y="279"/>
                    </a:cubicBezTo>
                    <a:cubicBezTo>
                      <a:pt x="310" y="279"/>
                      <a:pt x="310" y="279"/>
                      <a:pt x="310" y="310"/>
                    </a:cubicBezTo>
                    <a:lnTo>
                      <a:pt x="310" y="310"/>
                    </a:lnTo>
                    <a:cubicBezTo>
                      <a:pt x="341" y="341"/>
                      <a:pt x="341" y="341"/>
                      <a:pt x="310" y="341"/>
                    </a:cubicBezTo>
                    <a:cubicBezTo>
                      <a:pt x="310" y="372"/>
                      <a:pt x="310" y="372"/>
                      <a:pt x="279" y="372"/>
                    </a:cubicBezTo>
                    <a:lnTo>
                      <a:pt x="279" y="372"/>
                    </a:lnTo>
                    <a:cubicBezTo>
                      <a:pt x="279" y="403"/>
                      <a:pt x="279" y="403"/>
                      <a:pt x="279" y="403"/>
                    </a:cubicBezTo>
                    <a:lnTo>
                      <a:pt x="279" y="403"/>
                    </a:lnTo>
                    <a:cubicBezTo>
                      <a:pt x="279" y="403"/>
                      <a:pt x="279" y="403"/>
                      <a:pt x="310" y="403"/>
                    </a:cubicBezTo>
                    <a:lnTo>
                      <a:pt x="310" y="403"/>
                    </a:lnTo>
                    <a:lnTo>
                      <a:pt x="310" y="403"/>
                    </a:lnTo>
                    <a:lnTo>
                      <a:pt x="310" y="403"/>
                    </a:lnTo>
                    <a:cubicBezTo>
                      <a:pt x="310" y="372"/>
                      <a:pt x="310" y="372"/>
                      <a:pt x="341" y="372"/>
                    </a:cubicBezTo>
                    <a:lnTo>
                      <a:pt x="341" y="372"/>
                    </a:lnTo>
                    <a:lnTo>
                      <a:pt x="372" y="372"/>
                    </a:lnTo>
                    <a:cubicBezTo>
                      <a:pt x="372" y="372"/>
                      <a:pt x="403" y="372"/>
                      <a:pt x="403" y="403"/>
                    </a:cubicBezTo>
                    <a:lnTo>
                      <a:pt x="403" y="403"/>
                    </a:lnTo>
                    <a:cubicBezTo>
                      <a:pt x="403" y="341"/>
                      <a:pt x="403" y="341"/>
                      <a:pt x="403" y="341"/>
                    </a:cubicBezTo>
                    <a:lnTo>
                      <a:pt x="403" y="341"/>
                    </a:lnTo>
                    <a:cubicBezTo>
                      <a:pt x="403" y="341"/>
                      <a:pt x="403" y="341"/>
                      <a:pt x="403" y="310"/>
                    </a:cubicBezTo>
                    <a:lnTo>
                      <a:pt x="403" y="310"/>
                    </a:lnTo>
                    <a:lnTo>
                      <a:pt x="403" y="310"/>
                    </a:lnTo>
                    <a:lnTo>
                      <a:pt x="403" y="279"/>
                    </a:lnTo>
                    <a:lnTo>
                      <a:pt x="403" y="279"/>
                    </a:lnTo>
                    <a:lnTo>
                      <a:pt x="403" y="279"/>
                    </a:lnTo>
                    <a:lnTo>
                      <a:pt x="403" y="279"/>
                    </a:lnTo>
                    <a:cubicBezTo>
                      <a:pt x="403" y="62"/>
                      <a:pt x="403" y="62"/>
                      <a:pt x="403" y="62"/>
                    </a:cubicBezTo>
                    <a:cubicBezTo>
                      <a:pt x="403" y="62"/>
                      <a:pt x="403" y="62"/>
                      <a:pt x="372" y="62"/>
                    </a:cubicBezTo>
                    <a:lnTo>
                      <a:pt x="372" y="62"/>
                    </a:lnTo>
                    <a:lnTo>
                      <a:pt x="372" y="62"/>
                    </a:lnTo>
                    <a:cubicBezTo>
                      <a:pt x="341" y="62"/>
                      <a:pt x="341" y="62"/>
                      <a:pt x="341" y="62"/>
                    </a:cubicBezTo>
                    <a:lnTo>
                      <a:pt x="341" y="62"/>
                    </a:lnTo>
                    <a:cubicBezTo>
                      <a:pt x="310" y="62"/>
                      <a:pt x="310" y="31"/>
                      <a:pt x="310" y="31"/>
                    </a:cubicBezTo>
                    <a:lnTo>
                      <a:pt x="310" y="31"/>
                    </a:lnTo>
                    <a:cubicBezTo>
                      <a:pt x="279" y="0"/>
                      <a:pt x="279" y="0"/>
                      <a:pt x="279" y="0"/>
                    </a:cubicBezTo>
                    <a:lnTo>
                      <a:pt x="248" y="0"/>
                    </a:lnTo>
                    <a:lnTo>
                      <a:pt x="248" y="0"/>
                    </a:lnTo>
                    <a:cubicBezTo>
                      <a:pt x="248" y="31"/>
                      <a:pt x="217" y="62"/>
                      <a:pt x="217" y="62"/>
                    </a:cubicBezTo>
                    <a:lnTo>
                      <a:pt x="186" y="62"/>
                    </a:lnTo>
                    <a:lnTo>
                      <a:pt x="186" y="62"/>
                    </a:lnTo>
                    <a:lnTo>
                      <a:pt x="186" y="62"/>
                    </a:lnTo>
                    <a:cubicBezTo>
                      <a:pt x="186" y="62"/>
                      <a:pt x="186" y="62"/>
                      <a:pt x="186" y="93"/>
                    </a:cubicBezTo>
                    <a:cubicBezTo>
                      <a:pt x="155" y="93"/>
                      <a:pt x="124" y="124"/>
                      <a:pt x="124" y="124"/>
                    </a:cubicBezTo>
                    <a:lnTo>
                      <a:pt x="93" y="124"/>
                    </a:lnTo>
                    <a:lnTo>
                      <a:pt x="62" y="93"/>
                    </a:lnTo>
                    <a:lnTo>
                      <a:pt x="62" y="93"/>
                    </a:lnTo>
                    <a:lnTo>
                      <a:pt x="31" y="6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68" name="Freeform 124"/>
              <p:cNvSpPr>
                <a:spLocks noChangeArrowheads="1"/>
              </p:cNvSpPr>
              <p:nvPr/>
            </p:nvSpPr>
            <p:spPr bwMode="auto">
              <a:xfrm>
                <a:off x="5610225" y="2192338"/>
                <a:ext cx="146050" cy="168275"/>
              </a:xfrm>
              <a:custGeom>
                <a:avLst/>
                <a:gdLst>
                  <a:gd name="T0" fmla="*/ 310 w 405"/>
                  <a:gd name="T1" fmla="*/ 309 h 466"/>
                  <a:gd name="T2" fmla="*/ 341 w 405"/>
                  <a:gd name="T3" fmla="*/ 341 h 466"/>
                  <a:gd name="T4" fmla="*/ 404 w 405"/>
                  <a:gd name="T5" fmla="*/ 341 h 466"/>
                  <a:gd name="T6" fmla="*/ 404 w 405"/>
                  <a:gd name="T7" fmla="*/ 309 h 466"/>
                  <a:gd name="T8" fmla="*/ 404 w 405"/>
                  <a:gd name="T9" fmla="*/ 279 h 466"/>
                  <a:gd name="T10" fmla="*/ 404 w 405"/>
                  <a:gd name="T11" fmla="*/ 248 h 466"/>
                  <a:gd name="T12" fmla="*/ 372 w 405"/>
                  <a:gd name="T13" fmla="*/ 218 h 466"/>
                  <a:gd name="T14" fmla="*/ 372 w 405"/>
                  <a:gd name="T15" fmla="*/ 186 h 466"/>
                  <a:gd name="T16" fmla="*/ 341 w 405"/>
                  <a:gd name="T17" fmla="*/ 155 h 466"/>
                  <a:gd name="T18" fmla="*/ 310 w 405"/>
                  <a:gd name="T19" fmla="*/ 124 h 466"/>
                  <a:gd name="T20" fmla="*/ 310 w 405"/>
                  <a:gd name="T21" fmla="*/ 124 h 466"/>
                  <a:gd name="T22" fmla="*/ 280 w 405"/>
                  <a:gd name="T23" fmla="*/ 155 h 466"/>
                  <a:gd name="T24" fmla="*/ 280 w 405"/>
                  <a:gd name="T25" fmla="*/ 155 h 466"/>
                  <a:gd name="T26" fmla="*/ 248 w 405"/>
                  <a:gd name="T27" fmla="*/ 124 h 466"/>
                  <a:gd name="T28" fmla="*/ 217 w 405"/>
                  <a:gd name="T29" fmla="*/ 155 h 466"/>
                  <a:gd name="T30" fmla="*/ 186 w 405"/>
                  <a:gd name="T31" fmla="*/ 186 h 466"/>
                  <a:gd name="T32" fmla="*/ 186 w 405"/>
                  <a:gd name="T33" fmla="*/ 186 h 466"/>
                  <a:gd name="T34" fmla="*/ 156 w 405"/>
                  <a:gd name="T35" fmla="*/ 155 h 466"/>
                  <a:gd name="T36" fmla="*/ 156 w 405"/>
                  <a:gd name="T37" fmla="*/ 94 h 466"/>
                  <a:gd name="T38" fmla="*/ 156 w 405"/>
                  <a:gd name="T39" fmla="*/ 94 h 466"/>
                  <a:gd name="T40" fmla="*/ 156 w 405"/>
                  <a:gd name="T41" fmla="*/ 62 h 466"/>
                  <a:gd name="T42" fmla="*/ 156 w 405"/>
                  <a:gd name="T43" fmla="*/ 62 h 466"/>
                  <a:gd name="T44" fmla="*/ 156 w 405"/>
                  <a:gd name="T45" fmla="*/ 31 h 466"/>
                  <a:gd name="T46" fmla="*/ 124 w 405"/>
                  <a:gd name="T47" fmla="*/ 0 h 466"/>
                  <a:gd name="T48" fmla="*/ 124 w 405"/>
                  <a:gd name="T49" fmla="*/ 0 h 466"/>
                  <a:gd name="T50" fmla="*/ 124 w 405"/>
                  <a:gd name="T51" fmla="*/ 0 h 466"/>
                  <a:gd name="T52" fmla="*/ 93 w 405"/>
                  <a:gd name="T53" fmla="*/ 0 h 466"/>
                  <a:gd name="T54" fmla="*/ 31 w 405"/>
                  <a:gd name="T55" fmla="*/ 31 h 466"/>
                  <a:gd name="T56" fmla="*/ 31 w 405"/>
                  <a:gd name="T57" fmla="*/ 31 h 466"/>
                  <a:gd name="T58" fmla="*/ 31 w 405"/>
                  <a:gd name="T59" fmla="*/ 31 h 466"/>
                  <a:gd name="T60" fmla="*/ 31 w 405"/>
                  <a:gd name="T61" fmla="*/ 62 h 466"/>
                  <a:gd name="T62" fmla="*/ 0 w 405"/>
                  <a:gd name="T63" fmla="*/ 124 h 466"/>
                  <a:gd name="T64" fmla="*/ 31 w 405"/>
                  <a:gd name="T65" fmla="*/ 124 h 466"/>
                  <a:gd name="T66" fmla="*/ 31 w 405"/>
                  <a:gd name="T67" fmla="*/ 155 h 466"/>
                  <a:gd name="T68" fmla="*/ 63 w 405"/>
                  <a:gd name="T69" fmla="*/ 186 h 466"/>
                  <a:gd name="T70" fmla="*/ 93 w 405"/>
                  <a:gd name="T71" fmla="*/ 248 h 466"/>
                  <a:gd name="T72" fmla="*/ 63 w 405"/>
                  <a:gd name="T73" fmla="*/ 248 h 466"/>
                  <a:gd name="T74" fmla="*/ 63 w 405"/>
                  <a:gd name="T75" fmla="*/ 309 h 466"/>
                  <a:gd name="T76" fmla="*/ 63 w 405"/>
                  <a:gd name="T77" fmla="*/ 341 h 466"/>
                  <a:gd name="T78" fmla="*/ 93 w 405"/>
                  <a:gd name="T79" fmla="*/ 433 h 466"/>
                  <a:gd name="T80" fmla="*/ 93 w 405"/>
                  <a:gd name="T81" fmla="*/ 433 h 466"/>
                  <a:gd name="T82" fmla="*/ 124 w 405"/>
                  <a:gd name="T83" fmla="*/ 465 h 466"/>
                  <a:gd name="T84" fmla="*/ 93 w 405"/>
                  <a:gd name="T85" fmla="*/ 433 h 466"/>
                  <a:gd name="T86" fmla="*/ 186 w 405"/>
                  <a:gd name="T87" fmla="*/ 402 h 466"/>
                  <a:gd name="T88" fmla="*/ 186 w 405"/>
                  <a:gd name="T89" fmla="*/ 433 h 466"/>
                  <a:gd name="T90" fmla="*/ 248 w 405"/>
                  <a:gd name="T91" fmla="*/ 433 h 466"/>
                  <a:gd name="T92" fmla="*/ 248 w 405"/>
                  <a:gd name="T93" fmla="*/ 402 h 466"/>
                  <a:gd name="T94" fmla="*/ 310 w 405"/>
                  <a:gd name="T95" fmla="*/ 309 h 4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405" h="466">
                    <a:moveTo>
                      <a:pt x="310" y="309"/>
                    </a:moveTo>
                    <a:lnTo>
                      <a:pt x="310" y="309"/>
                    </a:lnTo>
                    <a:lnTo>
                      <a:pt x="341" y="309"/>
                    </a:lnTo>
                    <a:cubicBezTo>
                      <a:pt x="341" y="341"/>
                      <a:pt x="341" y="341"/>
                      <a:pt x="341" y="341"/>
                    </a:cubicBezTo>
                    <a:cubicBezTo>
                      <a:pt x="372" y="309"/>
                      <a:pt x="372" y="309"/>
                      <a:pt x="372" y="309"/>
                    </a:cubicBezTo>
                    <a:cubicBezTo>
                      <a:pt x="372" y="309"/>
                      <a:pt x="404" y="309"/>
                      <a:pt x="404" y="341"/>
                    </a:cubicBezTo>
                    <a:cubicBezTo>
                      <a:pt x="404" y="309"/>
                      <a:pt x="404" y="309"/>
                      <a:pt x="404" y="309"/>
                    </a:cubicBezTo>
                    <a:lnTo>
                      <a:pt x="404" y="309"/>
                    </a:lnTo>
                    <a:lnTo>
                      <a:pt x="404" y="279"/>
                    </a:lnTo>
                    <a:lnTo>
                      <a:pt x="404" y="279"/>
                    </a:lnTo>
                    <a:cubicBezTo>
                      <a:pt x="404" y="279"/>
                      <a:pt x="404" y="279"/>
                      <a:pt x="404" y="248"/>
                    </a:cubicBezTo>
                    <a:lnTo>
                      <a:pt x="404" y="248"/>
                    </a:lnTo>
                    <a:lnTo>
                      <a:pt x="404" y="248"/>
                    </a:lnTo>
                    <a:cubicBezTo>
                      <a:pt x="372" y="248"/>
                      <a:pt x="372" y="218"/>
                      <a:pt x="372" y="218"/>
                    </a:cubicBezTo>
                    <a:lnTo>
                      <a:pt x="372" y="186"/>
                    </a:lnTo>
                    <a:lnTo>
                      <a:pt x="372" y="186"/>
                    </a:lnTo>
                    <a:lnTo>
                      <a:pt x="372" y="155"/>
                    </a:lnTo>
                    <a:lnTo>
                      <a:pt x="341" y="155"/>
                    </a:lnTo>
                    <a:lnTo>
                      <a:pt x="341" y="124"/>
                    </a:lnTo>
                    <a:cubicBezTo>
                      <a:pt x="341" y="124"/>
                      <a:pt x="341" y="124"/>
                      <a:pt x="310" y="124"/>
                    </a:cubicBezTo>
                    <a:lnTo>
                      <a:pt x="310" y="124"/>
                    </a:lnTo>
                    <a:lnTo>
                      <a:pt x="310" y="124"/>
                    </a:lnTo>
                    <a:lnTo>
                      <a:pt x="310" y="124"/>
                    </a:lnTo>
                    <a:lnTo>
                      <a:pt x="280" y="155"/>
                    </a:lnTo>
                    <a:lnTo>
                      <a:pt x="280" y="155"/>
                    </a:lnTo>
                    <a:lnTo>
                      <a:pt x="280" y="155"/>
                    </a:lnTo>
                    <a:lnTo>
                      <a:pt x="280" y="155"/>
                    </a:lnTo>
                    <a:cubicBezTo>
                      <a:pt x="248" y="155"/>
                      <a:pt x="248" y="155"/>
                      <a:pt x="248" y="124"/>
                    </a:cubicBezTo>
                    <a:cubicBezTo>
                      <a:pt x="248" y="124"/>
                      <a:pt x="248" y="124"/>
                      <a:pt x="217" y="124"/>
                    </a:cubicBezTo>
                    <a:lnTo>
                      <a:pt x="217" y="155"/>
                    </a:lnTo>
                    <a:lnTo>
                      <a:pt x="217" y="155"/>
                    </a:lnTo>
                    <a:cubicBezTo>
                      <a:pt x="217" y="155"/>
                      <a:pt x="217" y="186"/>
                      <a:pt x="186" y="186"/>
                    </a:cubicBezTo>
                    <a:lnTo>
                      <a:pt x="186" y="186"/>
                    </a:lnTo>
                    <a:lnTo>
                      <a:pt x="186" y="186"/>
                    </a:lnTo>
                    <a:lnTo>
                      <a:pt x="186" y="186"/>
                    </a:lnTo>
                    <a:cubicBezTo>
                      <a:pt x="156" y="186"/>
                      <a:pt x="156" y="155"/>
                      <a:pt x="156" y="155"/>
                    </a:cubicBezTo>
                    <a:cubicBezTo>
                      <a:pt x="156" y="124"/>
                      <a:pt x="156" y="124"/>
                      <a:pt x="156" y="124"/>
                    </a:cubicBezTo>
                    <a:cubicBezTo>
                      <a:pt x="156" y="124"/>
                      <a:pt x="156" y="124"/>
                      <a:pt x="156" y="94"/>
                    </a:cubicBezTo>
                    <a:lnTo>
                      <a:pt x="156" y="94"/>
                    </a:lnTo>
                    <a:lnTo>
                      <a:pt x="156" y="94"/>
                    </a:lnTo>
                    <a:cubicBezTo>
                      <a:pt x="156" y="94"/>
                      <a:pt x="156" y="94"/>
                      <a:pt x="156" y="62"/>
                    </a:cubicBezTo>
                    <a:lnTo>
                      <a:pt x="156" y="62"/>
                    </a:lnTo>
                    <a:lnTo>
                      <a:pt x="156" y="62"/>
                    </a:lnTo>
                    <a:lnTo>
                      <a:pt x="156" y="62"/>
                    </a:lnTo>
                    <a:lnTo>
                      <a:pt x="156" y="62"/>
                    </a:lnTo>
                    <a:cubicBezTo>
                      <a:pt x="156" y="62"/>
                      <a:pt x="156" y="62"/>
                      <a:pt x="156" y="31"/>
                    </a:cubicBezTo>
                    <a:cubicBezTo>
                      <a:pt x="124" y="31"/>
                      <a:pt x="124" y="31"/>
                      <a:pt x="124" y="31"/>
                    </a:cubicBezTo>
                    <a:cubicBezTo>
                      <a:pt x="124" y="0"/>
                      <a:pt x="124" y="0"/>
                      <a:pt x="124" y="0"/>
                    </a:cubicBezTo>
                    <a:lnTo>
                      <a:pt x="124" y="0"/>
                    </a:lnTo>
                    <a:lnTo>
                      <a:pt x="124" y="0"/>
                    </a:lnTo>
                    <a:lnTo>
                      <a:pt x="124" y="0"/>
                    </a:lnTo>
                    <a:lnTo>
                      <a:pt x="124" y="0"/>
                    </a:lnTo>
                    <a:cubicBezTo>
                      <a:pt x="93" y="0"/>
                      <a:pt x="93" y="0"/>
                      <a:pt x="93" y="0"/>
                    </a:cubicBezTo>
                    <a:lnTo>
                      <a:pt x="93" y="0"/>
                    </a:lnTo>
                    <a:cubicBezTo>
                      <a:pt x="93" y="31"/>
                      <a:pt x="63" y="31"/>
                      <a:pt x="63" y="31"/>
                    </a:cubicBezTo>
                    <a:cubicBezTo>
                      <a:pt x="63" y="31"/>
                      <a:pt x="63" y="31"/>
                      <a:pt x="31" y="31"/>
                    </a:cubicBez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cubicBezTo>
                      <a:pt x="31" y="62"/>
                      <a:pt x="31" y="62"/>
                      <a:pt x="31" y="62"/>
                    </a:cubicBezTo>
                    <a:lnTo>
                      <a:pt x="31" y="62"/>
                    </a:lnTo>
                    <a:cubicBezTo>
                      <a:pt x="31" y="94"/>
                      <a:pt x="31" y="94"/>
                      <a:pt x="0" y="94"/>
                    </a:cubicBezTo>
                    <a:cubicBezTo>
                      <a:pt x="0" y="94"/>
                      <a:pt x="0" y="94"/>
                      <a:pt x="0" y="124"/>
                    </a:cubicBezTo>
                    <a:lnTo>
                      <a:pt x="0" y="124"/>
                    </a:lnTo>
                    <a:cubicBezTo>
                      <a:pt x="31" y="124"/>
                      <a:pt x="31" y="124"/>
                      <a:pt x="31" y="124"/>
                    </a:cubicBezTo>
                    <a:lnTo>
                      <a:pt x="31" y="124"/>
                    </a:lnTo>
                    <a:cubicBezTo>
                      <a:pt x="31" y="124"/>
                      <a:pt x="31" y="124"/>
                      <a:pt x="31" y="155"/>
                    </a:cubicBezTo>
                    <a:cubicBezTo>
                      <a:pt x="63" y="155"/>
                      <a:pt x="63" y="186"/>
                      <a:pt x="63" y="186"/>
                    </a:cubicBezTo>
                    <a:lnTo>
                      <a:pt x="63" y="186"/>
                    </a:lnTo>
                    <a:lnTo>
                      <a:pt x="63" y="218"/>
                    </a:lnTo>
                    <a:cubicBezTo>
                      <a:pt x="63" y="218"/>
                      <a:pt x="93" y="218"/>
                      <a:pt x="93" y="248"/>
                    </a:cubicBezTo>
                    <a:lnTo>
                      <a:pt x="93" y="248"/>
                    </a:lnTo>
                    <a:cubicBezTo>
                      <a:pt x="93" y="248"/>
                      <a:pt x="93" y="248"/>
                      <a:pt x="63" y="248"/>
                    </a:cubicBezTo>
                    <a:cubicBezTo>
                      <a:pt x="63" y="279"/>
                      <a:pt x="63" y="279"/>
                      <a:pt x="63" y="279"/>
                    </a:cubicBezTo>
                    <a:lnTo>
                      <a:pt x="63" y="309"/>
                    </a:lnTo>
                    <a:lnTo>
                      <a:pt x="63" y="341"/>
                    </a:lnTo>
                    <a:lnTo>
                      <a:pt x="63" y="341"/>
                    </a:lnTo>
                    <a:cubicBezTo>
                      <a:pt x="93" y="341"/>
                      <a:pt x="93" y="402"/>
                      <a:pt x="93" y="433"/>
                    </a:cubicBezTo>
                    <a:lnTo>
                      <a:pt x="93" y="433"/>
                    </a:lnTo>
                    <a:lnTo>
                      <a:pt x="93" y="433"/>
                    </a:lnTo>
                    <a:lnTo>
                      <a:pt x="93" y="433"/>
                    </a:lnTo>
                    <a:cubicBezTo>
                      <a:pt x="93" y="465"/>
                      <a:pt x="93" y="465"/>
                      <a:pt x="93" y="465"/>
                    </a:cubicBezTo>
                    <a:cubicBezTo>
                      <a:pt x="93" y="465"/>
                      <a:pt x="93" y="465"/>
                      <a:pt x="124" y="465"/>
                    </a:cubicBezTo>
                    <a:cubicBezTo>
                      <a:pt x="124" y="465"/>
                      <a:pt x="93" y="465"/>
                      <a:pt x="93" y="433"/>
                    </a:cubicBezTo>
                    <a:lnTo>
                      <a:pt x="93" y="433"/>
                    </a:lnTo>
                    <a:cubicBezTo>
                      <a:pt x="93" y="433"/>
                      <a:pt x="124" y="371"/>
                      <a:pt x="156" y="371"/>
                    </a:cubicBezTo>
                    <a:cubicBezTo>
                      <a:pt x="156" y="371"/>
                      <a:pt x="186" y="371"/>
                      <a:pt x="186" y="402"/>
                    </a:cubicBezTo>
                    <a:lnTo>
                      <a:pt x="186" y="402"/>
                    </a:lnTo>
                    <a:cubicBezTo>
                      <a:pt x="217" y="402"/>
                      <a:pt x="186" y="433"/>
                      <a:pt x="186" y="433"/>
                    </a:cubicBezTo>
                    <a:cubicBezTo>
                      <a:pt x="217" y="433"/>
                      <a:pt x="217" y="433"/>
                      <a:pt x="217" y="433"/>
                    </a:cubicBezTo>
                    <a:cubicBezTo>
                      <a:pt x="217" y="433"/>
                      <a:pt x="217" y="433"/>
                      <a:pt x="248" y="433"/>
                    </a:cubicBezTo>
                    <a:cubicBezTo>
                      <a:pt x="248" y="433"/>
                      <a:pt x="248" y="433"/>
                      <a:pt x="248" y="402"/>
                    </a:cubicBezTo>
                    <a:lnTo>
                      <a:pt x="248" y="402"/>
                    </a:lnTo>
                    <a:cubicBezTo>
                      <a:pt x="248" y="371"/>
                      <a:pt x="248" y="371"/>
                      <a:pt x="280" y="341"/>
                    </a:cubicBezTo>
                    <a:lnTo>
                      <a:pt x="310" y="309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69" name="Freeform 125"/>
              <p:cNvSpPr>
                <a:spLocks noChangeArrowheads="1"/>
              </p:cNvSpPr>
              <p:nvPr/>
            </p:nvSpPr>
            <p:spPr bwMode="auto">
              <a:xfrm>
                <a:off x="5665788" y="2527300"/>
                <a:ext cx="55562" cy="77788"/>
              </a:xfrm>
              <a:custGeom>
                <a:avLst/>
                <a:gdLst>
                  <a:gd name="T0" fmla="*/ 61 w 155"/>
                  <a:gd name="T1" fmla="*/ 0 h 218"/>
                  <a:gd name="T2" fmla="*/ 61 w 155"/>
                  <a:gd name="T3" fmla="*/ 0 h 218"/>
                  <a:gd name="T4" fmla="*/ 61 w 155"/>
                  <a:gd name="T5" fmla="*/ 0 h 218"/>
                  <a:gd name="T6" fmla="*/ 61 w 155"/>
                  <a:gd name="T7" fmla="*/ 0 h 218"/>
                  <a:gd name="T8" fmla="*/ 61 w 155"/>
                  <a:gd name="T9" fmla="*/ 0 h 218"/>
                  <a:gd name="T10" fmla="*/ 61 w 155"/>
                  <a:gd name="T11" fmla="*/ 0 h 218"/>
                  <a:gd name="T12" fmla="*/ 30 w 155"/>
                  <a:gd name="T13" fmla="*/ 31 h 218"/>
                  <a:gd name="T14" fmla="*/ 30 w 155"/>
                  <a:gd name="T15" fmla="*/ 31 h 218"/>
                  <a:gd name="T16" fmla="*/ 30 w 155"/>
                  <a:gd name="T17" fmla="*/ 31 h 218"/>
                  <a:gd name="T18" fmla="*/ 0 w 155"/>
                  <a:gd name="T19" fmla="*/ 0 h 218"/>
                  <a:gd name="T20" fmla="*/ 30 w 155"/>
                  <a:gd name="T21" fmla="*/ 62 h 218"/>
                  <a:gd name="T22" fmla="*/ 30 w 155"/>
                  <a:gd name="T23" fmla="*/ 62 h 218"/>
                  <a:gd name="T24" fmla="*/ 30 w 155"/>
                  <a:gd name="T25" fmla="*/ 62 h 218"/>
                  <a:gd name="T26" fmla="*/ 61 w 155"/>
                  <a:gd name="T27" fmla="*/ 93 h 218"/>
                  <a:gd name="T28" fmla="*/ 61 w 155"/>
                  <a:gd name="T29" fmla="*/ 155 h 218"/>
                  <a:gd name="T30" fmla="*/ 61 w 155"/>
                  <a:gd name="T31" fmla="*/ 155 h 218"/>
                  <a:gd name="T32" fmla="*/ 92 w 155"/>
                  <a:gd name="T33" fmla="*/ 155 h 218"/>
                  <a:gd name="T34" fmla="*/ 92 w 155"/>
                  <a:gd name="T35" fmla="*/ 186 h 218"/>
                  <a:gd name="T36" fmla="*/ 124 w 155"/>
                  <a:gd name="T37" fmla="*/ 217 h 218"/>
                  <a:gd name="T38" fmla="*/ 154 w 155"/>
                  <a:gd name="T39" fmla="*/ 217 h 218"/>
                  <a:gd name="T40" fmla="*/ 154 w 155"/>
                  <a:gd name="T41" fmla="*/ 217 h 218"/>
                  <a:gd name="T42" fmla="*/ 154 w 155"/>
                  <a:gd name="T43" fmla="*/ 186 h 218"/>
                  <a:gd name="T44" fmla="*/ 154 w 155"/>
                  <a:gd name="T45" fmla="*/ 186 h 218"/>
                  <a:gd name="T46" fmla="*/ 124 w 155"/>
                  <a:gd name="T47" fmla="*/ 155 h 218"/>
                  <a:gd name="T48" fmla="*/ 124 w 155"/>
                  <a:gd name="T49" fmla="*/ 93 h 218"/>
                  <a:gd name="T50" fmla="*/ 124 w 155"/>
                  <a:gd name="T51" fmla="*/ 31 h 218"/>
                  <a:gd name="T52" fmla="*/ 92 w 155"/>
                  <a:gd name="T53" fmla="*/ 0 h 218"/>
                  <a:gd name="T54" fmla="*/ 92 w 155"/>
                  <a:gd name="T55" fmla="*/ 0 h 218"/>
                  <a:gd name="T56" fmla="*/ 61 w 155"/>
                  <a:gd name="T57" fmla="*/ 0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55" h="218">
                    <a:moveTo>
                      <a:pt x="61" y="0"/>
                    </a:moveTo>
                    <a:lnTo>
                      <a:pt x="61" y="0"/>
                    </a:lnTo>
                    <a:lnTo>
                      <a:pt x="61" y="0"/>
                    </a:lnTo>
                    <a:lnTo>
                      <a:pt x="61" y="0"/>
                    </a:lnTo>
                    <a:lnTo>
                      <a:pt x="61" y="0"/>
                    </a:lnTo>
                    <a:lnTo>
                      <a:pt x="61" y="0"/>
                    </a:lnTo>
                    <a:cubicBezTo>
                      <a:pt x="61" y="31"/>
                      <a:pt x="30" y="31"/>
                      <a:pt x="30" y="31"/>
                    </a:cubicBezTo>
                    <a:lnTo>
                      <a:pt x="30" y="31"/>
                    </a:lnTo>
                    <a:lnTo>
                      <a:pt x="30" y="31"/>
                    </a:lnTo>
                    <a:cubicBezTo>
                      <a:pt x="30" y="31"/>
                      <a:pt x="30" y="31"/>
                      <a:pt x="0" y="0"/>
                    </a:cubicBezTo>
                    <a:cubicBezTo>
                      <a:pt x="30" y="31"/>
                      <a:pt x="30" y="31"/>
                      <a:pt x="30" y="62"/>
                    </a:cubicBezTo>
                    <a:lnTo>
                      <a:pt x="30" y="62"/>
                    </a:lnTo>
                    <a:lnTo>
                      <a:pt x="30" y="62"/>
                    </a:lnTo>
                    <a:cubicBezTo>
                      <a:pt x="30" y="62"/>
                      <a:pt x="30" y="93"/>
                      <a:pt x="61" y="93"/>
                    </a:cubicBezTo>
                    <a:cubicBezTo>
                      <a:pt x="61" y="93"/>
                      <a:pt x="61" y="124"/>
                      <a:pt x="61" y="155"/>
                    </a:cubicBezTo>
                    <a:lnTo>
                      <a:pt x="61" y="155"/>
                    </a:lnTo>
                    <a:cubicBezTo>
                      <a:pt x="61" y="155"/>
                      <a:pt x="61" y="155"/>
                      <a:pt x="92" y="155"/>
                    </a:cubicBezTo>
                    <a:cubicBezTo>
                      <a:pt x="92" y="186"/>
                      <a:pt x="92" y="186"/>
                      <a:pt x="92" y="186"/>
                    </a:cubicBezTo>
                    <a:cubicBezTo>
                      <a:pt x="124" y="186"/>
                      <a:pt x="124" y="186"/>
                      <a:pt x="124" y="217"/>
                    </a:cubicBezTo>
                    <a:cubicBezTo>
                      <a:pt x="154" y="217"/>
                      <a:pt x="154" y="217"/>
                      <a:pt x="154" y="217"/>
                    </a:cubicBezTo>
                    <a:lnTo>
                      <a:pt x="154" y="217"/>
                    </a:lnTo>
                    <a:cubicBezTo>
                      <a:pt x="154" y="186"/>
                      <a:pt x="154" y="186"/>
                      <a:pt x="154" y="186"/>
                    </a:cubicBezTo>
                    <a:lnTo>
                      <a:pt x="154" y="186"/>
                    </a:lnTo>
                    <a:cubicBezTo>
                      <a:pt x="154" y="186"/>
                      <a:pt x="154" y="186"/>
                      <a:pt x="124" y="155"/>
                    </a:cubicBezTo>
                    <a:cubicBezTo>
                      <a:pt x="124" y="155"/>
                      <a:pt x="124" y="124"/>
                      <a:pt x="124" y="93"/>
                    </a:cubicBezTo>
                    <a:cubicBezTo>
                      <a:pt x="124" y="62"/>
                      <a:pt x="124" y="62"/>
                      <a:pt x="124" y="31"/>
                    </a:cubicBezTo>
                    <a:cubicBezTo>
                      <a:pt x="124" y="31"/>
                      <a:pt x="124" y="0"/>
                      <a:pt x="92" y="0"/>
                    </a:cubicBezTo>
                    <a:lnTo>
                      <a:pt x="92" y="0"/>
                    </a:lnTo>
                    <a:cubicBezTo>
                      <a:pt x="92" y="0"/>
                      <a:pt x="92" y="0"/>
                      <a:pt x="61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70" name="Freeform 126"/>
              <p:cNvSpPr>
                <a:spLocks noChangeArrowheads="1"/>
              </p:cNvSpPr>
              <p:nvPr/>
            </p:nvSpPr>
            <p:spPr bwMode="auto">
              <a:xfrm>
                <a:off x="5754688" y="2238375"/>
                <a:ext cx="44450" cy="66675"/>
              </a:xfrm>
              <a:custGeom>
                <a:avLst/>
                <a:gdLst>
                  <a:gd name="T0" fmla="*/ 0 w 125"/>
                  <a:gd name="T1" fmla="*/ 62 h 186"/>
                  <a:gd name="T2" fmla="*/ 0 w 125"/>
                  <a:gd name="T3" fmla="*/ 62 h 186"/>
                  <a:gd name="T4" fmla="*/ 0 w 125"/>
                  <a:gd name="T5" fmla="*/ 94 h 186"/>
                  <a:gd name="T6" fmla="*/ 0 w 125"/>
                  <a:gd name="T7" fmla="*/ 94 h 186"/>
                  <a:gd name="T8" fmla="*/ 30 w 125"/>
                  <a:gd name="T9" fmla="*/ 94 h 186"/>
                  <a:gd name="T10" fmla="*/ 30 w 125"/>
                  <a:gd name="T11" fmla="*/ 94 h 186"/>
                  <a:gd name="T12" fmla="*/ 61 w 125"/>
                  <a:gd name="T13" fmla="*/ 124 h 186"/>
                  <a:gd name="T14" fmla="*/ 61 w 125"/>
                  <a:gd name="T15" fmla="*/ 124 h 186"/>
                  <a:gd name="T16" fmla="*/ 61 w 125"/>
                  <a:gd name="T17" fmla="*/ 155 h 186"/>
                  <a:gd name="T18" fmla="*/ 61 w 125"/>
                  <a:gd name="T19" fmla="*/ 185 h 186"/>
                  <a:gd name="T20" fmla="*/ 61 w 125"/>
                  <a:gd name="T21" fmla="*/ 185 h 186"/>
                  <a:gd name="T22" fmla="*/ 61 w 125"/>
                  <a:gd name="T23" fmla="*/ 185 h 186"/>
                  <a:gd name="T24" fmla="*/ 61 w 125"/>
                  <a:gd name="T25" fmla="*/ 185 h 186"/>
                  <a:gd name="T26" fmla="*/ 92 w 125"/>
                  <a:gd name="T27" fmla="*/ 185 h 186"/>
                  <a:gd name="T28" fmla="*/ 92 w 125"/>
                  <a:gd name="T29" fmla="*/ 185 h 186"/>
                  <a:gd name="T30" fmla="*/ 92 w 125"/>
                  <a:gd name="T31" fmla="*/ 185 h 186"/>
                  <a:gd name="T32" fmla="*/ 92 w 125"/>
                  <a:gd name="T33" fmla="*/ 185 h 186"/>
                  <a:gd name="T34" fmla="*/ 124 w 125"/>
                  <a:gd name="T35" fmla="*/ 185 h 186"/>
                  <a:gd name="T36" fmla="*/ 124 w 125"/>
                  <a:gd name="T37" fmla="*/ 185 h 186"/>
                  <a:gd name="T38" fmla="*/ 124 w 125"/>
                  <a:gd name="T39" fmla="*/ 185 h 186"/>
                  <a:gd name="T40" fmla="*/ 92 w 125"/>
                  <a:gd name="T41" fmla="*/ 155 h 186"/>
                  <a:gd name="T42" fmla="*/ 92 w 125"/>
                  <a:gd name="T43" fmla="*/ 155 h 186"/>
                  <a:gd name="T44" fmla="*/ 92 w 125"/>
                  <a:gd name="T45" fmla="*/ 124 h 186"/>
                  <a:gd name="T46" fmla="*/ 92 w 125"/>
                  <a:gd name="T47" fmla="*/ 124 h 186"/>
                  <a:gd name="T48" fmla="*/ 61 w 125"/>
                  <a:gd name="T49" fmla="*/ 94 h 186"/>
                  <a:gd name="T50" fmla="*/ 30 w 125"/>
                  <a:gd name="T51" fmla="*/ 62 h 186"/>
                  <a:gd name="T52" fmla="*/ 0 w 125"/>
                  <a:gd name="T53" fmla="*/ 0 h 186"/>
                  <a:gd name="T54" fmla="*/ 0 w 125"/>
                  <a:gd name="T55" fmla="*/ 0 h 186"/>
                  <a:gd name="T56" fmla="*/ 0 w 125"/>
                  <a:gd name="T57" fmla="*/ 0 h 186"/>
                  <a:gd name="T58" fmla="*/ 0 w 125"/>
                  <a:gd name="T59" fmla="*/ 0 h 186"/>
                  <a:gd name="T60" fmla="*/ 0 w 125"/>
                  <a:gd name="T61" fmla="*/ 0 h 186"/>
                  <a:gd name="T62" fmla="*/ 0 w 125"/>
                  <a:gd name="T63" fmla="*/ 0 h 186"/>
                  <a:gd name="T64" fmla="*/ 0 w 125"/>
                  <a:gd name="T65" fmla="*/ 0 h 186"/>
                  <a:gd name="T66" fmla="*/ 0 w 125"/>
                  <a:gd name="T67" fmla="*/ 62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25" h="186">
                    <a:moveTo>
                      <a:pt x="0" y="62"/>
                    </a:moveTo>
                    <a:lnTo>
                      <a:pt x="0" y="62"/>
                    </a:lnTo>
                    <a:cubicBezTo>
                      <a:pt x="0" y="62"/>
                      <a:pt x="0" y="62"/>
                      <a:pt x="0" y="94"/>
                    </a:cubicBezTo>
                    <a:lnTo>
                      <a:pt x="0" y="94"/>
                    </a:lnTo>
                    <a:cubicBezTo>
                      <a:pt x="30" y="94"/>
                      <a:pt x="30" y="94"/>
                      <a:pt x="30" y="94"/>
                    </a:cubicBezTo>
                    <a:lnTo>
                      <a:pt x="30" y="94"/>
                    </a:lnTo>
                    <a:cubicBezTo>
                      <a:pt x="30" y="94"/>
                      <a:pt x="61" y="94"/>
                      <a:pt x="61" y="124"/>
                    </a:cubicBezTo>
                    <a:lnTo>
                      <a:pt x="61" y="124"/>
                    </a:lnTo>
                    <a:cubicBezTo>
                      <a:pt x="61" y="124"/>
                      <a:pt x="61" y="124"/>
                      <a:pt x="61" y="155"/>
                    </a:cubicBezTo>
                    <a:cubicBezTo>
                      <a:pt x="61" y="155"/>
                      <a:pt x="61" y="155"/>
                      <a:pt x="61" y="185"/>
                    </a:cubicBezTo>
                    <a:lnTo>
                      <a:pt x="61" y="185"/>
                    </a:lnTo>
                    <a:lnTo>
                      <a:pt x="61" y="185"/>
                    </a:lnTo>
                    <a:lnTo>
                      <a:pt x="61" y="185"/>
                    </a:lnTo>
                    <a:cubicBezTo>
                      <a:pt x="92" y="185"/>
                      <a:pt x="92" y="185"/>
                      <a:pt x="92" y="185"/>
                    </a:cubicBezTo>
                    <a:lnTo>
                      <a:pt x="92" y="185"/>
                    </a:lnTo>
                    <a:lnTo>
                      <a:pt x="92" y="185"/>
                    </a:lnTo>
                    <a:lnTo>
                      <a:pt x="92" y="185"/>
                    </a:lnTo>
                    <a:cubicBezTo>
                      <a:pt x="92" y="185"/>
                      <a:pt x="92" y="185"/>
                      <a:pt x="124" y="185"/>
                    </a:cubicBezTo>
                    <a:lnTo>
                      <a:pt x="124" y="185"/>
                    </a:lnTo>
                    <a:lnTo>
                      <a:pt x="124" y="185"/>
                    </a:lnTo>
                    <a:lnTo>
                      <a:pt x="92" y="155"/>
                    </a:lnTo>
                    <a:lnTo>
                      <a:pt x="92" y="155"/>
                    </a:lnTo>
                    <a:lnTo>
                      <a:pt x="92" y="124"/>
                    </a:lnTo>
                    <a:lnTo>
                      <a:pt x="92" y="124"/>
                    </a:lnTo>
                    <a:cubicBezTo>
                      <a:pt x="92" y="124"/>
                      <a:pt x="61" y="124"/>
                      <a:pt x="61" y="94"/>
                    </a:cubicBezTo>
                    <a:lnTo>
                      <a:pt x="30" y="62"/>
                    </a:lnTo>
                    <a:cubicBezTo>
                      <a:pt x="30" y="31"/>
                      <a:pt x="0" y="31"/>
                      <a:pt x="0" y="0"/>
                    </a:cubicBez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71" name="Freeform 127"/>
              <p:cNvSpPr>
                <a:spLocks noChangeArrowheads="1"/>
              </p:cNvSpPr>
              <p:nvPr/>
            </p:nvSpPr>
            <p:spPr bwMode="auto">
              <a:xfrm>
                <a:off x="5676900" y="2147888"/>
                <a:ext cx="66675" cy="79375"/>
              </a:xfrm>
              <a:custGeom>
                <a:avLst/>
                <a:gdLst>
                  <a:gd name="T0" fmla="*/ 31 w 187"/>
                  <a:gd name="T1" fmla="*/ 62 h 219"/>
                  <a:gd name="T2" fmla="*/ 31 w 187"/>
                  <a:gd name="T3" fmla="*/ 62 h 219"/>
                  <a:gd name="T4" fmla="*/ 31 w 187"/>
                  <a:gd name="T5" fmla="*/ 62 h 219"/>
                  <a:gd name="T6" fmla="*/ 0 w 187"/>
                  <a:gd name="T7" fmla="*/ 62 h 219"/>
                  <a:gd name="T8" fmla="*/ 0 w 187"/>
                  <a:gd name="T9" fmla="*/ 62 h 219"/>
                  <a:gd name="T10" fmla="*/ 0 w 187"/>
                  <a:gd name="T11" fmla="*/ 62 h 219"/>
                  <a:gd name="T12" fmla="*/ 0 w 187"/>
                  <a:gd name="T13" fmla="*/ 62 h 219"/>
                  <a:gd name="T14" fmla="*/ 0 w 187"/>
                  <a:gd name="T15" fmla="*/ 62 h 219"/>
                  <a:gd name="T16" fmla="*/ 0 w 187"/>
                  <a:gd name="T17" fmla="*/ 62 h 219"/>
                  <a:gd name="T18" fmla="*/ 0 w 187"/>
                  <a:gd name="T19" fmla="*/ 94 h 219"/>
                  <a:gd name="T20" fmla="*/ 0 w 187"/>
                  <a:gd name="T21" fmla="*/ 94 h 219"/>
                  <a:gd name="T22" fmla="*/ 0 w 187"/>
                  <a:gd name="T23" fmla="*/ 94 h 219"/>
                  <a:gd name="T24" fmla="*/ 0 w 187"/>
                  <a:gd name="T25" fmla="*/ 94 h 219"/>
                  <a:gd name="T26" fmla="*/ 31 w 187"/>
                  <a:gd name="T27" fmla="*/ 124 h 219"/>
                  <a:gd name="T28" fmla="*/ 31 w 187"/>
                  <a:gd name="T29" fmla="*/ 124 h 219"/>
                  <a:gd name="T30" fmla="*/ 31 w 187"/>
                  <a:gd name="T31" fmla="*/ 155 h 219"/>
                  <a:gd name="T32" fmla="*/ 31 w 187"/>
                  <a:gd name="T33" fmla="*/ 155 h 219"/>
                  <a:gd name="T34" fmla="*/ 31 w 187"/>
                  <a:gd name="T35" fmla="*/ 155 h 219"/>
                  <a:gd name="T36" fmla="*/ 31 w 187"/>
                  <a:gd name="T37" fmla="*/ 155 h 219"/>
                  <a:gd name="T38" fmla="*/ 31 w 187"/>
                  <a:gd name="T39" fmla="*/ 186 h 219"/>
                  <a:gd name="T40" fmla="*/ 31 w 187"/>
                  <a:gd name="T41" fmla="*/ 186 h 219"/>
                  <a:gd name="T42" fmla="*/ 31 w 187"/>
                  <a:gd name="T43" fmla="*/ 186 h 219"/>
                  <a:gd name="T44" fmla="*/ 31 w 187"/>
                  <a:gd name="T45" fmla="*/ 186 h 219"/>
                  <a:gd name="T46" fmla="*/ 31 w 187"/>
                  <a:gd name="T47" fmla="*/ 218 h 219"/>
                  <a:gd name="T48" fmla="*/ 62 w 187"/>
                  <a:gd name="T49" fmla="*/ 186 h 219"/>
                  <a:gd name="T50" fmla="*/ 94 w 187"/>
                  <a:gd name="T51" fmla="*/ 218 h 219"/>
                  <a:gd name="T52" fmla="*/ 94 w 187"/>
                  <a:gd name="T53" fmla="*/ 218 h 219"/>
                  <a:gd name="T54" fmla="*/ 94 w 187"/>
                  <a:gd name="T55" fmla="*/ 218 h 219"/>
                  <a:gd name="T56" fmla="*/ 94 w 187"/>
                  <a:gd name="T57" fmla="*/ 218 h 219"/>
                  <a:gd name="T58" fmla="*/ 94 w 187"/>
                  <a:gd name="T59" fmla="*/ 186 h 219"/>
                  <a:gd name="T60" fmla="*/ 94 w 187"/>
                  <a:gd name="T61" fmla="*/ 186 h 219"/>
                  <a:gd name="T62" fmla="*/ 124 w 187"/>
                  <a:gd name="T63" fmla="*/ 186 h 219"/>
                  <a:gd name="T64" fmla="*/ 155 w 187"/>
                  <a:gd name="T65" fmla="*/ 186 h 219"/>
                  <a:gd name="T66" fmla="*/ 124 w 187"/>
                  <a:gd name="T67" fmla="*/ 155 h 219"/>
                  <a:gd name="T68" fmla="*/ 124 w 187"/>
                  <a:gd name="T69" fmla="*/ 124 h 219"/>
                  <a:gd name="T70" fmla="*/ 155 w 187"/>
                  <a:gd name="T71" fmla="*/ 124 h 219"/>
                  <a:gd name="T72" fmla="*/ 155 w 187"/>
                  <a:gd name="T73" fmla="*/ 94 h 219"/>
                  <a:gd name="T74" fmla="*/ 155 w 187"/>
                  <a:gd name="T75" fmla="*/ 94 h 219"/>
                  <a:gd name="T76" fmla="*/ 186 w 187"/>
                  <a:gd name="T77" fmla="*/ 94 h 219"/>
                  <a:gd name="T78" fmla="*/ 186 w 187"/>
                  <a:gd name="T79" fmla="*/ 94 h 219"/>
                  <a:gd name="T80" fmla="*/ 186 w 187"/>
                  <a:gd name="T81" fmla="*/ 94 h 219"/>
                  <a:gd name="T82" fmla="*/ 186 w 187"/>
                  <a:gd name="T83" fmla="*/ 94 h 219"/>
                  <a:gd name="T84" fmla="*/ 186 w 187"/>
                  <a:gd name="T85" fmla="*/ 94 h 219"/>
                  <a:gd name="T86" fmla="*/ 186 w 187"/>
                  <a:gd name="T87" fmla="*/ 94 h 219"/>
                  <a:gd name="T88" fmla="*/ 155 w 187"/>
                  <a:gd name="T89" fmla="*/ 94 h 219"/>
                  <a:gd name="T90" fmla="*/ 155 w 187"/>
                  <a:gd name="T91" fmla="*/ 94 h 219"/>
                  <a:gd name="T92" fmla="*/ 155 w 187"/>
                  <a:gd name="T93" fmla="*/ 94 h 219"/>
                  <a:gd name="T94" fmla="*/ 124 w 187"/>
                  <a:gd name="T95" fmla="*/ 94 h 219"/>
                  <a:gd name="T96" fmla="*/ 124 w 187"/>
                  <a:gd name="T97" fmla="*/ 94 h 219"/>
                  <a:gd name="T98" fmla="*/ 124 w 187"/>
                  <a:gd name="T99" fmla="*/ 94 h 219"/>
                  <a:gd name="T100" fmla="*/ 124 w 187"/>
                  <a:gd name="T101" fmla="*/ 94 h 219"/>
                  <a:gd name="T102" fmla="*/ 62 w 187"/>
                  <a:gd name="T103" fmla="*/ 62 h 219"/>
                  <a:gd name="T104" fmla="*/ 62 w 187"/>
                  <a:gd name="T105" fmla="*/ 31 h 219"/>
                  <a:gd name="T106" fmla="*/ 62 w 187"/>
                  <a:gd name="T107" fmla="*/ 31 h 219"/>
                  <a:gd name="T108" fmla="*/ 62 w 187"/>
                  <a:gd name="T109" fmla="*/ 31 h 219"/>
                  <a:gd name="T110" fmla="*/ 62 w 187"/>
                  <a:gd name="T111" fmla="*/ 31 h 219"/>
                  <a:gd name="T112" fmla="*/ 62 w 187"/>
                  <a:gd name="T113" fmla="*/ 31 h 219"/>
                  <a:gd name="T114" fmla="*/ 62 w 187"/>
                  <a:gd name="T115" fmla="*/ 0 h 219"/>
                  <a:gd name="T116" fmla="*/ 62 w 187"/>
                  <a:gd name="T117" fmla="*/ 31 h 219"/>
                  <a:gd name="T118" fmla="*/ 31 w 187"/>
                  <a:gd name="T119" fmla="*/ 62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87" h="219">
                    <a:moveTo>
                      <a:pt x="31" y="62"/>
                    </a:moveTo>
                    <a:lnTo>
                      <a:pt x="31" y="62"/>
                    </a:lnTo>
                    <a:lnTo>
                      <a:pt x="31" y="6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cubicBezTo>
                      <a:pt x="0" y="94"/>
                      <a:pt x="0" y="94"/>
                      <a:pt x="0" y="94"/>
                    </a:cubicBezTo>
                    <a:lnTo>
                      <a:pt x="0" y="94"/>
                    </a:lnTo>
                    <a:lnTo>
                      <a:pt x="0" y="94"/>
                    </a:lnTo>
                    <a:lnTo>
                      <a:pt x="0" y="94"/>
                    </a:lnTo>
                    <a:cubicBezTo>
                      <a:pt x="31" y="124"/>
                      <a:pt x="31" y="124"/>
                      <a:pt x="31" y="124"/>
                    </a:cubicBezTo>
                    <a:lnTo>
                      <a:pt x="31" y="124"/>
                    </a:lnTo>
                    <a:cubicBezTo>
                      <a:pt x="31" y="155"/>
                      <a:pt x="31" y="155"/>
                      <a:pt x="31" y="155"/>
                    </a:cubicBezTo>
                    <a:lnTo>
                      <a:pt x="31" y="155"/>
                    </a:lnTo>
                    <a:lnTo>
                      <a:pt x="31" y="155"/>
                    </a:lnTo>
                    <a:lnTo>
                      <a:pt x="31" y="155"/>
                    </a:lnTo>
                    <a:lnTo>
                      <a:pt x="31" y="186"/>
                    </a:lnTo>
                    <a:lnTo>
                      <a:pt x="31" y="186"/>
                    </a:lnTo>
                    <a:lnTo>
                      <a:pt x="31" y="186"/>
                    </a:lnTo>
                    <a:lnTo>
                      <a:pt x="31" y="186"/>
                    </a:lnTo>
                    <a:cubicBezTo>
                      <a:pt x="31" y="186"/>
                      <a:pt x="31" y="186"/>
                      <a:pt x="31" y="218"/>
                    </a:cubicBezTo>
                    <a:cubicBezTo>
                      <a:pt x="31" y="186"/>
                      <a:pt x="62" y="186"/>
                      <a:pt x="62" y="186"/>
                    </a:cubicBezTo>
                    <a:cubicBezTo>
                      <a:pt x="62" y="186"/>
                      <a:pt x="62" y="186"/>
                      <a:pt x="94" y="218"/>
                    </a:cubicBezTo>
                    <a:lnTo>
                      <a:pt x="94" y="218"/>
                    </a:lnTo>
                    <a:lnTo>
                      <a:pt x="94" y="218"/>
                    </a:lnTo>
                    <a:lnTo>
                      <a:pt x="94" y="218"/>
                    </a:lnTo>
                    <a:cubicBezTo>
                      <a:pt x="94" y="186"/>
                      <a:pt x="94" y="186"/>
                      <a:pt x="94" y="186"/>
                    </a:cubicBezTo>
                    <a:lnTo>
                      <a:pt x="94" y="186"/>
                    </a:lnTo>
                    <a:cubicBezTo>
                      <a:pt x="124" y="186"/>
                      <a:pt x="124" y="186"/>
                      <a:pt x="124" y="186"/>
                    </a:cubicBezTo>
                    <a:lnTo>
                      <a:pt x="155" y="186"/>
                    </a:lnTo>
                    <a:cubicBezTo>
                      <a:pt x="124" y="155"/>
                      <a:pt x="124" y="155"/>
                      <a:pt x="124" y="155"/>
                    </a:cubicBezTo>
                    <a:lnTo>
                      <a:pt x="124" y="124"/>
                    </a:lnTo>
                    <a:lnTo>
                      <a:pt x="155" y="124"/>
                    </a:lnTo>
                    <a:cubicBezTo>
                      <a:pt x="155" y="94"/>
                      <a:pt x="155" y="94"/>
                      <a:pt x="155" y="94"/>
                    </a:cubicBezTo>
                    <a:lnTo>
                      <a:pt x="155" y="94"/>
                    </a:lnTo>
                    <a:cubicBezTo>
                      <a:pt x="155" y="94"/>
                      <a:pt x="155" y="94"/>
                      <a:pt x="186" y="94"/>
                    </a:cubicBezTo>
                    <a:lnTo>
                      <a:pt x="186" y="94"/>
                    </a:lnTo>
                    <a:lnTo>
                      <a:pt x="186" y="94"/>
                    </a:lnTo>
                    <a:lnTo>
                      <a:pt x="186" y="94"/>
                    </a:lnTo>
                    <a:lnTo>
                      <a:pt x="186" y="94"/>
                    </a:lnTo>
                    <a:lnTo>
                      <a:pt x="186" y="94"/>
                    </a:lnTo>
                    <a:lnTo>
                      <a:pt x="155" y="94"/>
                    </a:lnTo>
                    <a:lnTo>
                      <a:pt x="155" y="94"/>
                    </a:lnTo>
                    <a:lnTo>
                      <a:pt x="155" y="94"/>
                    </a:lnTo>
                    <a:lnTo>
                      <a:pt x="124" y="94"/>
                    </a:lnTo>
                    <a:lnTo>
                      <a:pt x="124" y="94"/>
                    </a:lnTo>
                    <a:lnTo>
                      <a:pt x="124" y="94"/>
                    </a:lnTo>
                    <a:lnTo>
                      <a:pt x="124" y="94"/>
                    </a:lnTo>
                    <a:cubicBezTo>
                      <a:pt x="94" y="94"/>
                      <a:pt x="94" y="62"/>
                      <a:pt x="62" y="62"/>
                    </a:cubicBezTo>
                    <a:lnTo>
                      <a:pt x="62" y="31"/>
                    </a:lnTo>
                    <a:lnTo>
                      <a:pt x="62" y="31"/>
                    </a:lnTo>
                    <a:lnTo>
                      <a:pt x="62" y="31"/>
                    </a:lnTo>
                    <a:lnTo>
                      <a:pt x="62" y="31"/>
                    </a:lnTo>
                    <a:lnTo>
                      <a:pt x="62" y="31"/>
                    </a:lnTo>
                    <a:cubicBezTo>
                      <a:pt x="62" y="31"/>
                      <a:pt x="62" y="31"/>
                      <a:pt x="62" y="0"/>
                    </a:cubicBezTo>
                    <a:cubicBezTo>
                      <a:pt x="62" y="31"/>
                      <a:pt x="62" y="31"/>
                      <a:pt x="62" y="31"/>
                    </a:cubicBezTo>
                    <a:cubicBezTo>
                      <a:pt x="62" y="31"/>
                      <a:pt x="62" y="62"/>
                      <a:pt x="31" y="6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72" name="Freeform 128"/>
              <p:cNvSpPr>
                <a:spLocks noChangeArrowheads="1"/>
              </p:cNvSpPr>
              <p:nvPr/>
            </p:nvSpPr>
            <p:spPr bwMode="auto">
              <a:xfrm>
                <a:off x="5967413" y="2505075"/>
                <a:ext cx="57150" cy="44450"/>
              </a:xfrm>
              <a:custGeom>
                <a:avLst/>
                <a:gdLst>
                  <a:gd name="T0" fmla="*/ 0 w 157"/>
                  <a:gd name="T1" fmla="*/ 93 h 125"/>
                  <a:gd name="T2" fmla="*/ 0 w 157"/>
                  <a:gd name="T3" fmla="*/ 93 h 125"/>
                  <a:gd name="T4" fmla="*/ 0 w 157"/>
                  <a:gd name="T5" fmla="*/ 93 h 125"/>
                  <a:gd name="T6" fmla="*/ 93 w 157"/>
                  <a:gd name="T7" fmla="*/ 124 h 125"/>
                  <a:gd name="T8" fmla="*/ 93 w 157"/>
                  <a:gd name="T9" fmla="*/ 93 h 125"/>
                  <a:gd name="T10" fmla="*/ 124 w 157"/>
                  <a:gd name="T11" fmla="*/ 93 h 125"/>
                  <a:gd name="T12" fmla="*/ 124 w 157"/>
                  <a:gd name="T13" fmla="*/ 93 h 125"/>
                  <a:gd name="T14" fmla="*/ 156 w 157"/>
                  <a:gd name="T15" fmla="*/ 62 h 125"/>
                  <a:gd name="T16" fmla="*/ 156 w 157"/>
                  <a:gd name="T17" fmla="*/ 62 h 125"/>
                  <a:gd name="T18" fmla="*/ 124 w 157"/>
                  <a:gd name="T19" fmla="*/ 62 h 125"/>
                  <a:gd name="T20" fmla="*/ 124 w 157"/>
                  <a:gd name="T21" fmla="*/ 31 h 125"/>
                  <a:gd name="T22" fmla="*/ 124 w 157"/>
                  <a:gd name="T23" fmla="*/ 31 h 125"/>
                  <a:gd name="T24" fmla="*/ 124 w 157"/>
                  <a:gd name="T25" fmla="*/ 62 h 125"/>
                  <a:gd name="T26" fmla="*/ 93 w 157"/>
                  <a:gd name="T27" fmla="*/ 31 h 125"/>
                  <a:gd name="T28" fmla="*/ 93 w 157"/>
                  <a:gd name="T29" fmla="*/ 0 h 125"/>
                  <a:gd name="T30" fmla="*/ 93 w 157"/>
                  <a:gd name="T31" fmla="*/ 0 h 125"/>
                  <a:gd name="T32" fmla="*/ 62 w 157"/>
                  <a:gd name="T33" fmla="*/ 0 h 125"/>
                  <a:gd name="T34" fmla="*/ 62 w 157"/>
                  <a:gd name="T35" fmla="*/ 0 h 125"/>
                  <a:gd name="T36" fmla="*/ 62 w 157"/>
                  <a:gd name="T37" fmla="*/ 0 h 125"/>
                  <a:gd name="T38" fmla="*/ 0 w 157"/>
                  <a:gd name="T39" fmla="*/ 62 h 125"/>
                  <a:gd name="T40" fmla="*/ 0 w 157"/>
                  <a:gd name="T41" fmla="*/ 93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57" h="125">
                    <a:moveTo>
                      <a:pt x="0" y="93"/>
                    </a:moveTo>
                    <a:lnTo>
                      <a:pt x="0" y="93"/>
                    </a:lnTo>
                    <a:lnTo>
                      <a:pt x="0" y="93"/>
                    </a:lnTo>
                    <a:cubicBezTo>
                      <a:pt x="32" y="93"/>
                      <a:pt x="62" y="93"/>
                      <a:pt x="93" y="124"/>
                    </a:cubicBezTo>
                    <a:cubicBezTo>
                      <a:pt x="93" y="93"/>
                      <a:pt x="93" y="93"/>
                      <a:pt x="93" y="93"/>
                    </a:cubicBezTo>
                    <a:cubicBezTo>
                      <a:pt x="93" y="93"/>
                      <a:pt x="93" y="93"/>
                      <a:pt x="124" y="93"/>
                    </a:cubicBezTo>
                    <a:lnTo>
                      <a:pt x="124" y="93"/>
                    </a:lnTo>
                    <a:cubicBezTo>
                      <a:pt x="124" y="93"/>
                      <a:pt x="124" y="62"/>
                      <a:pt x="156" y="62"/>
                    </a:cubicBezTo>
                    <a:lnTo>
                      <a:pt x="156" y="62"/>
                    </a:lnTo>
                    <a:cubicBezTo>
                      <a:pt x="124" y="62"/>
                      <a:pt x="124" y="62"/>
                      <a:pt x="124" y="62"/>
                    </a:cubicBezTo>
                    <a:cubicBezTo>
                      <a:pt x="124" y="62"/>
                      <a:pt x="124" y="62"/>
                      <a:pt x="124" y="31"/>
                    </a:cubicBezTo>
                    <a:lnTo>
                      <a:pt x="124" y="31"/>
                    </a:lnTo>
                    <a:cubicBezTo>
                      <a:pt x="124" y="62"/>
                      <a:pt x="124" y="62"/>
                      <a:pt x="124" y="62"/>
                    </a:cubicBezTo>
                    <a:cubicBezTo>
                      <a:pt x="93" y="62"/>
                      <a:pt x="93" y="31"/>
                      <a:pt x="93" y="31"/>
                    </a:cubicBezTo>
                    <a:cubicBezTo>
                      <a:pt x="93" y="31"/>
                      <a:pt x="93" y="31"/>
                      <a:pt x="93" y="0"/>
                    </a:cubicBezTo>
                    <a:lnTo>
                      <a:pt x="93" y="0"/>
                    </a:lnTo>
                    <a:cubicBezTo>
                      <a:pt x="62" y="0"/>
                      <a:pt x="62" y="0"/>
                      <a:pt x="62" y="0"/>
                    </a:cubicBezTo>
                    <a:lnTo>
                      <a:pt x="62" y="0"/>
                    </a:lnTo>
                    <a:lnTo>
                      <a:pt x="62" y="0"/>
                    </a:lnTo>
                    <a:cubicBezTo>
                      <a:pt x="32" y="31"/>
                      <a:pt x="32" y="62"/>
                      <a:pt x="0" y="62"/>
                    </a:cubicBezTo>
                    <a:lnTo>
                      <a:pt x="0" y="93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73" name="Freeform 129"/>
              <p:cNvSpPr>
                <a:spLocks noChangeArrowheads="1"/>
              </p:cNvSpPr>
              <p:nvPr/>
            </p:nvSpPr>
            <p:spPr bwMode="auto">
              <a:xfrm>
                <a:off x="5878513" y="2560638"/>
                <a:ext cx="77787" cy="55562"/>
              </a:xfrm>
              <a:custGeom>
                <a:avLst/>
                <a:gdLst>
                  <a:gd name="T0" fmla="*/ 0 w 218"/>
                  <a:gd name="T1" fmla="*/ 155 h 156"/>
                  <a:gd name="T2" fmla="*/ 0 w 218"/>
                  <a:gd name="T3" fmla="*/ 155 h 156"/>
                  <a:gd name="T4" fmla="*/ 0 w 218"/>
                  <a:gd name="T5" fmla="*/ 155 h 156"/>
                  <a:gd name="T6" fmla="*/ 62 w 218"/>
                  <a:gd name="T7" fmla="*/ 124 h 156"/>
                  <a:gd name="T8" fmla="*/ 62 w 218"/>
                  <a:gd name="T9" fmla="*/ 124 h 156"/>
                  <a:gd name="T10" fmla="*/ 62 w 218"/>
                  <a:gd name="T11" fmla="*/ 124 h 156"/>
                  <a:gd name="T12" fmla="*/ 62 w 218"/>
                  <a:gd name="T13" fmla="*/ 124 h 156"/>
                  <a:gd name="T14" fmla="*/ 93 w 218"/>
                  <a:gd name="T15" fmla="*/ 155 h 156"/>
                  <a:gd name="T16" fmla="*/ 124 w 218"/>
                  <a:gd name="T17" fmla="*/ 155 h 156"/>
                  <a:gd name="T18" fmla="*/ 124 w 218"/>
                  <a:gd name="T19" fmla="*/ 155 h 156"/>
                  <a:gd name="T20" fmla="*/ 124 w 218"/>
                  <a:gd name="T21" fmla="*/ 155 h 156"/>
                  <a:gd name="T22" fmla="*/ 124 w 218"/>
                  <a:gd name="T23" fmla="*/ 155 h 156"/>
                  <a:gd name="T24" fmla="*/ 156 w 218"/>
                  <a:gd name="T25" fmla="*/ 124 h 156"/>
                  <a:gd name="T26" fmla="*/ 156 w 218"/>
                  <a:gd name="T27" fmla="*/ 124 h 156"/>
                  <a:gd name="T28" fmla="*/ 156 w 218"/>
                  <a:gd name="T29" fmla="*/ 93 h 156"/>
                  <a:gd name="T30" fmla="*/ 186 w 218"/>
                  <a:gd name="T31" fmla="*/ 93 h 156"/>
                  <a:gd name="T32" fmla="*/ 186 w 218"/>
                  <a:gd name="T33" fmla="*/ 62 h 156"/>
                  <a:gd name="T34" fmla="*/ 186 w 218"/>
                  <a:gd name="T35" fmla="*/ 31 h 156"/>
                  <a:gd name="T36" fmla="*/ 186 w 218"/>
                  <a:gd name="T37" fmla="*/ 31 h 156"/>
                  <a:gd name="T38" fmla="*/ 186 w 218"/>
                  <a:gd name="T39" fmla="*/ 31 h 156"/>
                  <a:gd name="T40" fmla="*/ 217 w 218"/>
                  <a:gd name="T41" fmla="*/ 0 h 156"/>
                  <a:gd name="T42" fmla="*/ 217 w 218"/>
                  <a:gd name="T43" fmla="*/ 0 h 156"/>
                  <a:gd name="T44" fmla="*/ 186 w 218"/>
                  <a:gd name="T45" fmla="*/ 31 h 156"/>
                  <a:gd name="T46" fmla="*/ 156 w 218"/>
                  <a:gd name="T47" fmla="*/ 31 h 156"/>
                  <a:gd name="T48" fmla="*/ 156 w 218"/>
                  <a:gd name="T49" fmla="*/ 31 h 156"/>
                  <a:gd name="T50" fmla="*/ 156 w 218"/>
                  <a:gd name="T51" fmla="*/ 0 h 156"/>
                  <a:gd name="T52" fmla="*/ 124 w 218"/>
                  <a:gd name="T53" fmla="*/ 31 h 156"/>
                  <a:gd name="T54" fmla="*/ 124 w 218"/>
                  <a:gd name="T55" fmla="*/ 31 h 156"/>
                  <a:gd name="T56" fmla="*/ 93 w 218"/>
                  <a:gd name="T57" fmla="*/ 62 h 156"/>
                  <a:gd name="T58" fmla="*/ 93 w 218"/>
                  <a:gd name="T59" fmla="*/ 93 h 156"/>
                  <a:gd name="T60" fmla="*/ 32 w 218"/>
                  <a:gd name="T61" fmla="*/ 93 h 156"/>
                  <a:gd name="T62" fmla="*/ 32 w 218"/>
                  <a:gd name="T63" fmla="*/ 93 h 156"/>
                  <a:gd name="T64" fmla="*/ 0 w 218"/>
                  <a:gd name="T65" fmla="*/ 155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8" h="156">
                    <a:moveTo>
                      <a:pt x="0" y="155"/>
                    </a:moveTo>
                    <a:lnTo>
                      <a:pt x="0" y="155"/>
                    </a:lnTo>
                    <a:lnTo>
                      <a:pt x="0" y="155"/>
                    </a:lnTo>
                    <a:cubicBezTo>
                      <a:pt x="32" y="155"/>
                      <a:pt x="32" y="124"/>
                      <a:pt x="62" y="124"/>
                    </a:cubicBezTo>
                    <a:lnTo>
                      <a:pt x="62" y="124"/>
                    </a:lnTo>
                    <a:lnTo>
                      <a:pt x="62" y="124"/>
                    </a:lnTo>
                    <a:lnTo>
                      <a:pt x="62" y="124"/>
                    </a:lnTo>
                    <a:cubicBezTo>
                      <a:pt x="62" y="124"/>
                      <a:pt x="93" y="124"/>
                      <a:pt x="93" y="155"/>
                    </a:cubicBezTo>
                    <a:cubicBezTo>
                      <a:pt x="124" y="155"/>
                      <a:pt x="124" y="155"/>
                      <a:pt x="124" y="155"/>
                    </a:cubicBezTo>
                    <a:lnTo>
                      <a:pt x="124" y="155"/>
                    </a:lnTo>
                    <a:lnTo>
                      <a:pt x="124" y="155"/>
                    </a:lnTo>
                    <a:lnTo>
                      <a:pt x="124" y="155"/>
                    </a:lnTo>
                    <a:cubicBezTo>
                      <a:pt x="124" y="155"/>
                      <a:pt x="124" y="124"/>
                      <a:pt x="156" y="124"/>
                    </a:cubicBezTo>
                    <a:lnTo>
                      <a:pt x="156" y="124"/>
                    </a:lnTo>
                    <a:cubicBezTo>
                      <a:pt x="156" y="124"/>
                      <a:pt x="156" y="124"/>
                      <a:pt x="156" y="93"/>
                    </a:cubicBezTo>
                    <a:cubicBezTo>
                      <a:pt x="186" y="93"/>
                      <a:pt x="186" y="93"/>
                      <a:pt x="186" y="93"/>
                    </a:cubicBezTo>
                    <a:cubicBezTo>
                      <a:pt x="186" y="93"/>
                      <a:pt x="186" y="93"/>
                      <a:pt x="186" y="62"/>
                    </a:cubicBezTo>
                    <a:lnTo>
                      <a:pt x="186" y="31"/>
                    </a:lnTo>
                    <a:lnTo>
                      <a:pt x="186" y="31"/>
                    </a:lnTo>
                    <a:lnTo>
                      <a:pt x="186" y="31"/>
                    </a:lnTo>
                    <a:cubicBezTo>
                      <a:pt x="186" y="31"/>
                      <a:pt x="186" y="0"/>
                      <a:pt x="217" y="0"/>
                    </a:cubicBezTo>
                    <a:lnTo>
                      <a:pt x="217" y="0"/>
                    </a:lnTo>
                    <a:cubicBezTo>
                      <a:pt x="186" y="31"/>
                      <a:pt x="186" y="31"/>
                      <a:pt x="186" y="31"/>
                    </a:cubicBezTo>
                    <a:lnTo>
                      <a:pt x="156" y="31"/>
                    </a:lnTo>
                    <a:lnTo>
                      <a:pt x="156" y="31"/>
                    </a:lnTo>
                    <a:lnTo>
                      <a:pt x="156" y="0"/>
                    </a:lnTo>
                    <a:cubicBezTo>
                      <a:pt x="156" y="31"/>
                      <a:pt x="124" y="31"/>
                      <a:pt x="124" y="31"/>
                    </a:cubicBezTo>
                    <a:lnTo>
                      <a:pt x="124" y="31"/>
                    </a:lnTo>
                    <a:cubicBezTo>
                      <a:pt x="124" y="62"/>
                      <a:pt x="124" y="62"/>
                      <a:pt x="93" y="62"/>
                    </a:cubicBezTo>
                    <a:lnTo>
                      <a:pt x="93" y="93"/>
                    </a:lnTo>
                    <a:cubicBezTo>
                      <a:pt x="62" y="93"/>
                      <a:pt x="32" y="93"/>
                      <a:pt x="32" y="93"/>
                    </a:cubicBezTo>
                    <a:lnTo>
                      <a:pt x="32" y="93"/>
                    </a:lnTo>
                    <a:cubicBezTo>
                      <a:pt x="32" y="124"/>
                      <a:pt x="0" y="124"/>
                      <a:pt x="0" y="15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74" name="Freeform 130"/>
              <p:cNvSpPr>
                <a:spLocks noChangeArrowheads="1"/>
              </p:cNvSpPr>
              <p:nvPr/>
            </p:nvSpPr>
            <p:spPr bwMode="auto">
              <a:xfrm>
                <a:off x="5710238" y="2125663"/>
                <a:ext cx="88900" cy="77787"/>
              </a:xfrm>
              <a:custGeom>
                <a:avLst/>
                <a:gdLst>
                  <a:gd name="T0" fmla="*/ 216 w 249"/>
                  <a:gd name="T1" fmla="*/ 93 h 218"/>
                  <a:gd name="T2" fmla="*/ 216 w 249"/>
                  <a:gd name="T3" fmla="*/ 93 h 218"/>
                  <a:gd name="T4" fmla="*/ 216 w 249"/>
                  <a:gd name="T5" fmla="*/ 93 h 218"/>
                  <a:gd name="T6" fmla="*/ 185 w 249"/>
                  <a:gd name="T7" fmla="*/ 62 h 218"/>
                  <a:gd name="T8" fmla="*/ 185 w 249"/>
                  <a:gd name="T9" fmla="*/ 32 h 218"/>
                  <a:gd name="T10" fmla="*/ 185 w 249"/>
                  <a:gd name="T11" fmla="*/ 32 h 218"/>
                  <a:gd name="T12" fmla="*/ 185 w 249"/>
                  <a:gd name="T13" fmla="*/ 32 h 218"/>
                  <a:gd name="T14" fmla="*/ 185 w 249"/>
                  <a:gd name="T15" fmla="*/ 32 h 218"/>
                  <a:gd name="T16" fmla="*/ 185 w 249"/>
                  <a:gd name="T17" fmla="*/ 32 h 218"/>
                  <a:gd name="T18" fmla="*/ 154 w 249"/>
                  <a:gd name="T19" fmla="*/ 32 h 218"/>
                  <a:gd name="T20" fmla="*/ 154 w 249"/>
                  <a:gd name="T21" fmla="*/ 32 h 218"/>
                  <a:gd name="T22" fmla="*/ 124 w 249"/>
                  <a:gd name="T23" fmla="*/ 0 h 218"/>
                  <a:gd name="T24" fmla="*/ 124 w 249"/>
                  <a:gd name="T25" fmla="*/ 0 h 218"/>
                  <a:gd name="T26" fmla="*/ 124 w 249"/>
                  <a:gd name="T27" fmla="*/ 0 h 218"/>
                  <a:gd name="T28" fmla="*/ 124 w 249"/>
                  <a:gd name="T29" fmla="*/ 0 h 218"/>
                  <a:gd name="T30" fmla="*/ 124 w 249"/>
                  <a:gd name="T31" fmla="*/ 0 h 218"/>
                  <a:gd name="T32" fmla="*/ 124 w 249"/>
                  <a:gd name="T33" fmla="*/ 0 h 218"/>
                  <a:gd name="T34" fmla="*/ 124 w 249"/>
                  <a:gd name="T35" fmla="*/ 0 h 218"/>
                  <a:gd name="T36" fmla="*/ 124 w 249"/>
                  <a:gd name="T37" fmla="*/ 32 h 218"/>
                  <a:gd name="T38" fmla="*/ 124 w 249"/>
                  <a:gd name="T39" fmla="*/ 32 h 218"/>
                  <a:gd name="T40" fmla="*/ 92 w 249"/>
                  <a:gd name="T41" fmla="*/ 32 h 218"/>
                  <a:gd name="T42" fmla="*/ 92 w 249"/>
                  <a:gd name="T43" fmla="*/ 32 h 218"/>
                  <a:gd name="T44" fmla="*/ 92 w 249"/>
                  <a:gd name="T45" fmla="*/ 32 h 218"/>
                  <a:gd name="T46" fmla="*/ 61 w 249"/>
                  <a:gd name="T47" fmla="*/ 32 h 218"/>
                  <a:gd name="T48" fmla="*/ 30 w 249"/>
                  <a:gd name="T49" fmla="*/ 32 h 218"/>
                  <a:gd name="T50" fmla="*/ 30 w 249"/>
                  <a:gd name="T51" fmla="*/ 32 h 218"/>
                  <a:gd name="T52" fmla="*/ 30 w 249"/>
                  <a:gd name="T53" fmla="*/ 32 h 218"/>
                  <a:gd name="T54" fmla="*/ 30 w 249"/>
                  <a:gd name="T55" fmla="*/ 32 h 218"/>
                  <a:gd name="T56" fmla="*/ 30 w 249"/>
                  <a:gd name="T57" fmla="*/ 32 h 218"/>
                  <a:gd name="T58" fmla="*/ 0 w 249"/>
                  <a:gd name="T59" fmla="*/ 32 h 218"/>
                  <a:gd name="T60" fmla="*/ 30 w 249"/>
                  <a:gd name="T61" fmla="*/ 32 h 218"/>
                  <a:gd name="T62" fmla="*/ 30 w 249"/>
                  <a:gd name="T63" fmla="*/ 32 h 218"/>
                  <a:gd name="T64" fmla="*/ 30 w 249"/>
                  <a:gd name="T65" fmla="*/ 93 h 218"/>
                  <a:gd name="T66" fmla="*/ 30 w 249"/>
                  <a:gd name="T67" fmla="*/ 93 h 218"/>
                  <a:gd name="T68" fmla="*/ 30 w 249"/>
                  <a:gd name="T69" fmla="*/ 93 h 218"/>
                  <a:gd name="T70" fmla="*/ 61 w 249"/>
                  <a:gd name="T71" fmla="*/ 93 h 218"/>
                  <a:gd name="T72" fmla="*/ 61 w 249"/>
                  <a:gd name="T73" fmla="*/ 62 h 218"/>
                  <a:gd name="T74" fmla="*/ 61 w 249"/>
                  <a:gd name="T75" fmla="*/ 62 h 218"/>
                  <a:gd name="T76" fmla="*/ 92 w 249"/>
                  <a:gd name="T77" fmla="*/ 93 h 218"/>
                  <a:gd name="T78" fmla="*/ 92 w 249"/>
                  <a:gd name="T79" fmla="*/ 93 h 218"/>
                  <a:gd name="T80" fmla="*/ 92 w 249"/>
                  <a:gd name="T81" fmla="*/ 93 h 218"/>
                  <a:gd name="T82" fmla="*/ 124 w 249"/>
                  <a:gd name="T83" fmla="*/ 93 h 218"/>
                  <a:gd name="T84" fmla="*/ 124 w 249"/>
                  <a:gd name="T85" fmla="*/ 156 h 218"/>
                  <a:gd name="T86" fmla="*/ 124 w 249"/>
                  <a:gd name="T87" fmla="*/ 156 h 218"/>
                  <a:gd name="T88" fmla="*/ 124 w 249"/>
                  <a:gd name="T89" fmla="*/ 156 h 218"/>
                  <a:gd name="T90" fmla="*/ 154 w 249"/>
                  <a:gd name="T91" fmla="*/ 186 h 218"/>
                  <a:gd name="T92" fmla="*/ 154 w 249"/>
                  <a:gd name="T93" fmla="*/ 186 h 218"/>
                  <a:gd name="T94" fmla="*/ 154 w 249"/>
                  <a:gd name="T95" fmla="*/ 186 h 218"/>
                  <a:gd name="T96" fmla="*/ 124 w 249"/>
                  <a:gd name="T97" fmla="*/ 186 h 218"/>
                  <a:gd name="T98" fmla="*/ 124 w 249"/>
                  <a:gd name="T99" fmla="*/ 186 h 218"/>
                  <a:gd name="T100" fmla="*/ 124 w 249"/>
                  <a:gd name="T101" fmla="*/ 217 h 218"/>
                  <a:gd name="T102" fmla="*/ 124 w 249"/>
                  <a:gd name="T103" fmla="*/ 217 h 218"/>
                  <a:gd name="T104" fmla="*/ 124 w 249"/>
                  <a:gd name="T105" fmla="*/ 217 h 218"/>
                  <a:gd name="T106" fmla="*/ 124 w 249"/>
                  <a:gd name="T107" fmla="*/ 217 h 218"/>
                  <a:gd name="T108" fmla="*/ 124 w 249"/>
                  <a:gd name="T109" fmla="*/ 217 h 218"/>
                  <a:gd name="T110" fmla="*/ 154 w 249"/>
                  <a:gd name="T111" fmla="*/ 186 h 218"/>
                  <a:gd name="T112" fmla="*/ 154 w 249"/>
                  <a:gd name="T113" fmla="*/ 186 h 218"/>
                  <a:gd name="T114" fmla="*/ 185 w 249"/>
                  <a:gd name="T115" fmla="*/ 156 h 218"/>
                  <a:gd name="T116" fmla="*/ 216 w 249"/>
                  <a:gd name="T117" fmla="*/ 156 h 218"/>
                  <a:gd name="T118" fmla="*/ 216 w 249"/>
                  <a:gd name="T119" fmla="*/ 124 h 218"/>
                  <a:gd name="T120" fmla="*/ 216 w 249"/>
                  <a:gd name="T121" fmla="*/ 124 h 218"/>
                  <a:gd name="T122" fmla="*/ 248 w 249"/>
                  <a:gd name="T123" fmla="*/ 93 h 218"/>
                  <a:gd name="T124" fmla="*/ 216 w 249"/>
                  <a:gd name="T125" fmla="*/ 93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49" h="218">
                    <a:moveTo>
                      <a:pt x="216" y="93"/>
                    </a:moveTo>
                    <a:lnTo>
                      <a:pt x="216" y="93"/>
                    </a:lnTo>
                    <a:lnTo>
                      <a:pt x="216" y="93"/>
                    </a:lnTo>
                    <a:cubicBezTo>
                      <a:pt x="185" y="62"/>
                      <a:pt x="185" y="62"/>
                      <a:pt x="185" y="62"/>
                    </a:cubicBezTo>
                    <a:lnTo>
                      <a:pt x="185" y="32"/>
                    </a:lnTo>
                    <a:lnTo>
                      <a:pt x="185" y="32"/>
                    </a:lnTo>
                    <a:lnTo>
                      <a:pt x="185" y="32"/>
                    </a:lnTo>
                    <a:lnTo>
                      <a:pt x="185" y="32"/>
                    </a:lnTo>
                    <a:lnTo>
                      <a:pt x="185" y="32"/>
                    </a:lnTo>
                    <a:lnTo>
                      <a:pt x="154" y="32"/>
                    </a:lnTo>
                    <a:lnTo>
                      <a:pt x="154" y="32"/>
                    </a:lnTo>
                    <a:cubicBezTo>
                      <a:pt x="154" y="32"/>
                      <a:pt x="154" y="0"/>
                      <a:pt x="124" y="0"/>
                    </a:cubicBezTo>
                    <a:lnTo>
                      <a:pt x="124" y="0"/>
                    </a:lnTo>
                    <a:lnTo>
                      <a:pt x="124" y="0"/>
                    </a:lnTo>
                    <a:lnTo>
                      <a:pt x="124" y="0"/>
                    </a:lnTo>
                    <a:lnTo>
                      <a:pt x="124" y="0"/>
                    </a:lnTo>
                    <a:lnTo>
                      <a:pt x="124" y="0"/>
                    </a:lnTo>
                    <a:lnTo>
                      <a:pt x="124" y="0"/>
                    </a:lnTo>
                    <a:cubicBezTo>
                      <a:pt x="124" y="0"/>
                      <a:pt x="124" y="0"/>
                      <a:pt x="124" y="32"/>
                    </a:cubicBezTo>
                    <a:lnTo>
                      <a:pt x="124" y="32"/>
                    </a:lnTo>
                    <a:lnTo>
                      <a:pt x="92" y="32"/>
                    </a:lnTo>
                    <a:lnTo>
                      <a:pt x="92" y="32"/>
                    </a:lnTo>
                    <a:lnTo>
                      <a:pt x="92" y="32"/>
                    </a:lnTo>
                    <a:cubicBezTo>
                      <a:pt x="92" y="32"/>
                      <a:pt x="92" y="32"/>
                      <a:pt x="61" y="32"/>
                    </a:cubicBezTo>
                    <a:cubicBezTo>
                      <a:pt x="61" y="32"/>
                      <a:pt x="61" y="32"/>
                      <a:pt x="30" y="32"/>
                    </a:cubicBezTo>
                    <a:lnTo>
                      <a:pt x="30" y="32"/>
                    </a:lnTo>
                    <a:lnTo>
                      <a:pt x="30" y="32"/>
                    </a:lnTo>
                    <a:lnTo>
                      <a:pt x="30" y="32"/>
                    </a:lnTo>
                    <a:lnTo>
                      <a:pt x="30" y="32"/>
                    </a:lnTo>
                    <a:cubicBezTo>
                      <a:pt x="30" y="32"/>
                      <a:pt x="30" y="32"/>
                      <a:pt x="0" y="32"/>
                    </a:cubicBezTo>
                    <a:cubicBezTo>
                      <a:pt x="0" y="32"/>
                      <a:pt x="0" y="32"/>
                      <a:pt x="30" y="32"/>
                    </a:cubicBezTo>
                    <a:lnTo>
                      <a:pt x="30" y="32"/>
                    </a:lnTo>
                    <a:cubicBezTo>
                      <a:pt x="30" y="62"/>
                      <a:pt x="30" y="62"/>
                      <a:pt x="30" y="93"/>
                    </a:cubicBezTo>
                    <a:lnTo>
                      <a:pt x="30" y="93"/>
                    </a:lnTo>
                    <a:lnTo>
                      <a:pt x="30" y="93"/>
                    </a:lnTo>
                    <a:cubicBezTo>
                      <a:pt x="30" y="93"/>
                      <a:pt x="30" y="93"/>
                      <a:pt x="61" y="93"/>
                    </a:cubicBezTo>
                    <a:lnTo>
                      <a:pt x="61" y="62"/>
                    </a:lnTo>
                    <a:lnTo>
                      <a:pt x="61" y="62"/>
                    </a:lnTo>
                    <a:cubicBezTo>
                      <a:pt x="92" y="93"/>
                      <a:pt x="92" y="93"/>
                      <a:pt x="92" y="93"/>
                    </a:cubicBezTo>
                    <a:lnTo>
                      <a:pt x="92" y="93"/>
                    </a:lnTo>
                    <a:lnTo>
                      <a:pt x="92" y="93"/>
                    </a:lnTo>
                    <a:lnTo>
                      <a:pt x="124" y="93"/>
                    </a:lnTo>
                    <a:cubicBezTo>
                      <a:pt x="124" y="124"/>
                      <a:pt x="124" y="124"/>
                      <a:pt x="124" y="156"/>
                    </a:cubicBezTo>
                    <a:lnTo>
                      <a:pt x="124" y="156"/>
                    </a:lnTo>
                    <a:lnTo>
                      <a:pt x="124" y="156"/>
                    </a:lnTo>
                    <a:cubicBezTo>
                      <a:pt x="154" y="156"/>
                      <a:pt x="154" y="156"/>
                      <a:pt x="154" y="186"/>
                    </a:cubicBezTo>
                    <a:lnTo>
                      <a:pt x="154" y="186"/>
                    </a:lnTo>
                    <a:lnTo>
                      <a:pt x="154" y="186"/>
                    </a:lnTo>
                    <a:lnTo>
                      <a:pt x="124" y="186"/>
                    </a:lnTo>
                    <a:lnTo>
                      <a:pt x="124" y="186"/>
                    </a:lnTo>
                    <a:lnTo>
                      <a:pt x="124" y="217"/>
                    </a:lnTo>
                    <a:lnTo>
                      <a:pt x="124" y="217"/>
                    </a:lnTo>
                    <a:lnTo>
                      <a:pt x="124" y="217"/>
                    </a:lnTo>
                    <a:lnTo>
                      <a:pt x="124" y="217"/>
                    </a:lnTo>
                    <a:lnTo>
                      <a:pt x="124" y="217"/>
                    </a:lnTo>
                    <a:lnTo>
                      <a:pt x="154" y="186"/>
                    </a:lnTo>
                    <a:lnTo>
                      <a:pt x="154" y="186"/>
                    </a:lnTo>
                    <a:cubicBezTo>
                      <a:pt x="154" y="156"/>
                      <a:pt x="185" y="156"/>
                      <a:pt x="185" y="156"/>
                    </a:cubicBezTo>
                    <a:cubicBezTo>
                      <a:pt x="185" y="156"/>
                      <a:pt x="185" y="156"/>
                      <a:pt x="216" y="156"/>
                    </a:cubicBezTo>
                    <a:cubicBezTo>
                      <a:pt x="216" y="124"/>
                      <a:pt x="216" y="124"/>
                      <a:pt x="216" y="124"/>
                    </a:cubicBezTo>
                    <a:lnTo>
                      <a:pt x="216" y="124"/>
                    </a:lnTo>
                    <a:cubicBezTo>
                      <a:pt x="216" y="93"/>
                      <a:pt x="216" y="93"/>
                      <a:pt x="248" y="93"/>
                    </a:cubicBezTo>
                    <a:cubicBezTo>
                      <a:pt x="248" y="93"/>
                      <a:pt x="248" y="93"/>
                      <a:pt x="216" y="9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75" name="Freeform 131"/>
              <p:cNvSpPr>
                <a:spLocks noChangeArrowheads="1"/>
              </p:cNvSpPr>
              <p:nvPr/>
            </p:nvSpPr>
            <p:spPr bwMode="auto">
              <a:xfrm>
                <a:off x="5776913" y="2282825"/>
                <a:ext cx="55562" cy="133350"/>
              </a:xfrm>
              <a:custGeom>
                <a:avLst/>
                <a:gdLst>
                  <a:gd name="T0" fmla="*/ 63 w 156"/>
                  <a:gd name="T1" fmla="*/ 278 h 372"/>
                  <a:gd name="T2" fmla="*/ 63 w 156"/>
                  <a:gd name="T3" fmla="*/ 278 h 372"/>
                  <a:gd name="T4" fmla="*/ 63 w 156"/>
                  <a:gd name="T5" fmla="*/ 278 h 372"/>
                  <a:gd name="T6" fmla="*/ 63 w 156"/>
                  <a:gd name="T7" fmla="*/ 278 h 372"/>
                  <a:gd name="T8" fmla="*/ 31 w 156"/>
                  <a:gd name="T9" fmla="*/ 309 h 372"/>
                  <a:gd name="T10" fmla="*/ 31 w 156"/>
                  <a:gd name="T11" fmla="*/ 309 h 372"/>
                  <a:gd name="T12" fmla="*/ 31 w 156"/>
                  <a:gd name="T13" fmla="*/ 309 h 372"/>
                  <a:gd name="T14" fmla="*/ 31 w 156"/>
                  <a:gd name="T15" fmla="*/ 309 h 372"/>
                  <a:gd name="T16" fmla="*/ 31 w 156"/>
                  <a:gd name="T17" fmla="*/ 309 h 372"/>
                  <a:gd name="T18" fmla="*/ 0 w 156"/>
                  <a:gd name="T19" fmla="*/ 341 h 372"/>
                  <a:gd name="T20" fmla="*/ 0 w 156"/>
                  <a:gd name="T21" fmla="*/ 341 h 372"/>
                  <a:gd name="T22" fmla="*/ 0 w 156"/>
                  <a:gd name="T23" fmla="*/ 341 h 372"/>
                  <a:gd name="T24" fmla="*/ 0 w 156"/>
                  <a:gd name="T25" fmla="*/ 341 h 372"/>
                  <a:gd name="T26" fmla="*/ 31 w 156"/>
                  <a:gd name="T27" fmla="*/ 371 h 372"/>
                  <a:gd name="T28" fmla="*/ 31 w 156"/>
                  <a:gd name="T29" fmla="*/ 371 h 372"/>
                  <a:gd name="T30" fmla="*/ 93 w 156"/>
                  <a:gd name="T31" fmla="*/ 341 h 372"/>
                  <a:gd name="T32" fmla="*/ 93 w 156"/>
                  <a:gd name="T33" fmla="*/ 341 h 372"/>
                  <a:gd name="T34" fmla="*/ 93 w 156"/>
                  <a:gd name="T35" fmla="*/ 309 h 372"/>
                  <a:gd name="T36" fmla="*/ 93 w 156"/>
                  <a:gd name="T37" fmla="*/ 309 h 372"/>
                  <a:gd name="T38" fmla="*/ 155 w 156"/>
                  <a:gd name="T39" fmla="*/ 247 h 372"/>
                  <a:gd name="T40" fmla="*/ 155 w 156"/>
                  <a:gd name="T41" fmla="*/ 247 h 372"/>
                  <a:gd name="T42" fmla="*/ 155 w 156"/>
                  <a:gd name="T43" fmla="*/ 217 h 372"/>
                  <a:gd name="T44" fmla="*/ 155 w 156"/>
                  <a:gd name="T45" fmla="*/ 185 h 372"/>
                  <a:gd name="T46" fmla="*/ 155 w 156"/>
                  <a:gd name="T47" fmla="*/ 154 h 372"/>
                  <a:gd name="T48" fmla="*/ 155 w 156"/>
                  <a:gd name="T49" fmla="*/ 154 h 372"/>
                  <a:gd name="T50" fmla="*/ 155 w 156"/>
                  <a:gd name="T51" fmla="*/ 123 h 372"/>
                  <a:gd name="T52" fmla="*/ 155 w 156"/>
                  <a:gd name="T53" fmla="*/ 123 h 372"/>
                  <a:gd name="T54" fmla="*/ 124 w 156"/>
                  <a:gd name="T55" fmla="*/ 31 h 372"/>
                  <a:gd name="T56" fmla="*/ 124 w 156"/>
                  <a:gd name="T57" fmla="*/ 31 h 372"/>
                  <a:gd name="T58" fmla="*/ 93 w 156"/>
                  <a:gd name="T59" fmla="*/ 31 h 372"/>
                  <a:gd name="T60" fmla="*/ 93 w 156"/>
                  <a:gd name="T61" fmla="*/ 0 h 372"/>
                  <a:gd name="T62" fmla="*/ 93 w 156"/>
                  <a:gd name="T63" fmla="*/ 31 h 372"/>
                  <a:gd name="T64" fmla="*/ 93 w 156"/>
                  <a:gd name="T65" fmla="*/ 31 h 372"/>
                  <a:gd name="T66" fmla="*/ 93 w 156"/>
                  <a:gd name="T67" fmla="*/ 31 h 372"/>
                  <a:gd name="T68" fmla="*/ 93 w 156"/>
                  <a:gd name="T69" fmla="*/ 31 h 372"/>
                  <a:gd name="T70" fmla="*/ 93 w 156"/>
                  <a:gd name="T71" fmla="*/ 31 h 372"/>
                  <a:gd name="T72" fmla="*/ 93 w 156"/>
                  <a:gd name="T73" fmla="*/ 61 h 372"/>
                  <a:gd name="T74" fmla="*/ 93 w 156"/>
                  <a:gd name="T75" fmla="*/ 93 h 372"/>
                  <a:gd name="T76" fmla="*/ 93 w 156"/>
                  <a:gd name="T77" fmla="*/ 93 h 372"/>
                  <a:gd name="T78" fmla="*/ 93 w 156"/>
                  <a:gd name="T79" fmla="*/ 93 h 372"/>
                  <a:gd name="T80" fmla="*/ 93 w 156"/>
                  <a:gd name="T81" fmla="*/ 93 h 372"/>
                  <a:gd name="T82" fmla="*/ 93 w 156"/>
                  <a:gd name="T83" fmla="*/ 123 h 372"/>
                  <a:gd name="T84" fmla="*/ 93 w 156"/>
                  <a:gd name="T85" fmla="*/ 154 h 372"/>
                  <a:gd name="T86" fmla="*/ 93 w 156"/>
                  <a:gd name="T87" fmla="*/ 185 h 372"/>
                  <a:gd name="T88" fmla="*/ 93 w 156"/>
                  <a:gd name="T89" fmla="*/ 217 h 372"/>
                  <a:gd name="T90" fmla="*/ 93 w 156"/>
                  <a:gd name="T91" fmla="*/ 247 h 372"/>
                  <a:gd name="T92" fmla="*/ 93 w 156"/>
                  <a:gd name="T93" fmla="*/ 278 h 372"/>
                  <a:gd name="T94" fmla="*/ 93 w 156"/>
                  <a:gd name="T95" fmla="*/ 278 h 372"/>
                  <a:gd name="T96" fmla="*/ 63 w 156"/>
                  <a:gd name="T97" fmla="*/ 278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56" h="372">
                    <a:moveTo>
                      <a:pt x="63" y="278"/>
                    </a:moveTo>
                    <a:lnTo>
                      <a:pt x="63" y="278"/>
                    </a:lnTo>
                    <a:lnTo>
                      <a:pt x="63" y="278"/>
                    </a:lnTo>
                    <a:lnTo>
                      <a:pt x="63" y="278"/>
                    </a:lnTo>
                    <a:cubicBezTo>
                      <a:pt x="31" y="278"/>
                      <a:pt x="31" y="309"/>
                      <a:pt x="31" y="309"/>
                    </a:cubicBezTo>
                    <a:lnTo>
                      <a:pt x="31" y="309"/>
                    </a:lnTo>
                    <a:lnTo>
                      <a:pt x="31" y="309"/>
                    </a:lnTo>
                    <a:lnTo>
                      <a:pt x="31" y="309"/>
                    </a:lnTo>
                    <a:lnTo>
                      <a:pt x="31" y="309"/>
                    </a:lnTo>
                    <a:cubicBezTo>
                      <a:pt x="31" y="341"/>
                      <a:pt x="31" y="341"/>
                      <a:pt x="0" y="341"/>
                    </a:cubicBezTo>
                    <a:lnTo>
                      <a:pt x="0" y="341"/>
                    </a:lnTo>
                    <a:lnTo>
                      <a:pt x="0" y="341"/>
                    </a:lnTo>
                    <a:lnTo>
                      <a:pt x="0" y="341"/>
                    </a:lnTo>
                    <a:lnTo>
                      <a:pt x="31" y="371"/>
                    </a:lnTo>
                    <a:lnTo>
                      <a:pt x="31" y="371"/>
                    </a:lnTo>
                    <a:cubicBezTo>
                      <a:pt x="31" y="341"/>
                      <a:pt x="63" y="341"/>
                      <a:pt x="93" y="341"/>
                    </a:cubicBezTo>
                    <a:lnTo>
                      <a:pt x="93" y="341"/>
                    </a:lnTo>
                    <a:cubicBezTo>
                      <a:pt x="93" y="309"/>
                      <a:pt x="93" y="309"/>
                      <a:pt x="93" y="309"/>
                    </a:cubicBezTo>
                    <a:lnTo>
                      <a:pt x="93" y="309"/>
                    </a:lnTo>
                    <a:cubicBezTo>
                      <a:pt x="93" y="309"/>
                      <a:pt x="124" y="278"/>
                      <a:pt x="155" y="247"/>
                    </a:cubicBezTo>
                    <a:lnTo>
                      <a:pt x="155" y="247"/>
                    </a:lnTo>
                    <a:lnTo>
                      <a:pt x="155" y="217"/>
                    </a:lnTo>
                    <a:cubicBezTo>
                      <a:pt x="155" y="185"/>
                      <a:pt x="155" y="185"/>
                      <a:pt x="155" y="185"/>
                    </a:cubicBezTo>
                    <a:cubicBezTo>
                      <a:pt x="155" y="185"/>
                      <a:pt x="155" y="185"/>
                      <a:pt x="155" y="154"/>
                    </a:cubicBezTo>
                    <a:lnTo>
                      <a:pt x="155" y="154"/>
                    </a:lnTo>
                    <a:lnTo>
                      <a:pt x="155" y="123"/>
                    </a:lnTo>
                    <a:lnTo>
                      <a:pt x="155" y="123"/>
                    </a:lnTo>
                    <a:cubicBezTo>
                      <a:pt x="124" y="93"/>
                      <a:pt x="124" y="61"/>
                      <a:pt x="124" y="31"/>
                    </a:cubicBezTo>
                    <a:lnTo>
                      <a:pt x="124" y="31"/>
                    </a:lnTo>
                    <a:cubicBezTo>
                      <a:pt x="124" y="31"/>
                      <a:pt x="124" y="31"/>
                      <a:pt x="93" y="31"/>
                    </a:cubicBezTo>
                    <a:cubicBezTo>
                      <a:pt x="93" y="0"/>
                      <a:pt x="93" y="0"/>
                      <a:pt x="93" y="0"/>
                    </a:cubicBezTo>
                    <a:lnTo>
                      <a:pt x="93" y="31"/>
                    </a:lnTo>
                    <a:lnTo>
                      <a:pt x="93" y="31"/>
                    </a:lnTo>
                    <a:lnTo>
                      <a:pt x="93" y="31"/>
                    </a:lnTo>
                    <a:lnTo>
                      <a:pt x="93" y="31"/>
                    </a:lnTo>
                    <a:lnTo>
                      <a:pt x="93" y="31"/>
                    </a:lnTo>
                    <a:lnTo>
                      <a:pt x="93" y="61"/>
                    </a:lnTo>
                    <a:cubicBezTo>
                      <a:pt x="93" y="61"/>
                      <a:pt x="93" y="61"/>
                      <a:pt x="93" y="93"/>
                    </a:cubicBezTo>
                    <a:lnTo>
                      <a:pt x="93" y="93"/>
                    </a:lnTo>
                    <a:lnTo>
                      <a:pt x="93" y="93"/>
                    </a:lnTo>
                    <a:lnTo>
                      <a:pt x="93" y="93"/>
                    </a:lnTo>
                    <a:cubicBezTo>
                      <a:pt x="93" y="93"/>
                      <a:pt x="93" y="93"/>
                      <a:pt x="93" y="123"/>
                    </a:cubicBezTo>
                    <a:cubicBezTo>
                      <a:pt x="93" y="123"/>
                      <a:pt x="93" y="123"/>
                      <a:pt x="93" y="154"/>
                    </a:cubicBezTo>
                    <a:cubicBezTo>
                      <a:pt x="93" y="185"/>
                      <a:pt x="93" y="185"/>
                      <a:pt x="93" y="185"/>
                    </a:cubicBezTo>
                    <a:lnTo>
                      <a:pt x="93" y="217"/>
                    </a:lnTo>
                    <a:cubicBezTo>
                      <a:pt x="93" y="217"/>
                      <a:pt x="93" y="217"/>
                      <a:pt x="93" y="247"/>
                    </a:cubicBezTo>
                    <a:cubicBezTo>
                      <a:pt x="93" y="247"/>
                      <a:pt x="93" y="247"/>
                      <a:pt x="93" y="278"/>
                    </a:cubicBezTo>
                    <a:lnTo>
                      <a:pt x="93" y="278"/>
                    </a:lnTo>
                    <a:lnTo>
                      <a:pt x="63" y="278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76" name="Freeform 132"/>
              <p:cNvSpPr>
                <a:spLocks noChangeArrowheads="1"/>
              </p:cNvSpPr>
              <p:nvPr/>
            </p:nvSpPr>
            <p:spPr bwMode="auto">
              <a:xfrm>
                <a:off x="5710238" y="2327275"/>
                <a:ext cx="88900" cy="79375"/>
              </a:xfrm>
              <a:custGeom>
                <a:avLst/>
                <a:gdLst>
                  <a:gd name="T0" fmla="*/ 154 w 249"/>
                  <a:gd name="T1" fmla="*/ 155 h 219"/>
                  <a:gd name="T2" fmla="*/ 154 w 249"/>
                  <a:gd name="T3" fmla="*/ 155 h 219"/>
                  <a:gd name="T4" fmla="*/ 154 w 249"/>
                  <a:gd name="T5" fmla="*/ 155 h 219"/>
                  <a:gd name="T6" fmla="*/ 154 w 249"/>
                  <a:gd name="T7" fmla="*/ 155 h 219"/>
                  <a:gd name="T8" fmla="*/ 154 w 249"/>
                  <a:gd name="T9" fmla="*/ 155 h 219"/>
                  <a:gd name="T10" fmla="*/ 154 w 249"/>
                  <a:gd name="T11" fmla="*/ 155 h 219"/>
                  <a:gd name="T12" fmla="*/ 154 w 249"/>
                  <a:gd name="T13" fmla="*/ 124 h 219"/>
                  <a:gd name="T14" fmla="*/ 154 w 249"/>
                  <a:gd name="T15" fmla="*/ 124 h 219"/>
                  <a:gd name="T16" fmla="*/ 154 w 249"/>
                  <a:gd name="T17" fmla="*/ 124 h 219"/>
                  <a:gd name="T18" fmla="*/ 185 w 249"/>
                  <a:gd name="T19" fmla="*/ 124 h 219"/>
                  <a:gd name="T20" fmla="*/ 185 w 249"/>
                  <a:gd name="T21" fmla="*/ 124 h 219"/>
                  <a:gd name="T22" fmla="*/ 216 w 249"/>
                  <a:gd name="T23" fmla="*/ 124 h 219"/>
                  <a:gd name="T24" fmla="*/ 216 w 249"/>
                  <a:gd name="T25" fmla="*/ 124 h 219"/>
                  <a:gd name="T26" fmla="*/ 248 w 249"/>
                  <a:gd name="T27" fmla="*/ 94 h 219"/>
                  <a:gd name="T28" fmla="*/ 248 w 249"/>
                  <a:gd name="T29" fmla="*/ 94 h 219"/>
                  <a:gd name="T30" fmla="*/ 248 w 249"/>
                  <a:gd name="T31" fmla="*/ 94 h 219"/>
                  <a:gd name="T32" fmla="*/ 248 w 249"/>
                  <a:gd name="T33" fmla="*/ 62 h 219"/>
                  <a:gd name="T34" fmla="*/ 248 w 249"/>
                  <a:gd name="T35" fmla="*/ 31 h 219"/>
                  <a:gd name="T36" fmla="*/ 248 w 249"/>
                  <a:gd name="T37" fmla="*/ 0 h 219"/>
                  <a:gd name="T38" fmla="*/ 248 w 249"/>
                  <a:gd name="T39" fmla="*/ 0 h 219"/>
                  <a:gd name="T40" fmla="*/ 248 w 249"/>
                  <a:gd name="T41" fmla="*/ 0 h 219"/>
                  <a:gd name="T42" fmla="*/ 248 w 249"/>
                  <a:gd name="T43" fmla="*/ 0 h 219"/>
                  <a:gd name="T44" fmla="*/ 216 w 249"/>
                  <a:gd name="T45" fmla="*/ 0 h 219"/>
                  <a:gd name="T46" fmla="*/ 216 w 249"/>
                  <a:gd name="T47" fmla="*/ 0 h 219"/>
                  <a:gd name="T48" fmla="*/ 216 w 249"/>
                  <a:gd name="T49" fmla="*/ 0 h 219"/>
                  <a:gd name="T50" fmla="*/ 216 w 249"/>
                  <a:gd name="T51" fmla="*/ 0 h 219"/>
                  <a:gd name="T52" fmla="*/ 216 w 249"/>
                  <a:gd name="T53" fmla="*/ 0 h 219"/>
                  <a:gd name="T54" fmla="*/ 185 w 249"/>
                  <a:gd name="T55" fmla="*/ 0 h 219"/>
                  <a:gd name="T56" fmla="*/ 185 w 249"/>
                  <a:gd name="T57" fmla="*/ 31 h 219"/>
                  <a:gd name="T58" fmla="*/ 154 w 249"/>
                  <a:gd name="T59" fmla="*/ 31 h 219"/>
                  <a:gd name="T60" fmla="*/ 154 w 249"/>
                  <a:gd name="T61" fmla="*/ 31 h 219"/>
                  <a:gd name="T62" fmla="*/ 124 w 249"/>
                  <a:gd name="T63" fmla="*/ 31 h 219"/>
                  <a:gd name="T64" fmla="*/ 124 w 249"/>
                  <a:gd name="T65" fmla="*/ 0 h 219"/>
                  <a:gd name="T66" fmla="*/ 124 w 249"/>
                  <a:gd name="T67" fmla="*/ 0 h 219"/>
                  <a:gd name="T68" fmla="*/ 92 w 249"/>
                  <a:gd name="T69" fmla="*/ 0 h 219"/>
                  <a:gd name="T70" fmla="*/ 92 w 249"/>
                  <a:gd name="T71" fmla="*/ 0 h 219"/>
                  <a:gd name="T72" fmla="*/ 92 w 249"/>
                  <a:gd name="T73" fmla="*/ 0 h 219"/>
                  <a:gd name="T74" fmla="*/ 61 w 249"/>
                  <a:gd name="T75" fmla="*/ 0 h 219"/>
                  <a:gd name="T76" fmla="*/ 30 w 249"/>
                  <a:gd name="T77" fmla="*/ 0 h 219"/>
                  <a:gd name="T78" fmla="*/ 30 w 249"/>
                  <a:gd name="T79" fmla="*/ 0 h 219"/>
                  <a:gd name="T80" fmla="*/ 30 w 249"/>
                  <a:gd name="T81" fmla="*/ 0 h 219"/>
                  <a:gd name="T82" fmla="*/ 0 w 249"/>
                  <a:gd name="T83" fmla="*/ 31 h 219"/>
                  <a:gd name="T84" fmla="*/ 0 w 249"/>
                  <a:gd name="T85" fmla="*/ 62 h 219"/>
                  <a:gd name="T86" fmla="*/ 30 w 249"/>
                  <a:gd name="T87" fmla="*/ 124 h 219"/>
                  <a:gd name="T88" fmla="*/ 30 w 249"/>
                  <a:gd name="T89" fmla="*/ 124 h 219"/>
                  <a:gd name="T90" fmla="*/ 30 w 249"/>
                  <a:gd name="T91" fmla="*/ 155 h 219"/>
                  <a:gd name="T92" fmla="*/ 61 w 249"/>
                  <a:gd name="T93" fmla="*/ 186 h 219"/>
                  <a:gd name="T94" fmla="*/ 92 w 249"/>
                  <a:gd name="T95" fmla="*/ 218 h 219"/>
                  <a:gd name="T96" fmla="*/ 92 w 249"/>
                  <a:gd name="T97" fmla="*/ 186 h 219"/>
                  <a:gd name="T98" fmla="*/ 124 w 249"/>
                  <a:gd name="T99" fmla="*/ 186 h 219"/>
                  <a:gd name="T100" fmla="*/ 154 w 249"/>
                  <a:gd name="T101" fmla="*/ 155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49" h="219">
                    <a:moveTo>
                      <a:pt x="154" y="155"/>
                    </a:moveTo>
                    <a:lnTo>
                      <a:pt x="154" y="155"/>
                    </a:lnTo>
                    <a:lnTo>
                      <a:pt x="154" y="155"/>
                    </a:lnTo>
                    <a:lnTo>
                      <a:pt x="154" y="155"/>
                    </a:lnTo>
                    <a:lnTo>
                      <a:pt x="154" y="155"/>
                    </a:lnTo>
                    <a:lnTo>
                      <a:pt x="154" y="155"/>
                    </a:lnTo>
                    <a:lnTo>
                      <a:pt x="154" y="124"/>
                    </a:lnTo>
                    <a:lnTo>
                      <a:pt x="154" y="124"/>
                    </a:lnTo>
                    <a:lnTo>
                      <a:pt x="154" y="124"/>
                    </a:lnTo>
                    <a:cubicBezTo>
                      <a:pt x="185" y="124"/>
                      <a:pt x="185" y="124"/>
                      <a:pt x="185" y="124"/>
                    </a:cubicBezTo>
                    <a:lnTo>
                      <a:pt x="185" y="124"/>
                    </a:lnTo>
                    <a:cubicBezTo>
                      <a:pt x="216" y="124"/>
                      <a:pt x="216" y="124"/>
                      <a:pt x="216" y="124"/>
                    </a:cubicBezTo>
                    <a:lnTo>
                      <a:pt x="216" y="124"/>
                    </a:lnTo>
                    <a:cubicBezTo>
                      <a:pt x="216" y="94"/>
                      <a:pt x="216" y="94"/>
                      <a:pt x="248" y="94"/>
                    </a:cubicBezTo>
                    <a:lnTo>
                      <a:pt x="248" y="94"/>
                    </a:lnTo>
                    <a:lnTo>
                      <a:pt x="248" y="94"/>
                    </a:lnTo>
                    <a:cubicBezTo>
                      <a:pt x="248" y="94"/>
                      <a:pt x="248" y="94"/>
                      <a:pt x="248" y="62"/>
                    </a:cubicBezTo>
                    <a:cubicBezTo>
                      <a:pt x="248" y="62"/>
                      <a:pt x="248" y="62"/>
                      <a:pt x="248" y="31"/>
                    </a:cubicBezTo>
                    <a:lnTo>
                      <a:pt x="248" y="0"/>
                    </a:lnTo>
                    <a:lnTo>
                      <a:pt x="248" y="0"/>
                    </a:lnTo>
                    <a:lnTo>
                      <a:pt x="248" y="0"/>
                    </a:lnTo>
                    <a:lnTo>
                      <a:pt x="248" y="0"/>
                    </a:lnTo>
                    <a:cubicBezTo>
                      <a:pt x="216" y="0"/>
                      <a:pt x="216" y="0"/>
                      <a:pt x="216" y="0"/>
                    </a:cubicBezTo>
                    <a:lnTo>
                      <a:pt x="216" y="0"/>
                    </a:lnTo>
                    <a:lnTo>
                      <a:pt x="216" y="0"/>
                    </a:lnTo>
                    <a:lnTo>
                      <a:pt x="216" y="0"/>
                    </a:lnTo>
                    <a:lnTo>
                      <a:pt x="216" y="0"/>
                    </a:lnTo>
                    <a:cubicBezTo>
                      <a:pt x="216" y="0"/>
                      <a:pt x="216" y="0"/>
                      <a:pt x="185" y="0"/>
                    </a:cubicBezTo>
                    <a:lnTo>
                      <a:pt x="185" y="31"/>
                    </a:lnTo>
                    <a:cubicBezTo>
                      <a:pt x="185" y="31"/>
                      <a:pt x="185" y="31"/>
                      <a:pt x="154" y="31"/>
                    </a:cubicBezTo>
                    <a:lnTo>
                      <a:pt x="154" y="31"/>
                    </a:lnTo>
                    <a:cubicBezTo>
                      <a:pt x="154" y="31"/>
                      <a:pt x="154" y="31"/>
                      <a:pt x="124" y="31"/>
                    </a:cubicBezTo>
                    <a:cubicBezTo>
                      <a:pt x="124" y="31"/>
                      <a:pt x="124" y="31"/>
                      <a:pt x="124" y="0"/>
                    </a:cubicBezTo>
                    <a:lnTo>
                      <a:pt x="124" y="0"/>
                    </a:lnTo>
                    <a:cubicBezTo>
                      <a:pt x="92" y="0"/>
                      <a:pt x="92" y="0"/>
                      <a:pt x="92" y="0"/>
                    </a:cubicBezTo>
                    <a:lnTo>
                      <a:pt x="92" y="0"/>
                    </a:lnTo>
                    <a:lnTo>
                      <a:pt x="92" y="0"/>
                    </a:lnTo>
                    <a:cubicBezTo>
                      <a:pt x="92" y="0"/>
                      <a:pt x="92" y="0"/>
                      <a:pt x="61" y="0"/>
                    </a:cubicBezTo>
                    <a:cubicBezTo>
                      <a:pt x="61" y="0"/>
                      <a:pt x="61" y="0"/>
                      <a:pt x="30" y="0"/>
                    </a:cubicBezTo>
                    <a:lnTo>
                      <a:pt x="30" y="0"/>
                    </a:lnTo>
                    <a:lnTo>
                      <a:pt x="30" y="0"/>
                    </a:lnTo>
                    <a:cubicBezTo>
                      <a:pt x="0" y="31"/>
                      <a:pt x="0" y="31"/>
                      <a:pt x="0" y="31"/>
                    </a:cubicBezTo>
                    <a:cubicBezTo>
                      <a:pt x="0" y="62"/>
                      <a:pt x="0" y="62"/>
                      <a:pt x="0" y="62"/>
                    </a:cubicBezTo>
                    <a:cubicBezTo>
                      <a:pt x="0" y="94"/>
                      <a:pt x="30" y="124"/>
                      <a:pt x="30" y="124"/>
                    </a:cubicBezTo>
                    <a:lnTo>
                      <a:pt x="30" y="124"/>
                    </a:lnTo>
                    <a:cubicBezTo>
                      <a:pt x="30" y="155"/>
                      <a:pt x="30" y="155"/>
                      <a:pt x="30" y="155"/>
                    </a:cubicBezTo>
                    <a:cubicBezTo>
                      <a:pt x="30" y="155"/>
                      <a:pt x="30" y="186"/>
                      <a:pt x="61" y="186"/>
                    </a:cubicBezTo>
                    <a:cubicBezTo>
                      <a:pt x="61" y="186"/>
                      <a:pt x="61" y="186"/>
                      <a:pt x="92" y="218"/>
                    </a:cubicBezTo>
                    <a:cubicBezTo>
                      <a:pt x="92" y="186"/>
                      <a:pt x="92" y="186"/>
                      <a:pt x="92" y="186"/>
                    </a:cubicBezTo>
                    <a:cubicBezTo>
                      <a:pt x="92" y="186"/>
                      <a:pt x="92" y="186"/>
                      <a:pt x="124" y="186"/>
                    </a:cubicBezTo>
                    <a:cubicBezTo>
                      <a:pt x="124" y="186"/>
                      <a:pt x="124" y="155"/>
                      <a:pt x="154" y="15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77" name="Freeform 133"/>
              <p:cNvSpPr>
                <a:spLocks noChangeArrowheads="1"/>
              </p:cNvSpPr>
              <p:nvPr/>
            </p:nvSpPr>
            <p:spPr bwMode="auto">
              <a:xfrm>
                <a:off x="5832475" y="2560638"/>
                <a:ext cx="168275" cy="179387"/>
              </a:xfrm>
              <a:custGeom>
                <a:avLst/>
                <a:gdLst>
                  <a:gd name="T0" fmla="*/ 32 w 466"/>
                  <a:gd name="T1" fmla="*/ 310 h 497"/>
                  <a:gd name="T2" fmla="*/ 62 w 466"/>
                  <a:gd name="T3" fmla="*/ 341 h 497"/>
                  <a:gd name="T4" fmla="*/ 62 w 466"/>
                  <a:gd name="T5" fmla="*/ 372 h 497"/>
                  <a:gd name="T6" fmla="*/ 62 w 466"/>
                  <a:gd name="T7" fmla="*/ 403 h 497"/>
                  <a:gd name="T8" fmla="*/ 62 w 466"/>
                  <a:gd name="T9" fmla="*/ 434 h 497"/>
                  <a:gd name="T10" fmla="*/ 93 w 466"/>
                  <a:gd name="T11" fmla="*/ 434 h 497"/>
                  <a:gd name="T12" fmla="*/ 124 w 466"/>
                  <a:gd name="T13" fmla="*/ 434 h 497"/>
                  <a:gd name="T14" fmla="*/ 156 w 466"/>
                  <a:gd name="T15" fmla="*/ 434 h 497"/>
                  <a:gd name="T16" fmla="*/ 217 w 466"/>
                  <a:gd name="T17" fmla="*/ 434 h 497"/>
                  <a:gd name="T18" fmla="*/ 248 w 466"/>
                  <a:gd name="T19" fmla="*/ 434 h 497"/>
                  <a:gd name="T20" fmla="*/ 248 w 466"/>
                  <a:gd name="T21" fmla="*/ 434 h 497"/>
                  <a:gd name="T22" fmla="*/ 280 w 466"/>
                  <a:gd name="T23" fmla="*/ 434 h 497"/>
                  <a:gd name="T24" fmla="*/ 310 w 466"/>
                  <a:gd name="T25" fmla="*/ 465 h 497"/>
                  <a:gd name="T26" fmla="*/ 310 w 466"/>
                  <a:gd name="T27" fmla="*/ 496 h 497"/>
                  <a:gd name="T28" fmla="*/ 372 w 466"/>
                  <a:gd name="T29" fmla="*/ 465 h 497"/>
                  <a:gd name="T30" fmla="*/ 372 w 466"/>
                  <a:gd name="T31" fmla="*/ 403 h 497"/>
                  <a:gd name="T32" fmla="*/ 372 w 466"/>
                  <a:gd name="T33" fmla="*/ 403 h 497"/>
                  <a:gd name="T34" fmla="*/ 434 w 466"/>
                  <a:gd name="T35" fmla="*/ 310 h 497"/>
                  <a:gd name="T36" fmla="*/ 434 w 466"/>
                  <a:gd name="T37" fmla="*/ 279 h 497"/>
                  <a:gd name="T38" fmla="*/ 434 w 466"/>
                  <a:gd name="T39" fmla="*/ 217 h 497"/>
                  <a:gd name="T40" fmla="*/ 465 w 466"/>
                  <a:gd name="T41" fmla="*/ 155 h 497"/>
                  <a:gd name="T42" fmla="*/ 465 w 466"/>
                  <a:gd name="T43" fmla="*/ 124 h 497"/>
                  <a:gd name="T44" fmla="*/ 465 w 466"/>
                  <a:gd name="T45" fmla="*/ 93 h 497"/>
                  <a:gd name="T46" fmla="*/ 434 w 466"/>
                  <a:gd name="T47" fmla="*/ 0 h 497"/>
                  <a:gd name="T48" fmla="*/ 372 w 466"/>
                  <a:gd name="T49" fmla="*/ 0 h 497"/>
                  <a:gd name="T50" fmla="*/ 372 w 466"/>
                  <a:gd name="T51" fmla="*/ 31 h 497"/>
                  <a:gd name="T52" fmla="*/ 372 w 466"/>
                  <a:gd name="T53" fmla="*/ 62 h 497"/>
                  <a:gd name="T54" fmla="*/ 372 w 466"/>
                  <a:gd name="T55" fmla="*/ 93 h 497"/>
                  <a:gd name="T56" fmla="*/ 341 w 466"/>
                  <a:gd name="T57" fmla="*/ 124 h 497"/>
                  <a:gd name="T58" fmla="*/ 341 w 466"/>
                  <a:gd name="T59" fmla="*/ 155 h 497"/>
                  <a:gd name="T60" fmla="*/ 341 w 466"/>
                  <a:gd name="T61" fmla="*/ 155 h 497"/>
                  <a:gd name="T62" fmla="*/ 310 w 466"/>
                  <a:gd name="T63" fmla="*/ 186 h 497"/>
                  <a:gd name="T64" fmla="*/ 248 w 466"/>
                  <a:gd name="T65" fmla="*/ 217 h 497"/>
                  <a:gd name="T66" fmla="*/ 186 w 466"/>
                  <a:gd name="T67" fmla="*/ 186 h 497"/>
                  <a:gd name="T68" fmla="*/ 186 w 466"/>
                  <a:gd name="T69" fmla="*/ 186 h 497"/>
                  <a:gd name="T70" fmla="*/ 124 w 466"/>
                  <a:gd name="T71" fmla="*/ 217 h 497"/>
                  <a:gd name="T72" fmla="*/ 124 w 466"/>
                  <a:gd name="T73" fmla="*/ 217 h 497"/>
                  <a:gd name="T74" fmla="*/ 93 w 466"/>
                  <a:gd name="T75" fmla="*/ 217 h 497"/>
                  <a:gd name="T76" fmla="*/ 62 w 466"/>
                  <a:gd name="T77" fmla="*/ 217 h 497"/>
                  <a:gd name="T78" fmla="*/ 62 w 466"/>
                  <a:gd name="T79" fmla="*/ 217 h 497"/>
                  <a:gd name="T80" fmla="*/ 32 w 466"/>
                  <a:gd name="T81" fmla="*/ 186 h 497"/>
                  <a:gd name="T82" fmla="*/ 0 w 466"/>
                  <a:gd name="T83" fmla="*/ 186 h 497"/>
                  <a:gd name="T84" fmla="*/ 0 w 466"/>
                  <a:gd name="T85" fmla="*/ 217 h 497"/>
                  <a:gd name="T86" fmla="*/ 32 w 466"/>
                  <a:gd name="T87" fmla="*/ 279 h 4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66" h="497">
                    <a:moveTo>
                      <a:pt x="32" y="310"/>
                    </a:moveTo>
                    <a:lnTo>
                      <a:pt x="32" y="310"/>
                    </a:lnTo>
                    <a:cubicBezTo>
                      <a:pt x="32" y="310"/>
                      <a:pt x="62" y="310"/>
                      <a:pt x="62" y="341"/>
                    </a:cubicBezTo>
                    <a:lnTo>
                      <a:pt x="62" y="341"/>
                    </a:lnTo>
                    <a:lnTo>
                      <a:pt x="62" y="372"/>
                    </a:lnTo>
                    <a:lnTo>
                      <a:pt x="62" y="372"/>
                    </a:lnTo>
                    <a:lnTo>
                      <a:pt x="62" y="403"/>
                    </a:lnTo>
                    <a:lnTo>
                      <a:pt x="62" y="403"/>
                    </a:lnTo>
                    <a:cubicBezTo>
                      <a:pt x="62" y="434"/>
                      <a:pt x="62" y="434"/>
                      <a:pt x="62" y="434"/>
                    </a:cubicBezTo>
                    <a:lnTo>
                      <a:pt x="62" y="434"/>
                    </a:lnTo>
                    <a:cubicBezTo>
                      <a:pt x="93" y="434"/>
                      <a:pt x="93" y="434"/>
                      <a:pt x="93" y="434"/>
                    </a:cubicBezTo>
                    <a:lnTo>
                      <a:pt x="93" y="434"/>
                    </a:lnTo>
                    <a:lnTo>
                      <a:pt x="93" y="434"/>
                    </a:lnTo>
                    <a:cubicBezTo>
                      <a:pt x="124" y="434"/>
                      <a:pt x="124" y="434"/>
                      <a:pt x="124" y="434"/>
                    </a:cubicBezTo>
                    <a:cubicBezTo>
                      <a:pt x="124" y="403"/>
                      <a:pt x="124" y="403"/>
                      <a:pt x="124" y="403"/>
                    </a:cubicBezTo>
                    <a:cubicBezTo>
                      <a:pt x="156" y="403"/>
                      <a:pt x="156" y="434"/>
                      <a:pt x="156" y="434"/>
                    </a:cubicBezTo>
                    <a:lnTo>
                      <a:pt x="156" y="434"/>
                    </a:lnTo>
                    <a:cubicBezTo>
                      <a:pt x="186" y="434"/>
                      <a:pt x="186" y="434"/>
                      <a:pt x="217" y="434"/>
                    </a:cubicBezTo>
                    <a:lnTo>
                      <a:pt x="217" y="434"/>
                    </a:lnTo>
                    <a:cubicBezTo>
                      <a:pt x="217" y="434"/>
                      <a:pt x="217" y="434"/>
                      <a:pt x="248" y="434"/>
                    </a:cubicBezTo>
                    <a:lnTo>
                      <a:pt x="248" y="434"/>
                    </a:lnTo>
                    <a:lnTo>
                      <a:pt x="248" y="434"/>
                    </a:lnTo>
                    <a:lnTo>
                      <a:pt x="248" y="434"/>
                    </a:lnTo>
                    <a:cubicBezTo>
                      <a:pt x="280" y="434"/>
                      <a:pt x="280" y="434"/>
                      <a:pt x="280" y="434"/>
                    </a:cubicBezTo>
                    <a:cubicBezTo>
                      <a:pt x="280" y="434"/>
                      <a:pt x="280" y="465"/>
                      <a:pt x="310" y="465"/>
                    </a:cubicBezTo>
                    <a:lnTo>
                      <a:pt x="310" y="465"/>
                    </a:lnTo>
                    <a:cubicBezTo>
                      <a:pt x="310" y="465"/>
                      <a:pt x="310" y="465"/>
                      <a:pt x="310" y="496"/>
                    </a:cubicBezTo>
                    <a:lnTo>
                      <a:pt x="310" y="496"/>
                    </a:lnTo>
                    <a:lnTo>
                      <a:pt x="341" y="465"/>
                    </a:lnTo>
                    <a:cubicBezTo>
                      <a:pt x="341" y="465"/>
                      <a:pt x="341" y="465"/>
                      <a:pt x="372" y="465"/>
                    </a:cubicBezTo>
                    <a:lnTo>
                      <a:pt x="372" y="434"/>
                    </a:lnTo>
                    <a:cubicBezTo>
                      <a:pt x="372" y="434"/>
                      <a:pt x="372" y="434"/>
                      <a:pt x="372" y="403"/>
                    </a:cubicBezTo>
                    <a:lnTo>
                      <a:pt x="372" y="403"/>
                    </a:lnTo>
                    <a:lnTo>
                      <a:pt x="372" y="403"/>
                    </a:lnTo>
                    <a:lnTo>
                      <a:pt x="372" y="403"/>
                    </a:lnTo>
                    <a:cubicBezTo>
                      <a:pt x="372" y="372"/>
                      <a:pt x="404" y="310"/>
                      <a:pt x="434" y="310"/>
                    </a:cubicBezTo>
                    <a:lnTo>
                      <a:pt x="434" y="310"/>
                    </a:lnTo>
                    <a:cubicBezTo>
                      <a:pt x="434" y="279"/>
                      <a:pt x="434" y="279"/>
                      <a:pt x="434" y="279"/>
                    </a:cubicBezTo>
                    <a:lnTo>
                      <a:pt x="434" y="279"/>
                    </a:lnTo>
                    <a:cubicBezTo>
                      <a:pt x="434" y="248"/>
                      <a:pt x="434" y="217"/>
                      <a:pt x="434" y="217"/>
                    </a:cubicBezTo>
                    <a:cubicBezTo>
                      <a:pt x="465" y="217"/>
                      <a:pt x="465" y="217"/>
                      <a:pt x="465" y="186"/>
                    </a:cubicBezTo>
                    <a:lnTo>
                      <a:pt x="465" y="155"/>
                    </a:lnTo>
                    <a:lnTo>
                      <a:pt x="465" y="155"/>
                    </a:lnTo>
                    <a:cubicBezTo>
                      <a:pt x="465" y="124"/>
                      <a:pt x="465" y="124"/>
                      <a:pt x="465" y="124"/>
                    </a:cubicBezTo>
                    <a:cubicBezTo>
                      <a:pt x="465" y="93"/>
                      <a:pt x="465" y="93"/>
                      <a:pt x="465" y="93"/>
                    </a:cubicBezTo>
                    <a:lnTo>
                      <a:pt x="465" y="93"/>
                    </a:lnTo>
                    <a:cubicBezTo>
                      <a:pt x="434" y="93"/>
                      <a:pt x="434" y="62"/>
                      <a:pt x="434" y="31"/>
                    </a:cubicBezTo>
                    <a:cubicBezTo>
                      <a:pt x="434" y="31"/>
                      <a:pt x="434" y="31"/>
                      <a:pt x="434" y="0"/>
                    </a:cubicBezTo>
                    <a:lnTo>
                      <a:pt x="434" y="0"/>
                    </a:lnTo>
                    <a:cubicBezTo>
                      <a:pt x="434" y="0"/>
                      <a:pt x="404" y="0"/>
                      <a:pt x="372" y="0"/>
                    </a:cubicBezTo>
                    <a:cubicBezTo>
                      <a:pt x="372" y="0"/>
                      <a:pt x="372" y="0"/>
                      <a:pt x="372" y="31"/>
                    </a:cubicBezTo>
                    <a:lnTo>
                      <a:pt x="372" y="31"/>
                    </a:lnTo>
                    <a:cubicBezTo>
                      <a:pt x="372" y="31"/>
                      <a:pt x="372" y="31"/>
                      <a:pt x="372" y="62"/>
                    </a:cubicBezTo>
                    <a:lnTo>
                      <a:pt x="372" y="62"/>
                    </a:lnTo>
                    <a:lnTo>
                      <a:pt x="372" y="62"/>
                    </a:lnTo>
                    <a:lnTo>
                      <a:pt x="372" y="93"/>
                    </a:lnTo>
                    <a:cubicBezTo>
                      <a:pt x="341" y="93"/>
                      <a:pt x="341" y="93"/>
                      <a:pt x="341" y="93"/>
                    </a:cubicBezTo>
                    <a:lnTo>
                      <a:pt x="341" y="124"/>
                    </a:lnTo>
                    <a:lnTo>
                      <a:pt x="341" y="124"/>
                    </a:lnTo>
                    <a:cubicBezTo>
                      <a:pt x="341" y="155"/>
                      <a:pt x="341" y="155"/>
                      <a:pt x="341" y="155"/>
                    </a:cubicBezTo>
                    <a:lnTo>
                      <a:pt x="341" y="155"/>
                    </a:lnTo>
                    <a:lnTo>
                      <a:pt x="341" y="155"/>
                    </a:lnTo>
                    <a:cubicBezTo>
                      <a:pt x="310" y="186"/>
                      <a:pt x="310" y="186"/>
                      <a:pt x="310" y="186"/>
                    </a:cubicBezTo>
                    <a:lnTo>
                      <a:pt x="310" y="186"/>
                    </a:lnTo>
                    <a:cubicBezTo>
                      <a:pt x="280" y="186"/>
                      <a:pt x="280" y="186"/>
                      <a:pt x="280" y="186"/>
                    </a:cubicBezTo>
                    <a:cubicBezTo>
                      <a:pt x="280" y="186"/>
                      <a:pt x="248" y="186"/>
                      <a:pt x="248" y="217"/>
                    </a:cubicBezTo>
                    <a:lnTo>
                      <a:pt x="248" y="217"/>
                    </a:lnTo>
                    <a:cubicBezTo>
                      <a:pt x="217" y="217"/>
                      <a:pt x="217" y="186"/>
                      <a:pt x="186" y="186"/>
                    </a:cubicBezTo>
                    <a:lnTo>
                      <a:pt x="186" y="186"/>
                    </a:lnTo>
                    <a:lnTo>
                      <a:pt x="186" y="186"/>
                    </a:lnTo>
                    <a:cubicBezTo>
                      <a:pt x="186" y="186"/>
                      <a:pt x="156" y="186"/>
                      <a:pt x="156" y="217"/>
                    </a:cubicBezTo>
                    <a:cubicBezTo>
                      <a:pt x="156" y="217"/>
                      <a:pt x="156" y="217"/>
                      <a:pt x="124" y="217"/>
                    </a:cubicBezTo>
                    <a:lnTo>
                      <a:pt x="124" y="217"/>
                    </a:lnTo>
                    <a:lnTo>
                      <a:pt x="124" y="217"/>
                    </a:lnTo>
                    <a:cubicBezTo>
                      <a:pt x="124" y="217"/>
                      <a:pt x="124" y="217"/>
                      <a:pt x="93" y="217"/>
                    </a:cubicBezTo>
                    <a:lnTo>
                      <a:pt x="93" y="217"/>
                    </a:lnTo>
                    <a:lnTo>
                      <a:pt x="93" y="217"/>
                    </a:lnTo>
                    <a:cubicBezTo>
                      <a:pt x="93" y="217"/>
                      <a:pt x="93" y="217"/>
                      <a:pt x="62" y="217"/>
                    </a:cubicBezTo>
                    <a:lnTo>
                      <a:pt x="62" y="217"/>
                    </a:lnTo>
                    <a:lnTo>
                      <a:pt x="62" y="217"/>
                    </a:lnTo>
                    <a:lnTo>
                      <a:pt x="32" y="217"/>
                    </a:lnTo>
                    <a:cubicBezTo>
                      <a:pt x="32" y="186"/>
                      <a:pt x="32" y="186"/>
                      <a:pt x="32" y="186"/>
                    </a:cubicBezTo>
                    <a:cubicBezTo>
                      <a:pt x="32" y="186"/>
                      <a:pt x="32" y="186"/>
                      <a:pt x="0" y="186"/>
                    </a:cubicBezTo>
                    <a:lnTo>
                      <a:pt x="0" y="186"/>
                    </a:lnTo>
                    <a:lnTo>
                      <a:pt x="0" y="186"/>
                    </a:lnTo>
                    <a:lnTo>
                      <a:pt x="0" y="217"/>
                    </a:lnTo>
                    <a:lnTo>
                      <a:pt x="0" y="217"/>
                    </a:lnTo>
                    <a:cubicBezTo>
                      <a:pt x="32" y="217"/>
                      <a:pt x="32" y="279"/>
                      <a:pt x="32" y="279"/>
                    </a:cubicBezTo>
                    <a:lnTo>
                      <a:pt x="32" y="31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78" name="Freeform 134"/>
              <p:cNvSpPr>
                <a:spLocks noChangeArrowheads="1"/>
              </p:cNvSpPr>
              <p:nvPr/>
            </p:nvSpPr>
            <p:spPr bwMode="auto">
              <a:xfrm>
                <a:off x="4549775" y="1747838"/>
                <a:ext cx="357188" cy="312737"/>
              </a:xfrm>
              <a:custGeom>
                <a:avLst/>
                <a:gdLst>
                  <a:gd name="T0" fmla="*/ 992 w 993"/>
                  <a:gd name="T1" fmla="*/ 774 h 869"/>
                  <a:gd name="T2" fmla="*/ 992 w 993"/>
                  <a:gd name="T3" fmla="*/ 744 h 869"/>
                  <a:gd name="T4" fmla="*/ 992 w 993"/>
                  <a:gd name="T5" fmla="*/ 744 h 869"/>
                  <a:gd name="T6" fmla="*/ 960 w 993"/>
                  <a:gd name="T7" fmla="*/ 713 h 869"/>
                  <a:gd name="T8" fmla="*/ 899 w 993"/>
                  <a:gd name="T9" fmla="*/ 650 h 869"/>
                  <a:gd name="T10" fmla="*/ 899 w 993"/>
                  <a:gd name="T11" fmla="*/ 620 h 869"/>
                  <a:gd name="T12" fmla="*/ 868 w 993"/>
                  <a:gd name="T13" fmla="*/ 589 h 869"/>
                  <a:gd name="T14" fmla="*/ 899 w 993"/>
                  <a:gd name="T15" fmla="*/ 557 h 869"/>
                  <a:gd name="T16" fmla="*/ 899 w 993"/>
                  <a:gd name="T17" fmla="*/ 557 h 869"/>
                  <a:gd name="T18" fmla="*/ 930 w 993"/>
                  <a:gd name="T19" fmla="*/ 526 h 869"/>
                  <a:gd name="T20" fmla="*/ 899 w 993"/>
                  <a:gd name="T21" fmla="*/ 496 h 869"/>
                  <a:gd name="T22" fmla="*/ 868 w 993"/>
                  <a:gd name="T23" fmla="*/ 433 h 869"/>
                  <a:gd name="T24" fmla="*/ 868 w 993"/>
                  <a:gd name="T25" fmla="*/ 402 h 869"/>
                  <a:gd name="T26" fmla="*/ 868 w 993"/>
                  <a:gd name="T27" fmla="*/ 341 h 869"/>
                  <a:gd name="T28" fmla="*/ 868 w 993"/>
                  <a:gd name="T29" fmla="*/ 309 h 869"/>
                  <a:gd name="T30" fmla="*/ 868 w 993"/>
                  <a:gd name="T31" fmla="*/ 278 h 869"/>
                  <a:gd name="T32" fmla="*/ 899 w 993"/>
                  <a:gd name="T33" fmla="*/ 217 h 869"/>
                  <a:gd name="T34" fmla="*/ 868 w 993"/>
                  <a:gd name="T35" fmla="*/ 185 h 869"/>
                  <a:gd name="T36" fmla="*/ 836 w 993"/>
                  <a:gd name="T37" fmla="*/ 154 h 869"/>
                  <a:gd name="T38" fmla="*/ 806 w 993"/>
                  <a:gd name="T39" fmla="*/ 124 h 869"/>
                  <a:gd name="T40" fmla="*/ 775 w 993"/>
                  <a:gd name="T41" fmla="*/ 124 h 869"/>
                  <a:gd name="T42" fmla="*/ 682 w 993"/>
                  <a:gd name="T43" fmla="*/ 93 h 869"/>
                  <a:gd name="T44" fmla="*/ 682 w 993"/>
                  <a:gd name="T45" fmla="*/ 93 h 869"/>
                  <a:gd name="T46" fmla="*/ 651 w 993"/>
                  <a:gd name="T47" fmla="*/ 93 h 869"/>
                  <a:gd name="T48" fmla="*/ 651 w 993"/>
                  <a:gd name="T49" fmla="*/ 93 h 869"/>
                  <a:gd name="T50" fmla="*/ 558 w 993"/>
                  <a:gd name="T51" fmla="*/ 154 h 869"/>
                  <a:gd name="T52" fmla="*/ 434 w 993"/>
                  <a:gd name="T53" fmla="*/ 185 h 869"/>
                  <a:gd name="T54" fmla="*/ 372 w 993"/>
                  <a:gd name="T55" fmla="*/ 185 h 869"/>
                  <a:gd name="T56" fmla="*/ 310 w 993"/>
                  <a:gd name="T57" fmla="*/ 124 h 869"/>
                  <a:gd name="T58" fmla="*/ 216 w 993"/>
                  <a:gd name="T59" fmla="*/ 93 h 869"/>
                  <a:gd name="T60" fmla="*/ 186 w 993"/>
                  <a:gd name="T61" fmla="*/ 61 h 869"/>
                  <a:gd name="T62" fmla="*/ 155 w 993"/>
                  <a:gd name="T63" fmla="*/ 30 h 869"/>
                  <a:gd name="T64" fmla="*/ 155 w 993"/>
                  <a:gd name="T65" fmla="*/ 0 h 869"/>
                  <a:gd name="T66" fmla="*/ 124 w 993"/>
                  <a:gd name="T67" fmla="*/ 30 h 869"/>
                  <a:gd name="T68" fmla="*/ 124 w 993"/>
                  <a:gd name="T69" fmla="*/ 30 h 869"/>
                  <a:gd name="T70" fmla="*/ 124 w 993"/>
                  <a:gd name="T71" fmla="*/ 61 h 869"/>
                  <a:gd name="T72" fmla="*/ 31 w 993"/>
                  <a:gd name="T73" fmla="*/ 30 h 869"/>
                  <a:gd name="T74" fmla="*/ 0 w 993"/>
                  <a:gd name="T75" fmla="*/ 0 h 869"/>
                  <a:gd name="T76" fmla="*/ 0 w 993"/>
                  <a:gd name="T77" fmla="*/ 30 h 869"/>
                  <a:gd name="T78" fmla="*/ 31 w 993"/>
                  <a:gd name="T79" fmla="*/ 124 h 869"/>
                  <a:gd name="T80" fmla="*/ 31 w 993"/>
                  <a:gd name="T81" fmla="*/ 124 h 869"/>
                  <a:gd name="T82" fmla="*/ 62 w 993"/>
                  <a:gd name="T83" fmla="*/ 154 h 869"/>
                  <a:gd name="T84" fmla="*/ 92 w 993"/>
                  <a:gd name="T85" fmla="*/ 185 h 869"/>
                  <a:gd name="T86" fmla="*/ 124 w 993"/>
                  <a:gd name="T87" fmla="*/ 217 h 869"/>
                  <a:gd name="T88" fmla="*/ 124 w 993"/>
                  <a:gd name="T89" fmla="*/ 248 h 869"/>
                  <a:gd name="T90" fmla="*/ 92 w 993"/>
                  <a:gd name="T91" fmla="*/ 309 h 869"/>
                  <a:gd name="T92" fmla="*/ 92 w 993"/>
                  <a:gd name="T93" fmla="*/ 341 h 869"/>
                  <a:gd name="T94" fmla="*/ 124 w 993"/>
                  <a:gd name="T95" fmla="*/ 372 h 869"/>
                  <a:gd name="T96" fmla="*/ 124 w 993"/>
                  <a:gd name="T97" fmla="*/ 372 h 869"/>
                  <a:gd name="T98" fmla="*/ 155 w 993"/>
                  <a:gd name="T99" fmla="*/ 402 h 869"/>
                  <a:gd name="T100" fmla="*/ 186 w 993"/>
                  <a:gd name="T101" fmla="*/ 433 h 869"/>
                  <a:gd name="T102" fmla="*/ 216 w 993"/>
                  <a:gd name="T103" fmla="*/ 496 h 869"/>
                  <a:gd name="T104" fmla="*/ 216 w 993"/>
                  <a:gd name="T105" fmla="*/ 526 h 869"/>
                  <a:gd name="T106" fmla="*/ 248 w 993"/>
                  <a:gd name="T107" fmla="*/ 557 h 869"/>
                  <a:gd name="T108" fmla="*/ 340 w 993"/>
                  <a:gd name="T109" fmla="*/ 589 h 869"/>
                  <a:gd name="T110" fmla="*/ 372 w 993"/>
                  <a:gd name="T111" fmla="*/ 681 h 869"/>
                  <a:gd name="T112" fmla="*/ 496 w 993"/>
                  <a:gd name="T113" fmla="*/ 744 h 869"/>
                  <a:gd name="T114" fmla="*/ 588 w 993"/>
                  <a:gd name="T115" fmla="*/ 774 h 869"/>
                  <a:gd name="T116" fmla="*/ 682 w 993"/>
                  <a:gd name="T117" fmla="*/ 744 h 869"/>
                  <a:gd name="T118" fmla="*/ 712 w 993"/>
                  <a:gd name="T119" fmla="*/ 837 h 869"/>
                  <a:gd name="T120" fmla="*/ 868 w 993"/>
                  <a:gd name="T121" fmla="*/ 837 h 869"/>
                  <a:gd name="T122" fmla="*/ 930 w 993"/>
                  <a:gd name="T123" fmla="*/ 868 h 8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93" h="869">
                    <a:moveTo>
                      <a:pt x="992" y="774"/>
                    </a:moveTo>
                    <a:lnTo>
                      <a:pt x="992" y="774"/>
                    </a:lnTo>
                    <a:lnTo>
                      <a:pt x="992" y="774"/>
                    </a:lnTo>
                    <a:lnTo>
                      <a:pt x="992" y="774"/>
                    </a:lnTo>
                    <a:cubicBezTo>
                      <a:pt x="992" y="774"/>
                      <a:pt x="992" y="774"/>
                      <a:pt x="992" y="744"/>
                    </a:cubicBezTo>
                    <a:lnTo>
                      <a:pt x="992" y="744"/>
                    </a:lnTo>
                    <a:lnTo>
                      <a:pt x="992" y="744"/>
                    </a:lnTo>
                    <a:lnTo>
                      <a:pt x="992" y="744"/>
                    </a:lnTo>
                    <a:lnTo>
                      <a:pt x="992" y="744"/>
                    </a:lnTo>
                    <a:cubicBezTo>
                      <a:pt x="992" y="744"/>
                      <a:pt x="992" y="744"/>
                      <a:pt x="992" y="713"/>
                    </a:cubicBezTo>
                    <a:lnTo>
                      <a:pt x="960" y="713"/>
                    </a:lnTo>
                    <a:lnTo>
                      <a:pt x="960" y="713"/>
                    </a:lnTo>
                    <a:lnTo>
                      <a:pt x="960" y="713"/>
                    </a:lnTo>
                    <a:cubicBezTo>
                      <a:pt x="930" y="681"/>
                      <a:pt x="930" y="681"/>
                      <a:pt x="899" y="650"/>
                    </a:cubicBezTo>
                    <a:lnTo>
                      <a:pt x="899" y="650"/>
                    </a:lnTo>
                    <a:lnTo>
                      <a:pt x="899" y="650"/>
                    </a:lnTo>
                    <a:cubicBezTo>
                      <a:pt x="899" y="620"/>
                      <a:pt x="899" y="620"/>
                      <a:pt x="899" y="620"/>
                    </a:cubicBezTo>
                    <a:lnTo>
                      <a:pt x="899" y="620"/>
                    </a:lnTo>
                    <a:lnTo>
                      <a:pt x="899" y="620"/>
                    </a:lnTo>
                    <a:lnTo>
                      <a:pt x="899" y="620"/>
                    </a:lnTo>
                    <a:lnTo>
                      <a:pt x="868" y="589"/>
                    </a:lnTo>
                    <a:lnTo>
                      <a:pt x="868" y="589"/>
                    </a:lnTo>
                    <a:cubicBezTo>
                      <a:pt x="868" y="589"/>
                      <a:pt x="899" y="589"/>
                      <a:pt x="899" y="557"/>
                    </a:cubicBezTo>
                    <a:lnTo>
                      <a:pt x="899" y="557"/>
                    </a:lnTo>
                    <a:lnTo>
                      <a:pt x="899" y="557"/>
                    </a:lnTo>
                    <a:lnTo>
                      <a:pt x="899" y="557"/>
                    </a:lnTo>
                    <a:lnTo>
                      <a:pt x="899" y="557"/>
                    </a:lnTo>
                    <a:lnTo>
                      <a:pt x="899" y="557"/>
                    </a:lnTo>
                    <a:lnTo>
                      <a:pt x="930" y="526"/>
                    </a:lnTo>
                    <a:lnTo>
                      <a:pt x="930" y="526"/>
                    </a:lnTo>
                    <a:lnTo>
                      <a:pt x="930" y="526"/>
                    </a:lnTo>
                    <a:cubicBezTo>
                      <a:pt x="899" y="526"/>
                      <a:pt x="899" y="526"/>
                      <a:pt x="899" y="526"/>
                    </a:cubicBezTo>
                    <a:cubicBezTo>
                      <a:pt x="899" y="496"/>
                      <a:pt x="899" y="496"/>
                      <a:pt x="899" y="496"/>
                    </a:cubicBezTo>
                    <a:cubicBezTo>
                      <a:pt x="868" y="496"/>
                      <a:pt x="868" y="496"/>
                      <a:pt x="868" y="465"/>
                    </a:cubicBezTo>
                    <a:lnTo>
                      <a:pt x="868" y="465"/>
                    </a:lnTo>
                    <a:cubicBezTo>
                      <a:pt x="868" y="465"/>
                      <a:pt x="868" y="465"/>
                      <a:pt x="868" y="433"/>
                    </a:cubicBezTo>
                    <a:lnTo>
                      <a:pt x="868" y="433"/>
                    </a:lnTo>
                    <a:lnTo>
                      <a:pt x="868" y="433"/>
                    </a:lnTo>
                    <a:lnTo>
                      <a:pt x="868" y="402"/>
                    </a:lnTo>
                    <a:lnTo>
                      <a:pt x="868" y="372"/>
                    </a:lnTo>
                    <a:lnTo>
                      <a:pt x="868" y="372"/>
                    </a:lnTo>
                    <a:cubicBezTo>
                      <a:pt x="868" y="372"/>
                      <a:pt x="868" y="372"/>
                      <a:pt x="868" y="341"/>
                    </a:cubicBezTo>
                    <a:lnTo>
                      <a:pt x="868" y="341"/>
                    </a:lnTo>
                    <a:lnTo>
                      <a:pt x="868" y="341"/>
                    </a:lnTo>
                    <a:cubicBezTo>
                      <a:pt x="868" y="309"/>
                      <a:pt x="868" y="309"/>
                      <a:pt x="868" y="309"/>
                    </a:cubicBezTo>
                    <a:lnTo>
                      <a:pt x="868" y="278"/>
                    </a:lnTo>
                    <a:lnTo>
                      <a:pt x="868" y="278"/>
                    </a:lnTo>
                    <a:lnTo>
                      <a:pt x="868" y="278"/>
                    </a:lnTo>
                    <a:lnTo>
                      <a:pt x="899" y="248"/>
                    </a:lnTo>
                    <a:cubicBezTo>
                      <a:pt x="899" y="248"/>
                      <a:pt x="899" y="248"/>
                      <a:pt x="899" y="217"/>
                    </a:cubicBezTo>
                    <a:lnTo>
                      <a:pt x="899" y="217"/>
                    </a:lnTo>
                    <a:lnTo>
                      <a:pt x="899" y="185"/>
                    </a:lnTo>
                    <a:lnTo>
                      <a:pt x="899" y="185"/>
                    </a:lnTo>
                    <a:cubicBezTo>
                      <a:pt x="868" y="185"/>
                      <a:pt x="868" y="185"/>
                      <a:pt x="868" y="185"/>
                    </a:cubicBezTo>
                    <a:cubicBezTo>
                      <a:pt x="868" y="185"/>
                      <a:pt x="868" y="185"/>
                      <a:pt x="836" y="154"/>
                    </a:cubicBezTo>
                    <a:lnTo>
                      <a:pt x="836" y="154"/>
                    </a:lnTo>
                    <a:lnTo>
                      <a:pt x="836" y="154"/>
                    </a:lnTo>
                    <a:cubicBezTo>
                      <a:pt x="836" y="154"/>
                      <a:pt x="836" y="154"/>
                      <a:pt x="806" y="154"/>
                    </a:cubicBezTo>
                    <a:lnTo>
                      <a:pt x="806" y="124"/>
                    </a:lnTo>
                    <a:lnTo>
                      <a:pt x="806" y="124"/>
                    </a:lnTo>
                    <a:lnTo>
                      <a:pt x="775" y="124"/>
                    </a:lnTo>
                    <a:lnTo>
                      <a:pt x="775" y="124"/>
                    </a:lnTo>
                    <a:lnTo>
                      <a:pt x="775" y="124"/>
                    </a:lnTo>
                    <a:cubicBezTo>
                      <a:pt x="744" y="124"/>
                      <a:pt x="744" y="124"/>
                      <a:pt x="744" y="124"/>
                    </a:cubicBezTo>
                    <a:lnTo>
                      <a:pt x="744" y="124"/>
                    </a:lnTo>
                    <a:cubicBezTo>
                      <a:pt x="712" y="124"/>
                      <a:pt x="682" y="93"/>
                      <a:pt x="682" y="93"/>
                    </a:cubicBezTo>
                    <a:lnTo>
                      <a:pt x="682" y="93"/>
                    </a:lnTo>
                    <a:lnTo>
                      <a:pt x="682" y="93"/>
                    </a:lnTo>
                    <a:lnTo>
                      <a:pt x="682" y="93"/>
                    </a:lnTo>
                    <a:lnTo>
                      <a:pt x="651" y="93"/>
                    </a:lnTo>
                    <a:lnTo>
                      <a:pt x="651" y="93"/>
                    </a:lnTo>
                    <a:lnTo>
                      <a:pt x="651" y="93"/>
                    </a:lnTo>
                    <a:lnTo>
                      <a:pt x="651" y="93"/>
                    </a:lnTo>
                    <a:lnTo>
                      <a:pt x="651" y="93"/>
                    </a:lnTo>
                    <a:lnTo>
                      <a:pt x="651" y="93"/>
                    </a:lnTo>
                    <a:cubicBezTo>
                      <a:pt x="620" y="93"/>
                      <a:pt x="620" y="93"/>
                      <a:pt x="620" y="93"/>
                    </a:cubicBezTo>
                    <a:cubicBezTo>
                      <a:pt x="588" y="124"/>
                      <a:pt x="588" y="124"/>
                      <a:pt x="558" y="154"/>
                    </a:cubicBezTo>
                    <a:lnTo>
                      <a:pt x="558" y="154"/>
                    </a:lnTo>
                    <a:lnTo>
                      <a:pt x="558" y="154"/>
                    </a:lnTo>
                    <a:cubicBezTo>
                      <a:pt x="527" y="154"/>
                      <a:pt x="527" y="185"/>
                      <a:pt x="496" y="185"/>
                    </a:cubicBezTo>
                    <a:cubicBezTo>
                      <a:pt x="496" y="185"/>
                      <a:pt x="464" y="185"/>
                      <a:pt x="434" y="185"/>
                    </a:cubicBezTo>
                    <a:cubicBezTo>
                      <a:pt x="434" y="185"/>
                      <a:pt x="434" y="185"/>
                      <a:pt x="403" y="185"/>
                    </a:cubicBezTo>
                    <a:lnTo>
                      <a:pt x="372" y="185"/>
                    </a:lnTo>
                    <a:lnTo>
                      <a:pt x="372" y="185"/>
                    </a:lnTo>
                    <a:cubicBezTo>
                      <a:pt x="340" y="185"/>
                      <a:pt x="340" y="185"/>
                      <a:pt x="340" y="154"/>
                    </a:cubicBezTo>
                    <a:cubicBezTo>
                      <a:pt x="310" y="154"/>
                      <a:pt x="310" y="154"/>
                      <a:pt x="310" y="124"/>
                    </a:cubicBezTo>
                    <a:lnTo>
                      <a:pt x="310" y="124"/>
                    </a:lnTo>
                    <a:lnTo>
                      <a:pt x="279" y="124"/>
                    </a:lnTo>
                    <a:cubicBezTo>
                      <a:pt x="248" y="124"/>
                      <a:pt x="248" y="124"/>
                      <a:pt x="216" y="93"/>
                    </a:cubicBezTo>
                    <a:lnTo>
                      <a:pt x="216" y="93"/>
                    </a:lnTo>
                    <a:lnTo>
                      <a:pt x="216" y="93"/>
                    </a:lnTo>
                    <a:cubicBezTo>
                      <a:pt x="216" y="93"/>
                      <a:pt x="216" y="93"/>
                      <a:pt x="216" y="61"/>
                    </a:cubicBezTo>
                    <a:lnTo>
                      <a:pt x="186" y="61"/>
                    </a:lnTo>
                    <a:lnTo>
                      <a:pt x="186" y="61"/>
                    </a:lnTo>
                    <a:lnTo>
                      <a:pt x="155" y="30"/>
                    </a:lnTo>
                    <a:lnTo>
                      <a:pt x="155" y="30"/>
                    </a:lnTo>
                    <a:lnTo>
                      <a:pt x="155" y="0"/>
                    </a:lnTo>
                    <a:lnTo>
                      <a:pt x="155" y="0"/>
                    </a:lnTo>
                    <a:lnTo>
                      <a:pt x="155" y="0"/>
                    </a:lnTo>
                    <a:cubicBezTo>
                      <a:pt x="155" y="0"/>
                      <a:pt x="155" y="0"/>
                      <a:pt x="155" y="30"/>
                    </a:cubicBezTo>
                    <a:lnTo>
                      <a:pt x="155" y="30"/>
                    </a:lnTo>
                    <a:cubicBezTo>
                      <a:pt x="124" y="30"/>
                      <a:pt x="124" y="30"/>
                      <a:pt x="124" y="30"/>
                    </a:cubicBezTo>
                    <a:lnTo>
                      <a:pt x="124" y="30"/>
                    </a:lnTo>
                    <a:lnTo>
                      <a:pt x="124" y="30"/>
                    </a:lnTo>
                    <a:lnTo>
                      <a:pt x="124" y="30"/>
                    </a:lnTo>
                    <a:cubicBezTo>
                      <a:pt x="124" y="30"/>
                      <a:pt x="124" y="30"/>
                      <a:pt x="124" y="61"/>
                    </a:cubicBezTo>
                    <a:lnTo>
                      <a:pt x="124" y="61"/>
                    </a:lnTo>
                    <a:lnTo>
                      <a:pt x="124" y="61"/>
                    </a:lnTo>
                    <a:cubicBezTo>
                      <a:pt x="92" y="61"/>
                      <a:pt x="92" y="61"/>
                      <a:pt x="92" y="61"/>
                    </a:cubicBezTo>
                    <a:lnTo>
                      <a:pt x="92" y="61"/>
                    </a:lnTo>
                    <a:cubicBezTo>
                      <a:pt x="62" y="61"/>
                      <a:pt x="31" y="30"/>
                      <a:pt x="31" y="30"/>
                    </a:cubicBezTo>
                    <a:lnTo>
                      <a:pt x="31" y="3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ubicBezTo>
                      <a:pt x="0" y="0"/>
                      <a:pt x="0" y="0"/>
                      <a:pt x="0" y="30"/>
                    </a:cubicBezTo>
                    <a:lnTo>
                      <a:pt x="0" y="30"/>
                    </a:lnTo>
                    <a:cubicBezTo>
                      <a:pt x="31" y="30"/>
                      <a:pt x="31" y="30"/>
                      <a:pt x="31" y="61"/>
                    </a:cubicBezTo>
                    <a:lnTo>
                      <a:pt x="31" y="61"/>
                    </a:lnTo>
                    <a:cubicBezTo>
                      <a:pt x="31" y="93"/>
                      <a:pt x="31" y="93"/>
                      <a:pt x="31" y="124"/>
                    </a:cubicBezTo>
                    <a:lnTo>
                      <a:pt x="31" y="124"/>
                    </a:lnTo>
                    <a:lnTo>
                      <a:pt x="31" y="124"/>
                    </a:lnTo>
                    <a:lnTo>
                      <a:pt x="31" y="124"/>
                    </a:lnTo>
                    <a:lnTo>
                      <a:pt x="31" y="124"/>
                    </a:lnTo>
                    <a:cubicBezTo>
                      <a:pt x="31" y="124"/>
                      <a:pt x="31" y="154"/>
                      <a:pt x="62" y="154"/>
                    </a:cubicBezTo>
                    <a:lnTo>
                      <a:pt x="62" y="154"/>
                    </a:lnTo>
                    <a:lnTo>
                      <a:pt x="62" y="154"/>
                    </a:lnTo>
                    <a:cubicBezTo>
                      <a:pt x="62" y="154"/>
                      <a:pt x="62" y="185"/>
                      <a:pt x="92" y="185"/>
                    </a:cubicBezTo>
                    <a:lnTo>
                      <a:pt x="92" y="185"/>
                    </a:lnTo>
                    <a:lnTo>
                      <a:pt x="92" y="185"/>
                    </a:lnTo>
                    <a:lnTo>
                      <a:pt x="92" y="185"/>
                    </a:lnTo>
                    <a:cubicBezTo>
                      <a:pt x="124" y="185"/>
                      <a:pt x="124" y="185"/>
                      <a:pt x="124" y="217"/>
                    </a:cubicBezTo>
                    <a:lnTo>
                      <a:pt x="124" y="217"/>
                    </a:lnTo>
                    <a:lnTo>
                      <a:pt x="124" y="248"/>
                    </a:lnTo>
                    <a:lnTo>
                      <a:pt x="124" y="248"/>
                    </a:lnTo>
                    <a:lnTo>
                      <a:pt x="124" y="248"/>
                    </a:lnTo>
                    <a:cubicBezTo>
                      <a:pt x="124" y="278"/>
                      <a:pt x="92" y="278"/>
                      <a:pt x="92" y="309"/>
                    </a:cubicBezTo>
                    <a:lnTo>
                      <a:pt x="92" y="309"/>
                    </a:lnTo>
                    <a:cubicBezTo>
                      <a:pt x="92" y="309"/>
                      <a:pt x="92" y="309"/>
                      <a:pt x="92" y="341"/>
                    </a:cubicBezTo>
                    <a:lnTo>
                      <a:pt x="92" y="341"/>
                    </a:lnTo>
                    <a:lnTo>
                      <a:pt x="92" y="341"/>
                    </a:lnTo>
                    <a:lnTo>
                      <a:pt x="92" y="341"/>
                    </a:lnTo>
                    <a:lnTo>
                      <a:pt x="92" y="341"/>
                    </a:lnTo>
                    <a:cubicBezTo>
                      <a:pt x="124" y="341"/>
                      <a:pt x="124" y="372"/>
                      <a:pt x="124" y="372"/>
                    </a:cubicBezTo>
                    <a:lnTo>
                      <a:pt x="124" y="372"/>
                    </a:lnTo>
                    <a:lnTo>
                      <a:pt x="124" y="372"/>
                    </a:lnTo>
                    <a:lnTo>
                      <a:pt x="124" y="372"/>
                    </a:lnTo>
                    <a:cubicBezTo>
                      <a:pt x="155" y="402"/>
                      <a:pt x="155" y="402"/>
                      <a:pt x="155" y="402"/>
                    </a:cubicBezTo>
                    <a:lnTo>
                      <a:pt x="155" y="402"/>
                    </a:lnTo>
                    <a:lnTo>
                      <a:pt x="155" y="402"/>
                    </a:lnTo>
                    <a:cubicBezTo>
                      <a:pt x="186" y="402"/>
                      <a:pt x="186" y="402"/>
                      <a:pt x="186" y="433"/>
                    </a:cubicBezTo>
                    <a:lnTo>
                      <a:pt x="186" y="433"/>
                    </a:lnTo>
                    <a:lnTo>
                      <a:pt x="186" y="433"/>
                    </a:lnTo>
                    <a:lnTo>
                      <a:pt x="186" y="433"/>
                    </a:lnTo>
                    <a:cubicBezTo>
                      <a:pt x="216" y="433"/>
                      <a:pt x="216" y="465"/>
                      <a:pt x="216" y="465"/>
                    </a:cubicBezTo>
                    <a:lnTo>
                      <a:pt x="216" y="496"/>
                    </a:lnTo>
                    <a:lnTo>
                      <a:pt x="216" y="526"/>
                    </a:lnTo>
                    <a:lnTo>
                      <a:pt x="216" y="526"/>
                    </a:lnTo>
                    <a:lnTo>
                      <a:pt x="216" y="526"/>
                    </a:lnTo>
                    <a:cubicBezTo>
                      <a:pt x="216" y="557"/>
                      <a:pt x="248" y="557"/>
                      <a:pt x="248" y="557"/>
                    </a:cubicBezTo>
                    <a:lnTo>
                      <a:pt x="248" y="557"/>
                    </a:lnTo>
                    <a:lnTo>
                      <a:pt x="248" y="557"/>
                    </a:lnTo>
                    <a:lnTo>
                      <a:pt x="279" y="557"/>
                    </a:lnTo>
                    <a:cubicBezTo>
                      <a:pt x="310" y="557"/>
                      <a:pt x="340" y="557"/>
                      <a:pt x="340" y="589"/>
                    </a:cubicBezTo>
                    <a:lnTo>
                      <a:pt x="340" y="589"/>
                    </a:lnTo>
                    <a:cubicBezTo>
                      <a:pt x="340" y="620"/>
                      <a:pt x="372" y="620"/>
                      <a:pt x="372" y="650"/>
                    </a:cubicBezTo>
                    <a:lnTo>
                      <a:pt x="372" y="681"/>
                    </a:lnTo>
                    <a:lnTo>
                      <a:pt x="372" y="681"/>
                    </a:lnTo>
                    <a:cubicBezTo>
                      <a:pt x="403" y="681"/>
                      <a:pt x="403" y="713"/>
                      <a:pt x="403" y="713"/>
                    </a:cubicBezTo>
                    <a:cubicBezTo>
                      <a:pt x="464" y="713"/>
                      <a:pt x="464" y="744"/>
                      <a:pt x="496" y="744"/>
                    </a:cubicBezTo>
                    <a:lnTo>
                      <a:pt x="496" y="744"/>
                    </a:lnTo>
                    <a:cubicBezTo>
                      <a:pt x="527" y="774"/>
                      <a:pt x="527" y="774"/>
                      <a:pt x="558" y="774"/>
                    </a:cubicBezTo>
                    <a:lnTo>
                      <a:pt x="558" y="774"/>
                    </a:lnTo>
                    <a:cubicBezTo>
                      <a:pt x="588" y="774"/>
                      <a:pt x="588" y="774"/>
                      <a:pt x="588" y="774"/>
                    </a:cubicBezTo>
                    <a:cubicBezTo>
                      <a:pt x="588" y="774"/>
                      <a:pt x="588" y="774"/>
                      <a:pt x="620" y="744"/>
                    </a:cubicBezTo>
                    <a:lnTo>
                      <a:pt x="651" y="744"/>
                    </a:lnTo>
                    <a:cubicBezTo>
                      <a:pt x="651" y="744"/>
                      <a:pt x="651" y="744"/>
                      <a:pt x="682" y="744"/>
                    </a:cubicBezTo>
                    <a:cubicBezTo>
                      <a:pt x="712" y="744"/>
                      <a:pt x="712" y="774"/>
                      <a:pt x="712" y="805"/>
                    </a:cubicBezTo>
                    <a:cubicBezTo>
                      <a:pt x="712" y="805"/>
                      <a:pt x="712" y="805"/>
                      <a:pt x="712" y="837"/>
                    </a:cubicBezTo>
                    <a:lnTo>
                      <a:pt x="712" y="837"/>
                    </a:lnTo>
                    <a:lnTo>
                      <a:pt x="744" y="837"/>
                    </a:lnTo>
                    <a:cubicBezTo>
                      <a:pt x="775" y="868"/>
                      <a:pt x="775" y="868"/>
                      <a:pt x="806" y="868"/>
                    </a:cubicBezTo>
                    <a:cubicBezTo>
                      <a:pt x="836" y="868"/>
                      <a:pt x="868" y="837"/>
                      <a:pt x="868" y="837"/>
                    </a:cubicBezTo>
                    <a:cubicBezTo>
                      <a:pt x="868" y="837"/>
                      <a:pt x="868" y="837"/>
                      <a:pt x="899" y="837"/>
                    </a:cubicBezTo>
                    <a:cubicBezTo>
                      <a:pt x="899" y="837"/>
                      <a:pt x="930" y="837"/>
                      <a:pt x="930" y="868"/>
                    </a:cubicBezTo>
                    <a:lnTo>
                      <a:pt x="930" y="868"/>
                    </a:lnTo>
                    <a:cubicBezTo>
                      <a:pt x="930" y="837"/>
                      <a:pt x="930" y="805"/>
                      <a:pt x="960" y="805"/>
                    </a:cubicBezTo>
                    <a:cubicBezTo>
                      <a:pt x="960" y="774"/>
                      <a:pt x="992" y="774"/>
                      <a:pt x="992" y="77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79" name="Freeform 135"/>
              <p:cNvSpPr>
                <a:spLocks noChangeArrowheads="1"/>
              </p:cNvSpPr>
              <p:nvPr/>
            </p:nvSpPr>
            <p:spPr bwMode="auto">
              <a:xfrm>
                <a:off x="5430838" y="2070100"/>
                <a:ext cx="57150" cy="68263"/>
              </a:xfrm>
              <a:custGeom>
                <a:avLst/>
                <a:gdLst>
                  <a:gd name="T0" fmla="*/ 156 w 157"/>
                  <a:gd name="T1" fmla="*/ 31 h 188"/>
                  <a:gd name="T2" fmla="*/ 156 w 157"/>
                  <a:gd name="T3" fmla="*/ 31 h 188"/>
                  <a:gd name="T4" fmla="*/ 156 w 157"/>
                  <a:gd name="T5" fmla="*/ 31 h 188"/>
                  <a:gd name="T6" fmla="*/ 156 w 157"/>
                  <a:gd name="T7" fmla="*/ 31 h 188"/>
                  <a:gd name="T8" fmla="*/ 156 w 157"/>
                  <a:gd name="T9" fmla="*/ 31 h 188"/>
                  <a:gd name="T10" fmla="*/ 156 w 157"/>
                  <a:gd name="T11" fmla="*/ 31 h 188"/>
                  <a:gd name="T12" fmla="*/ 156 w 157"/>
                  <a:gd name="T13" fmla="*/ 31 h 188"/>
                  <a:gd name="T14" fmla="*/ 93 w 157"/>
                  <a:gd name="T15" fmla="*/ 31 h 188"/>
                  <a:gd name="T16" fmla="*/ 93 w 157"/>
                  <a:gd name="T17" fmla="*/ 31 h 188"/>
                  <a:gd name="T18" fmla="*/ 32 w 157"/>
                  <a:gd name="T19" fmla="*/ 0 h 188"/>
                  <a:gd name="T20" fmla="*/ 32 w 157"/>
                  <a:gd name="T21" fmla="*/ 0 h 188"/>
                  <a:gd name="T22" fmla="*/ 32 w 157"/>
                  <a:gd name="T23" fmla="*/ 0 h 188"/>
                  <a:gd name="T24" fmla="*/ 32 w 157"/>
                  <a:gd name="T25" fmla="*/ 0 h 188"/>
                  <a:gd name="T26" fmla="*/ 32 w 157"/>
                  <a:gd name="T27" fmla="*/ 0 h 188"/>
                  <a:gd name="T28" fmla="*/ 0 w 157"/>
                  <a:gd name="T29" fmla="*/ 31 h 188"/>
                  <a:gd name="T30" fmla="*/ 0 w 157"/>
                  <a:gd name="T31" fmla="*/ 31 h 188"/>
                  <a:gd name="T32" fmla="*/ 0 w 157"/>
                  <a:gd name="T33" fmla="*/ 31 h 188"/>
                  <a:gd name="T34" fmla="*/ 0 w 157"/>
                  <a:gd name="T35" fmla="*/ 31 h 188"/>
                  <a:gd name="T36" fmla="*/ 0 w 157"/>
                  <a:gd name="T37" fmla="*/ 31 h 188"/>
                  <a:gd name="T38" fmla="*/ 0 w 157"/>
                  <a:gd name="T39" fmla="*/ 31 h 188"/>
                  <a:gd name="T40" fmla="*/ 32 w 157"/>
                  <a:gd name="T41" fmla="*/ 63 h 188"/>
                  <a:gd name="T42" fmla="*/ 0 w 157"/>
                  <a:gd name="T43" fmla="*/ 93 h 188"/>
                  <a:gd name="T44" fmla="*/ 0 w 157"/>
                  <a:gd name="T45" fmla="*/ 93 h 188"/>
                  <a:gd name="T46" fmla="*/ 32 w 157"/>
                  <a:gd name="T47" fmla="*/ 124 h 188"/>
                  <a:gd name="T48" fmla="*/ 32 w 157"/>
                  <a:gd name="T49" fmla="*/ 155 h 188"/>
                  <a:gd name="T50" fmla="*/ 32 w 157"/>
                  <a:gd name="T51" fmla="*/ 187 h 188"/>
                  <a:gd name="T52" fmla="*/ 32 w 157"/>
                  <a:gd name="T53" fmla="*/ 187 h 188"/>
                  <a:gd name="T54" fmla="*/ 93 w 157"/>
                  <a:gd name="T55" fmla="*/ 187 h 188"/>
                  <a:gd name="T56" fmla="*/ 93 w 157"/>
                  <a:gd name="T57" fmla="*/ 187 h 188"/>
                  <a:gd name="T58" fmla="*/ 93 w 157"/>
                  <a:gd name="T59" fmla="*/ 155 h 188"/>
                  <a:gd name="T60" fmla="*/ 93 w 157"/>
                  <a:gd name="T61" fmla="*/ 124 h 188"/>
                  <a:gd name="T62" fmla="*/ 93 w 157"/>
                  <a:gd name="T63" fmla="*/ 93 h 188"/>
                  <a:gd name="T64" fmla="*/ 93 w 157"/>
                  <a:gd name="T65" fmla="*/ 93 h 188"/>
                  <a:gd name="T66" fmla="*/ 124 w 157"/>
                  <a:gd name="T67" fmla="*/ 63 h 188"/>
                  <a:gd name="T68" fmla="*/ 156 w 157"/>
                  <a:gd name="T69" fmla="*/ 31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57" h="188">
                    <a:moveTo>
                      <a:pt x="156" y="31"/>
                    </a:moveTo>
                    <a:lnTo>
                      <a:pt x="156" y="31"/>
                    </a:lnTo>
                    <a:lnTo>
                      <a:pt x="156" y="31"/>
                    </a:lnTo>
                    <a:lnTo>
                      <a:pt x="156" y="31"/>
                    </a:lnTo>
                    <a:lnTo>
                      <a:pt x="156" y="31"/>
                    </a:lnTo>
                    <a:lnTo>
                      <a:pt x="156" y="31"/>
                    </a:lnTo>
                    <a:lnTo>
                      <a:pt x="156" y="31"/>
                    </a:lnTo>
                    <a:cubicBezTo>
                      <a:pt x="124" y="31"/>
                      <a:pt x="124" y="31"/>
                      <a:pt x="93" y="31"/>
                    </a:cubicBezTo>
                    <a:lnTo>
                      <a:pt x="93" y="31"/>
                    </a:lnTo>
                    <a:cubicBezTo>
                      <a:pt x="93" y="31"/>
                      <a:pt x="63" y="31"/>
                      <a:pt x="32" y="0"/>
                    </a:cubicBezTo>
                    <a:lnTo>
                      <a:pt x="32" y="0"/>
                    </a:lnTo>
                    <a:lnTo>
                      <a:pt x="32" y="0"/>
                    </a:lnTo>
                    <a:lnTo>
                      <a:pt x="32" y="0"/>
                    </a:lnTo>
                    <a:lnTo>
                      <a:pt x="32" y="0"/>
                    </a:lnTo>
                    <a:cubicBezTo>
                      <a:pt x="32" y="0"/>
                      <a:pt x="32" y="31"/>
                      <a:pt x="0" y="31"/>
                    </a:cubicBez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cubicBezTo>
                      <a:pt x="0" y="63"/>
                      <a:pt x="32" y="63"/>
                      <a:pt x="32" y="63"/>
                    </a:cubicBezTo>
                    <a:cubicBezTo>
                      <a:pt x="32" y="93"/>
                      <a:pt x="0" y="93"/>
                      <a:pt x="0" y="93"/>
                    </a:cubicBezTo>
                    <a:lnTo>
                      <a:pt x="0" y="93"/>
                    </a:lnTo>
                    <a:cubicBezTo>
                      <a:pt x="0" y="124"/>
                      <a:pt x="0" y="124"/>
                      <a:pt x="32" y="124"/>
                    </a:cubicBezTo>
                    <a:lnTo>
                      <a:pt x="32" y="155"/>
                    </a:lnTo>
                    <a:cubicBezTo>
                      <a:pt x="32" y="155"/>
                      <a:pt x="32" y="155"/>
                      <a:pt x="32" y="187"/>
                    </a:cubicBezTo>
                    <a:lnTo>
                      <a:pt x="32" y="187"/>
                    </a:lnTo>
                    <a:cubicBezTo>
                      <a:pt x="63" y="187"/>
                      <a:pt x="63" y="187"/>
                      <a:pt x="93" y="187"/>
                    </a:cubicBezTo>
                    <a:lnTo>
                      <a:pt x="93" y="187"/>
                    </a:lnTo>
                    <a:cubicBezTo>
                      <a:pt x="93" y="155"/>
                      <a:pt x="93" y="155"/>
                      <a:pt x="93" y="155"/>
                    </a:cubicBezTo>
                    <a:cubicBezTo>
                      <a:pt x="93" y="155"/>
                      <a:pt x="93" y="155"/>
                      <a:pt x="93" y="124"/>
                    </a:cubicBezTo>
                    <a:lnTo>
                      <a:pt x="93" y="93"/>
                    </a:lnTo>
                    <a:lnTo>
                      <a:pt x="93" y="93"/>
                    </a:lnTo>
                    <a:lnTo>
                      <a:pt x="124" y="63"/>
                    </a:lnTo>
                    <a:cubicBezTo>
                      <a:pt x="124" y="31"/>
                      <a:pt x="124" y="31"/>
                      <a:pt x="156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80" name="Freeform 136"/>
              <p:cNvSpPr>
                <a:spLocks noChangeArrowheads="1"/>
              </p:cNvSpPr>
              <p:nvPr/>
            </p:nvSpPr>
            <p:spPr bwMode="auto">
              <a:xfrm>
                <a:off x="5029200" y="1825625"/>
                <a:ext cx="390525" cy="625475"/>
              </a:xfrm>
              <a:custGeom>
                <a:avLst/>
                <a:gdLst>
                  <a:gd name="T0" fmla="*/ 1085 w 1086"/>
                  <a:gd name="T1" fmla="*/ 744 h 1736"/>
                  <a:gd name="T2" fmla="*/ 1055 w 1086"/>
                  <a:gd name="T3" fmla="*/ 712 h 1736"/>
                  <a:gd name="T4" fmla="*/ 1085 w 1086"/>
                  <a:gd name="T5" fmla="*/ 681 h 1736"/>
                  <a:gd name="T6" fmla="*/ 1024 w 1086"/>
                  <a:gd name="T7" fmla="*/ 620 h 1736"/>
                  <a:gd name="T8" fmla="*/ 931 w 1086"/>
                  <a:gd name="T9" fmla="*/ 620 h 1736"/>
                  <a:gd name="T10" fmla="*/ 868 w 1086"/>
                  <a:gd name="T11" fmla="*/ 557 h 1736"/>
                  <a:gd name="T12" fmla="*/ 807 w 1086"/>
                  <a:gd name="T13" fmla="*/ 557 h 1736"/>
                  <a:gd name="T14" fmla="*/ 744 w 1086"/>
                  <a:gd name="T15" fmla="*/ 527 h 1736"/>
                  <a:gd name="T16" fmla="*/ 683 w 1086"/>
                  <a:gd name="T17" fmla="*/ 496 h 1736"/>
                  <a:gd name="T18" fmla="*/ 620 w 1086"/>
                  <a:gd name="T19" fmla="*/ 433 h 1736"/>
                  <a:gd name="T20" fmla="*/ 620 w 1086"/>
                  <a:gd name="T21" fmla="*/ 340 h 1736"/>
                  <a:gd name="T22" fmla="*/ 589 w 1086"/>
                  <a:gd name="T23" fmla="*/ 309 h 1736"/>
                  <a:gd name="T24" fmla="*/ 559 w 1086"/>
                  <a:gd name="T25" fmla="*/ 309 h 1736"/>
                  <a:gd name="T26" fmla="*/ 528 w 1086"/>
                  <a:gd name="T27" fmla="*/ 248 h 1736"/>
                  <a:gd name="T28" fmla="*/ 559 w 1086"/>
                  <a:gd name="T29" fmla="*/ 185 h 1736"/>
                  <a:gd name="T30" fmla="*/ 559 w 1086"/>
                  <a:gd name="T31" fmla="*/ 92 h 1736"/>
                  <a:gd name="T32" fmla="*/ 589 w 1086"/>
                  <a:gd name="T33" fmla="*/ 0 h 1736"/>
                  <a:gd name="T34" fmla="*/ 528 w 1086"/>
                  <a:gd name="T35" fmla="*/ 31 h 1736"/>
                  <a:gd name="T36" fmla="*/ 496 w 1086"/>
                  <a:gd name="T37" fmla="*/ 61 h 1736"/>
                  <a:gd name="T38" fmla="*/ 341 w 1086"/>
                  <a:gd name="T39" fmla="*/ 92 h 1736"/>
                  <a:gd name="T40" fmla="*/ 341 w 1086"/>
                  <a:gd name="T41" fmla="*/ 92 h 1736"/>
                  <a:gd name="T42" fmla="*/ 341 w 1086"/>
                  <a:gd name="T43" fmla="*/ 155 h 1736"/>
                  <a:gd name="T44" fmla="*/ 372 w 1086"/>
                  <a:gd name="T45" fmla="*/ 185 h 1736"/>
                  <a:gd name="T46" fmla="*/ 341 w 1086"/>
                  <a:gd name="T47" fmla="*/ 279 h 1736"/>
                  <a:gd name="T48" fmla="*/ 341 w 1086"/>
                  <a:gd name="T49" fmla="*/ 340 h 1736"/>
                  <a:gd name="T50" fmla="*/ 280 w 1086"/>
                  <a:gd name="T51" fmla="*/ 403 h 1736"/>
                  <a:gd name="T52" fmla="*/ 187 w 1086"/>
                  <a:gd name="T53" fmla="*/ 527 h 1736"/>
                  <a:gd name="T54" fmla="*/ 94 w 1086"/>
                  <a:gd name="T55" fmla="*/ 557 h 1736"/>
                  <a:gd name="T56" fmla="*/ 94 w 1086"/>
                  <a:gd name="T57" fmla="*/ 588 h 1736"/>
                  <a:gd name="T58" fmla="*/ 124 w 1086"/>
                  <a:gd name="T59" fmla="*/ 651 h 1736"/>
                  <a:gd name="T60" fmla="*/ 124 w 1086"/>
                  <a:gd name="T61" fmla="*/ 774 h 1736"/>
                  <a:gd name="T62" fmla="*/ 31 w 1086"/>
                  <a:gd name="T63" fmla="*/ 774 h 1736"/>
                  <a:gd name="T64" fmla="*/ 31 w 1086"/>
                  <a:gd name="T65" fmla="*/ 805 h 1736"/>
                  <a:gd name="T66" fmla="*/ 124 w 1086"/>
                  <a:gd name="T67" fmla="*/ 868 h 1736"/>
                  <a:gd name="T68" fmla="*/ 94 w 1086"/>
                  <a:gd name="T69" fmla="*/ 929 h 1736"/>
                  <a:gd name="T70" fmla="*/ 187 w 1086"/>
                  <a:gd name="T71" fmla="*/ 929 h 1736"/>
                  <a:gd name="T72" fmla="*/ 248 w 1086"/>
                  <a:gd name="T73" fmla="*/ 898 h 1736"/>
                  <a:gd name="T74" fmla="*/ 248 w 1086"/>
                  <a:gd name="T75" fmla="*/ 1022 h 1736"/>
                  <a:gd name="T76" fmla="*/ 280 w 1086"/>
                  <a:gd name="T77" fmla="*/ 1146 h 1736"/>
                  <a:gd name="T78" fmla="*/ 372 w 1086"/>
                  <a:gd name="T79" fmla="*/ 1487 h 1736"/>
                  <a:gd name="T80" fmla="*/ 435 w 1086"/>
                  <a:gd name="T81" fmla="*/ 1611 h 1736"/>
                  <a:gd name="T82" fmla="*/ 465 w 1086"/>
                  <a:gd name="T83" fmla="*/ 1735 h 1736"/>
                  <a:gd name="T84" fmla="*/ 496 w 1086"/>
                  <a:gd name="T85" fmla="*/ 1735 h 1736"/>
                  <a:gd name="T86" fmla="*/ 589 w 1086"/>
                  <a:gd name="T87" fmla="*/ 1672 h 1736"/>
                  <a:gd name="T88" fmla="*/ 589 w 1086"/>
                  <a:gd name="T89" fmla="*/ 1579 h 1736"/>
                  <a:gd name="T90" fmla="*/ 620 w 1086"/>
                  <a:gd name="T91" fmla="*/ 1455 h 1736"/>
                  <a:gd name="T92" fmla="*/ 620 w 1086"/>
                  <a:gd name="T93" fmla="*/ 1301 h 1736"/>
                  <a:gd name="T94" fmla="*/ 744 w 1086"/>
                  <a:gd name="T95" fmla="*/ 1208 h 1736"/>
                  <a:gd name="T96" fmla="*/ 807 w 1086"/>
                  <a:gd name="T97" fmla="*/ 1116 h 1736"/>
                  <a:gd name="T98" fmla="*/ 931 w 1086"/>
                  <a:gd name="T99" fmla="*/ 992 h 1736"/>
                  <a:gd name="T100" fmla="*/ 992 w 1086"/>
                  <a:gd name="T101" fmla="*/ 960 h 1736"/>
                  <a:gd name="T102" fmla="*/ 1024 w 1086"/>
                  <a:gd name="T103" fmla="*/ 868 h 1736"/>
                  <a:gd name="T104" fmla="*/ 1085 w 1086"/>
                  <a:gd name="T105" fmla="*/ 836 h 17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086" h="1736">
                    <a:moveTo>
                      <a:pt x="1085" y="805"/>
                    </a:moveTo>
                    <a:lnTo>
                      <a:pt x="1085" y="805"/>
                    </a:lnTo>
                    <a:lnTo>
                      <a:pt x="1085" y="805"/>
                    </a:lnTo>
                    <a:lnTo>
                      <a:pt x="1085" y="774"/>
                    </a:lnTo>
                    <a:cubicBezTo>
                      <a:pt x="1085" y="774"/>
                      <a:pt x="1085" y="774"/>
                      <a:pt x="1085" y="744"/>
                    </a:cubicBezTo>
                    <a:lnTo>
                      <a:pt x="1085" y="744"/>
                    </a:lnTo>
                    <a:lnTo>
                      <a:pt x="1085" y="744"/>
                    </a:lnTo>
                    <a:cubicBezTo>
                      <a:pt x="1055" y="744"/>
                      <a:pt x="1055" y="744"/>
                      <a:pt x="1055" y="712"/>
                    </a:cubicBezTo>
                    <a:lnTo>
                      <a:pt x="1055" y="712"/>
                    </a:lnTo>
                    <a:lnTo>
                      <a:pt x="1055" y="712"/>
                    </a:lnTo>
                    <a:lnTo>
                      <a:pt x="1055" y="712"/>
                    </a:lnTo>
                    <a:cubicBezTo>
                      <a:pt x="1055" y="681"/>
                      <a:pt x="1055" y="681"/>
                      <a:pt x="1085" y="681"/>
                    </a:cubicBezTo>
                    <a:lnTo>
                      <a:pt x="1085" y="681"/>
                    </a:lnTo>
                    <a:lnTo>
                      <a:pt x="1085" y="681"/>
                    </a:lnTo>
                    <a:lnTo>
                      <a:pt x="1085" y="681"/>
                    </a:lnTo>
                    <a:lnTo>
                      <a:pt x="1055" y="681"/>
                    </a:lnTo>
                    <a:cubicBezTo>
                      <a:pt x="1055" y="651"/>
                      <a:pt x="1055" y="651"/>
                      <a:pt x="1055" y="620"/>
                    </a:cubicBezTo>
                    <a:lnTo>
                      <a:pt x="1055" y="620"/>
                    </a:lnTo>
                    <a:lnTo>
                      <a:pt x="1055" y="620"/>
                    </a:lnTo>
                    <a:lnTo>
                      <a:pt x="1024" y="620"/>
                    </a:lnTo>
                    <a:lnTo>
                      <a:pt x="992" y="620"/>
                    </a:lnTo>
                    <a:lnTo>
                      <a:pt x="992" y="620"/>
                    </a:lnTo>
                    <a:lnTo>
                      <a:pt x="992" y="620"/>
                    </a:lnTo>
                    <a:lnTo>
                      <a:pt x="961" y="620"/>
                    </a:lnTo>
                    <a:cubicBezTo>
                      <a:pt x="961" y="620"/>
                      <a:pt x="961" y="620"/>
                      <a:pt x="931" y="620"/>
                    </a:cubicBezTo>
                    <a:cubicBezTo>
                      <a:pt x="931" y="620"/>
                      <a:pt x="931" y="620"/>
                      <a:pt x="931" y="588"/>
                    </a:cubicBezTo>
                    <a:lnTo>
                      <a:pt x="931" y="588"/>
                    </a:lnTo>
                    <a:cubicBezTo>
                      <a:pt x="868" y="588"/>
                      <a:pt x="868" y="588"/>
                      <a:pt x="868" y="557"/>
                    </a:cubicBezTo>
                    <a:lnTo>
                      <a:pt x="868" y="557"/>
                    </a:lnTo>
                    <a:lnTo>
                      <a:pt x="868" y="557"/>
                    </a:lnTo>
                    <a:cubicBezTo>
                      <a:pt x="868" y="557"/>
                      <a:pt x="868" y="557"/>
                      <a:pt x="837" y="557"/>
                    </a:cubicBezTo>
                    <a:lnTo>
                      <a:pt x="837" y="557"/>
                    </a:lnTo>
                    <a:lnTo>
                      <a:pt x="837" y="557"/>
                    </a:lnTo>
                    <a:lnTo>
                      <a:pt x="807" y="557"/>
                    </a:lnTo>
                    <a:lnTo>
                      <a:pt x="807" y="557"/>
                    </a:lnTo>
                    <a:cubicBezTo>
                      <a:pt x="776" y="557"/>
                      <a:pt x="776" y="557"/>
                      <a:pt x="776" y="557"/>
                    </a:cubicBezTo>
                    <a:cubicBezTo>
                      <a:pt x="776" y="527"/>
                      <a:pt x="744" y="527"/>
                      <a:pt x="744" y="527"/>
                    </a:cubicBezTo>
                    <a:lnTo>
                      <a:pt x="744" y="527"/>
                    </a:lnTo>
                    <a:lnTo>
                      <a:pt x="744" y="527"/>
                    </a:lnTo>
                    <a:lnTo>
                      <a:pt x="744" y="527"/>
                    </a:lnTo>
                    <a:cubicBezTo>
                      <a:pt x="713" y="527"/>
                      <a:pt x="713" y="527"/>
                      <a:pt x="713" y="527"/>
                    </a:cubicBezTo>
                    <a:lnTo>
                      <a:pt x="713" y="527"/>
                    </a:lnTo>
                    <a:cubicBezTo>
                      <a:pt x="683" y="527"/>
                      <a:pt x="683" y="496"/>
                      <a:pt x="683" y="496"/>
                    </a:cubicBezTo>
                    <a:lnTo>
                      <a:pt x="683" y="496"/>
                    </a:lnTo>
                    <a:lnTo>
                      <a:pt x="683" y="496"/>
                    </a:lnTo>
                    <a:lnTo>
                      <a:pt x="652" y="496"/>
                    </a:lnTo>
                    <a:cubicBezTo>
                      <a:pt x="652" y="496"/>
                      <a:pt x="652" y="496"/>
                      <a:pt x="620" y="496"/>
                    </a:cubicBezTo>
                    <a:cubicBezTo>
                      <a:pt x="620" y="496"/>
                      <a:pt x="620" y="496"/>
                      <a:pt x="620" y="464"/>
                    </a:cubicBezTo>
                    <a:cubicBezTo>
                      <a:pt x="620" y="464"/>
                      <a:pt x="620" y="464"/>
                      <a:pt x="620" y="433"/>
                    </a:cubicBezTo>
                    <a:lnTo>
                      <a:pt x="620" y="433"/>
                    </a:lnTo>
                    <a:cubicBezTo>
                      <a:pt x="620" y="433"/>
                      <a:pt x="620" y="433"/>
                      <a:pt x="620" y="403"/>
                    </a:cubicBezTo>
                    <a:lnTo>
                      <a:pt x="620" y="403"/>
                    </a:lnTo>
                    <a:lnTo>
                      <a:pt x="620" y="403"/>
                    </a:lnTo>
                    <a:lnTo>
                      <a:pt x="620" y="372"/>
                    </a:lnTo>
                    <a:cubicBezTo>
                      <a:pt x="620" y="372"/>
                      <a:pt x="620" y="372"/>
                      <a:pt x="620" y="340"/>
                    </a:cubicBezTo>
                    <a:lnTo>
                      <a:pt x="620" y="340"/>
                    </a:lnTo>
                    <a:lnTo>
                      <a:pt x="620" y="340"/>
                    </a:lnTo>
                    <a:cubicBezTo>
                      <a:pt x="620" y="340"/>
                      <a:pt x="620" y="340"/>
                      <a:pt x="589" y="340"/>
                    </a:cubicBezTo>
                    <a:lnTo>
                      <a:pt x="589" y="340"/>
                    </a:lnTo>
                    <a:lnTo>
                      <a:pt x="589" y="309"/>
                    </a:lnTo>
                    <a:lnTo>
                      <a:pt x="559" y="309"/>
                    </a:lnTo>
                    <a:lnTo>
                      <a:pt x="559" y="309"/>
                    </a:lnTo>
                    <a:lnTo>
                      <a:pt x="559" y="309"/>
                    </a:lnTo>
                    <a:lnTo>
                      <a:pt x="559" y="309"/>
                    </a:lnTo>
                    <a:lnTo>
                      <a:pt x="559" y="309"/>
                    </a:lnTo>
                    <a:lnTo>
                      <a:pt x="528" y="309"/>
                    </a:lnTo>
                    <a:cubicBezTo>
                      <a:pt x="528" y="279"/>
                      <a:pt x="528" y="279"/>
                      <a:pt x="528" y="279"/>
                    </a:cubicBezTo>
                    <a:lnTo>
                      <a:pt x="528" y="279"/>
                    </a:lnTo>
                    <a:lnTo>
                      <a:pt x="528" y="248"/>
                    </a:lnTo>
                    <a:lnTo>
                      <a:pt x="528" y="248"/>
                    </a:lnTo>
                    <a:cubicBezTo>
                      <a:pt x="528" y="216"/>
                      <a:pt x="528" y="216"/>
                      <a:pt x="528" y="216"/>
                    </a:cubicBezTo>
                    <a:lnTo>
                      <a:pt x="528" y="216"/>
                    </a:lnTo>
                    <a:cubicBezTo>
                      <a:pt x="528" y="185"/>
                      <a:pt x="559" y="185"/>
                      <a:pt x="559" y="185"/>
                    </a:cubicBezTo>
                    <a:lnTo>
                      <a:pt x="559" y="185"/>
                    </a:lnTo>
                    <a:lnTo>
                      <a:pt x="559" y="185"/>
                    </a:lnTo>
                    <a:lnTo>
                      <a:pt x="559" y="185"/>
                    </a:lnTo>
                    <a:lnTo>
                      <a:pt x="559" y="185"/>
                    </a:lnTo>
                    <a:cubicBezTo>
                      <a:pt x="559" y="185"/>
                      <a:pt x="559" y="185"/>
                      <a:pt x="559" y="155"/>
                    </a:cubicBezTo>
                    <a:cubicBezTo>
                      <a:pt x="528" y="155"/>
                      <a:pt x="528" y="124"/>
                      <a:pt x="528" y="124"/>
                    </a:cubicBezTo>
                    <a:lnTo>
                      <a:pt x="559" y="92"/>
                    </a:lnTo>
                    <a:lnTo>
                      <a:pt x="559" y="92"/>
                    </a:lnTo>
                    <a:cubicBezTo>
                      <a:pt x="589" y="92"/>
                      <a:pt x="589" y="92"/>
                      <a:pt x="589" y="92"/>
                    </a:cubicBezTo>
                    <a:cubicBezTo>
                      <a:pt x="589" y="92"/>
                      <a:pt x="589" y="61"/>
                      <a:pt x="620" y="61"/>
                    </a:cubicBezTo>
                    <a:lnTo>
                      <a:pt x="620" y="31"/>
                    </a:lnTo>
                    <a:cubicBezTo>
                      <a:pt x="620" y="31"/>
                      <a:pt x="620" y="31"/>
                      <a:pt x="589" y="0"/>
                    </a:cubicBezTo>
                    <a:lnTo>
                      <a:pt x="589" y="0"/>
                    </a:lnTo>
                    <a:lnTo>
                      <a:pt x="589" y="0"/>
                    </a:lnTo>
                    <a:cubicBezTo>
                      <a:pt x="559" y="31"/>
                      <a:pt x="559" y="31"/>
                      <a:pt x="559" y="31"/>
                    </a:cubicBezTo>
                    <a:lnTo>
                      <a:pt x="559" y="31"/>
                    </a:lnTo>
                    <a:cubicBezTo>
                      <a:pt x="559" y="31"/>
                      <a:pt x="559" y="31"/>
                      <a:pt x="528" y="31"/>
                    </a:cubicBezTo>
                    <a:lnTo>
                      <a:pt x="528" y="31"/>
                    </a:lnTo>
                    <a:lnTo>
                      <a:pt x="528" y="31"/>
                    </a:lnTo>
                    <a:cubicBezTo>
                      <a:pt x="528" y="61"/>
                      <a:pt x="496" y="61"/>
                      <a:pt x="496" y="61"/>
                    </a:cubicBezTo>
                    <a:lnTo>
                      <a:pt x="496" y="61"/>
                    </a:lnTo>
                    <a:lnTo>
                      <a:pt x="496" y="61"/>
                    </a:lnTo>
                    <a:lnTo>
                      <a:pt x="496" y="61"/>
                    </a:lnTo>
                    <a:cubicBezTo>
                      <a:pt x="465" y="61"/>
                      <a:pt x="435" y="92"/>
                      <a:pt x="435" y="92"/>
                    </a:cubicBezTo>
                    <a:cubicBezTo>
                      <a:pt x="404" y="92"/>
                      <a:pt x="404" y="92"/>
                      <a:pt x="404" y="92"/>
                    </a:cubicBezTo>
                    <a:lnTo>
                      <a:pt x="372" y="124"/>
                    </a:lnTo>
                    <a:cubicBezTo>
                      <a:pt x="372" y="124"/>
                      <a:pt x="372" y="92"/>
                      <a:pt x="341" y="92"/>
                    </a:cubicBezTo>
                    <a:cubicBezTo>
                      <a:pt x="341" y="92"/>
                      <a:pt x="341" y="92"/>
                      <a:pt x="311" y="92"/>
                    </a:cubicBezTo>
                    <a:lnTo>
                      <a:pt x="311" y="92"/>
                    </a:lnTo>
                    <a:lnTo>
                      <a:pt x="311" y="92"/>
                    </a:lnTo>
                    <a:lnTo>
                      <a:pt x="341" y="92"/>
                    </a:lnTo>
                    <a:lnTo>
                      <a:pt x="341" y="92"/>
                    </a:lnTo>
                    <a:cubicBezTo>
                      <a:pt x="341" y="124"/>
                      <a:pt x="341" y="124"/>
                      <a:pt x="341" y="124"/>
                    </a:cubicBezTo>
                    <a:lnTo>
                      <a:pt x="341" y="124"/>
                    </a:lnTo>
                    <a:cubicBezTo>
                      <a:pt x="341" y="155"/>
                      <a:pt x="341" y="155"/>
                      <a:pt x="341" y="155"/>
                    </a:cubicBezTo>
                    <a:lnTo>
                      <a:pt x="341" y="155"/>
                    </a:lnTo>
                    <a:lnTo>
                      <a:pt x="341" y="155"/>
                    </a:lnTo>
                    <a:cubicBezTo>
                      <a:pt x="372" y="124"/>
                      <a:pt x="372" y="124"/>
                      <a:pt x="372" y="124"/>
                    </a:cubicBezTo>
                    <a:cubicBezTo>
                      <a:pt x="372" y="155"/>
                      <a:pt x="372" y="155"/>
                      <a:pt x="372" y="155"/>
                    </a:cubicBezTo>
                    <a:cubicBezTo>
                      <a:pt x="372" y="185"/>
                      <a:pt x="372" y="185"/>
                      <a:pt x="372" y="185"/>
                    </a:cubicBezTo>
                    <a:lnTo>
                      <a:pt x="372" y="185"/>
                    </a:lnTo>
                    <a:lnTo>
                      <a:pt x="372" y="185"/>
                    </a:lnTo>
                    <a:cubicBezTo>
                      <a:pt x="372" y="185"/>
                      <a:pt x="372" y="185"/>
                      <a:pt x="372" y="216"/>
                    </a:cubicBezTo>
                    <a:cubicBezTo>
                      <a:pt x="372" y="216"/>
                      <a:pt x="404" y="216"/>
                      <a:pt x="404" y="248"/>
                    </a:cubicBezTo>
                    <a:lnTo>
                      <a:pt x="404" y="248"/>
                    </a:lnTo>
                    <a:lnTo>
                      <a:pt x="372" y="279"/>
                    </a:lnTo>
                    <a:cubicBezTo>
                      <a:pt x="372" y="279"/>
                      <a:pt x="372" y="279"/>
                      <a:pt x="341" y="279"/>
                    </a:cubicBezTo>
                    <a:lnTo>
                      <a:pt x="341" y="279"/>
                    </a:lnTo>
                    <a:cubicBezTo>
                      <a:pt x="341" y="279"/>
                      <a:pt x="341" y="279"/>
                      <a:pt x="341" y="309"/>
                    </a:cubicBezTo>
                    <a:lnTo>
                      <a:pt x="341" y="309"/>
                    </a:lnTo>
                    <a:lnTo>
                      <a:pt x="341" y="309"/>
                    </a:lnTo>
                    <a:lnTo>
                      <a:pt x="341" y="340"/>
                    </a:lnTo>
                    <a:lnTo>
                      <a:pt x="341" y="340"/>
                    </a:lnTo>
                    <a:cubicBezTo>
                      <a:pt x="341" y="340"/>
                      <a:pt x="341" y="340"/>
                      <a:pt x="311" y="372"/>
                    </a:cubicBezTo>
                    <a:cubicBezTo>
                      <a:pt x="311" y="372"/>
                      <a:pt x="311" y="403"/>
                      <a:pt x="280" y="403"/>
                    </a:cubicBezTo>
                    <a:lnTo>
                      <a:pt x="280" y="403"/>
                    </a:lnTo>
                    <a:lnTo>
                      <a:pt x="280" y="403"/>
                    </a:lnTo>
                    <a:cubicBezTo>
                      <a:pt x="280" y="433"/>
                      <a:pt x="248" y="433"/>
                      <a:pt x="217" y="464"/>
                    </a:cubicBezTo>
                    <a:lnTo>
                      <a:pt x="217" y="464"/>
                    </a:lnTo>
                    <a:cubicBezTo>
                      <a:pt x="217" y="464"/>
                      <a:pt x="217" y="464"/>
                      <a:pt x="217" y="496"/>
                    </a:cubicBezTo>
                    <a:cubicBezTo>
                      <a:pt x="217" y="496"/>
                      <a:pt x="217" y="496"/>
                      <a:pt x="187" y="527"/>
                    </a:cubicBezTo>
                    <a:lnTo>
                      <a:pt x="187" y="527"/>
                    </a:lnTo>
                    <a:lnTo>
                      <a:pt x="156" y="527"/>
                    </a:lnTo>
                    <a:lnTo>
                      <a:pt x="156" y="527"/>
                    </a:lnTo>
                    <a:cubicBezTo>
                      <a:pt x="124" y="557"/>
                      <a:pt x="124" y="557"/>
                      <a:pt x="124" y="557"/>
                    </a:cubicBezTo>
                    <a:cubicBezTo>
                      <a:pt x="124" y="557"/>
                      <a:pt x="94" y="557"/>
                      <a:pt x="94" y="527"/>
                    </a:cubicBezTo>
                    <a:cubicBezTo>
                      <a:pt x="94" y="557"/>
                      <a:pt x="94" y="557"/>
                      <a:pt x="94" y="557"/>
                    </a:cubicBezTo>
                    <a:lnTo>
                      <a:pt x="63" y="557"/>
                    </a:lnTo>
                    <a:lnTo>
                      <a:pt x="63" y="557"/>
                    </a:lnTo>
                    <a:cubicBezTo>
                      <a:pt x="94" y="557"/>
                      <a:pt x="94" y="557"/>
                      <a:pt x="94" y="557"/>
                    </a:cubicBezTo>
                    <a:lnTo>
                      <a:pt x="94" y="588"/>
                    </a:lnTo>
                    <a:lnTo>
                      <a:pt x="94" y="588"/>
                    </a:lnTo>
                    <a:lnTo>
                      <a:pt x="94" y="588"/>
                    </a:lnTo>
                    <a:cubicBezTo>
                      <a:pt x="94" y="620"/>
                      <a:pt x="94" y="620"/>
                      <a:pt x="94" y="620"/>
                    </a:cubicBezTo>
                    <a:lnTo>
                      <a:pt x="94" y="620"/>
                    </a:lnTo>
                    <a:cubicBezTo>
                      <a:pt x="124" y="620"/>
                      <a:pt x="124" y="620"/>
                      <a:pt x="124" y="651"/>
                    </a:cubicBezTo>
                    <a:lnTo>
                      <a:pt x="124" y="651"/>
                    </a:lnTo>
                    <a:cubicBezTo>
                      <a:pt x="156" y="651"/>
                      <a:pt x="156" y="681"/>
                      <a:pt x="156" y="681"/>
                    </a:cubicBezTo>
                    <a:cubicBezTo>
                      <a:pt x="156" y="712"/>
                      <a:pt x="156" y="712"/>
                      <a:pt x="156" y="712"/>
                    </a:cubicBezTo>
                    <a:lnTo>
                      <a:pt x="156" y="712"/>
                    </a:lnTo>
                    <a:cubicBezTo>
                      <a:pt x="156" y="744"/>
                      <a:pt x="156" y="744"/>
                      <a:pt x="156" y="744"/>
                    </a:cubicBezTo>
                    <a:lnTo>
                      <a:pt x="124" y="774"/>
                    </a:lnTo>
                    <a:lnTo>
                      <a:pt x="124" y="774"/>
                    </a:lnTo>
                    <a:lnTo>
                      <a:pt x="94" y="774"/>
                    </a:lnTo>
                    <a:lnTo>
                      <a:pt x="94" y="774"/>
                    </a:lnTo>
                    <a:lnTo>
                      <a:pt x="94" y="774"/>
                    </a:lnTo>
                    <a:cubicBezTo>
                      <a:pt x="63" y="774"/>
                      <a:pt x="63" y="774"/>
                      <a:pt x="31" y="774"/>
                    </a:cubicBezTo>
                    <a:lnTo>
                      <a:pt x="31" y="774"/>
                    </a:lnTo>
                    <a:lnTo>
                      <a:pt x="31" y="774"/>
                    </a:lnTo>
                    <a:cubicBezTo>
                      <a:pt x="31" y="774"/>
                      <a:pt x="31" y="774"/>
                      <a:pt x="0" y="774"/>
                    </a:cubicBezTo>
                    <a:lnTo>
                      <a:pt x="0" y="774"/>
                    </a:lnTo>
                    <a:cubicBezTo>
                      <a:pt x="31" y="774"/>
                      <a:pt x="31" y="774"/>
                      <a:pt x="31" y="805"/>
                    </a:cubicBezTo>
                    <a:lnTo>
                      <a:pt x="31" y="805"/>
                    </a:lnTo>
                    <a:lnTo>
                      <a:pt x="63" y="805"/>
                    </a:lnTo>
                    <a:cubicBezTo>
                      <a:pt x="63" y="805"/>
                      <a:pt x="63" y="805"/>
                      <a:pt x="94" y="805"/>
                    </a:cubicBezTo>
                    <a:lnTo>
                      <a:pt x="124" y="805"/>
                    </a:lnTo>
                    <a:cubicBezTo>
                      <a:pt x="124" y="836"/>
                      <a:pt x="124" y="836"/>
                      <a:pt x="124" y="868"/>
                    </a:cubicBezTo>
                    <a:cubicBezTo>
                      <a:pt x="94" y="868"/>
                      <a:pt x="94" y="868"/>
                      <a:pt x="94" y="868"/>
                    </a:cubicBezTo>
                    <a:cubicBezTo>
                      <a:pt x="94" y="868"/>
                      <a:pt x="94" y="898"/>
                      <a:pt x="63" y="898"/>
                    </a:cubicBezTo>
                    <a:lnTo>
                      <a:pt x="63" y="868"/>
                    </a:lnTo>
                    <a:cubicBezTo>
                      <a:pt x="63" y="898"/>
                      <a:pt x="63" y="898"/>
                      <a:pt x="63" y="898"/>
                    </a:cubicBezTo>
                    <a:cubicBezTo>
                      <a:pt x="94" y="898"/>
                      <a:pt x="94" y="898"/>
                      <a:pt x="94" y="929"/>
                    </a:cubicBezTo>
                    <a:lnTo>
                      <a:pt x="94" y="929"/>
                    </a:lnTo>
                    <a:lnTo>
                      <a:pt x="124" y="929"/>
                    </a:lnTo>
                    <a:cubicBezTo>
                      <a:pt x="124" y="929"/>
                      <a:pt x="124" y="929"/>
                      <a:pt x="156" y="929"/>
                    </a:cubicBezTo>
                    <a:lnTo>
                      <a:pt x="156" y="929"/>
                    </a:lnTo>
                    <a:cubicBezTo>
                      <a:pt x="187" y="929"/>
                      <a:pt x="187" y="929"/>
                      <a:pt x="187" y="929"/>
                    </a:cubicBezTo>
                    <a:cubicBezTo>
                      <a:pt x="187" y="898"/>
                      <a:pt x="187" y="898"/>
                      <a:pt x="187" y="898"/>
                    </a:cubicBezTo>
                    <a:lnTo>
                      <a:pt x="217" y="868"/>
                    </a:lnTo>
                    <a:cubicBezTo>
                      <a:pt x="280" y="681"/>
                      <a:pt x="280" y="681"/>
                      <a:pt x="280" y="681"/>
                    </a:cubicBezTo>
                    <a:cubicBezTo>
                      <a:pt x="248" y="868"/>
                      <a:pt x="248" y="868"/>
                      <a:pt x="248" y="868"/>
                    </a:cubicBezTo>
                    <a:lnTo>
                      <a:pt x="248" y="898"/>
                    </a:lnTo>
                    <a:lnTo>
                      <a:pt x="248" y="898"/>
                    </a:lnTo>
                    <a:cubicBezTo>
                      <a:pt x="248" y="929"/>
                      <a:pt x="248" y="929"/>
                      <a:pt x="248" y="929"/>
                    </a:cubicBezTo>
                    <a:lnTo>
                      <a:pt x="248" y="929"/>
                    </a:lnTo>
                    <a:cubicBezTo>
                      <a:pt x="280" y="960"/>
                      <a:pt x="248" y="992"/>
                      <a:pt x="248" y="992"/>
                    </a:cubicBezTo>
                    <a:cubicBezTo>
                      <a:pt x="248" y="1022"/>
                      <a:pt x="248" y="1022"/>
                      <a:pt x="248" y="1022"/>
                    </a:cubicBezTo>
                    <a:lnTo>
                      <a:pt x="248" y="1022"/>
                    </a:lnTo>
                    <a:cubicBezTo>
                      <a:pt x="248" y="1053"/>
                      <a:pt x="248" y="1053"/>
                      <a:pt x="248" y="1053"/>
                    </a:cubicBezTo>
                    <a:cubicBezTo>
                      <a:pt x="248" y="1084"/>
                      <a:pt x="248" y="1084"/>
                      <a:pt x="248" y="1116"/>
                    </a:cubicBezTo>
                    <a:lnTo>
                      <a:pt x="248" y="1116"/>
                    </a:lnTo>
                    <a:cubicBezTo>
                      <a:pt x="248" y="1116"/>
                      <a:pt x="248" y="1146"/>
                      <a:pt x="280" y="1146"/>
                    </a:cubicBezTo>
                    <a:cubicBezTo>
                      <a:pt x="280" y="1146"/>
                      <a:pt x="280" y="1177"/>
                      <a:pt x="280" y="1208"/>
                    </a:cubicBezTo>
                    <a:cubicBezTo>
                      <a:pt x="280" y="1208"/>
                      <a:pt x="280" y="1240"/>
                      <a:pt x="311" y="1301"/>
                    </a:cubicBezTo>
                    <a:cubicBezTo>
                      <a:pt x="311" y="1331"/>
                      <a:pt x="311" y="1331"/>
                      <a:pt x="341" y="1331"/>
                    </a:cubicBezTo>
                    <a:cubicBezTo>
                      <a:pt x="341" y="1363"/>
                      <a:pt x="341" y="1363"/>
                      <a:pt x="341" y="1424"/>
                    </a:cubicBezTo>
                    <a:cubicBezTo>
                      <a:pt x="341" y="1455"/>
                      <a:pt x="372" y="1487"/>
                      <a:pt x="372" y="1487"/>
                    </a:cubicBezTo>
                    <a:cubicBezTo>
                      <a:pt x="372" y="1487"/>
                      <a:pt x="372" y="1517"/>
                      <a:pt x="404" y="1517"/>
                    </a:cubicBezTo>
                    <a:cubicBezTo>
                      <a:pt x="404" y="1517"/>
                      <a:pt x="404" y="1517"/>
                      <a:pt x="404" y="1548"/>
                    </a:cubicBezTo>
                    <a:cubicBezTo>
                      <a:pt x="404" y="1548"/>
                      <a:pt x="404" y="1548"/>
                      <a:pt x="435" y="1579"/>
                    </a:cubicBezTo>
                    <a:lnTo>
                      <a:pt x="435" y="1579"/>
                    </a:lnTo>
                    <a:cubicBezTo>
                      <a:pt x="435" y="1579"/>
                      <a:pt x="435" y="1579"/>
                      <a:pt x="435" y="1611"/>
                    </a:cubicBezTo>
                    <a:lnTo>
                      <a:pt x="435" y="1611"/>
                    </a:lnTo>
                    <a:cubicBezTo>
                      <a:pt x="435" y="1641"/>
                      <a:pt x="435" y="1641"/>
                      <a:pt x="435" y="1672"/>
                    </a:cubicBezTo>
                    <a:cubicBezTo>
                      <a:pt x="465" y="1703"/>
                      <a:pt x="465" y="1703"/>
                      <a:pt x="465" y="1703"/>
                    </a:cubicBezTo>
                    <a:lnTo>
                      <a:pt x="465" y="1735"/>
                    </a:lnTo>
                    <a:lnTo>
                      <a:pt x="465" y="1735"/>
                    </a:lnTo>
                    <a:lnTo>
                      <a:pt x="465" y="1735"/>
                    </a:lnTo>
                    <a:lnTo>
                      <a:pt x="465" y="1735"/>
                    </a:lnTo>
                    <a:lnTo>
                      <a:pt x="496" y="1735"/>
                    </a:lnTo>
                    <a:lnTo>
                      <a:pt x="496" y="1735"/>
                    </a:lnTo>
                    <a:lnTo>
                      <a:pt x="496" y="1735"/>
                    </a:lnTo>
                    <a:lnTo>
                      <a:pt x="528" y="1735"/>
                    </a:lnTo>
                    <a:cubicBezTo>
                      <a:pt x="528" y="1703"/>
                      <a:pt x="528" y="1672"/>
                      <a:pt x="559" y="1672"/>
                    </a:cubicBezTo>
                    <a:lnTo>
                      <a:pt x="559" y="1672"/>
                    </a:lnTo>
                    <a:lnTo>
                      <a:pt x="559" y="1672"/>
                    </a:lnTo>
                    <a:lnTo>
                      <a:pt x="589" y="1672"/>
                    </a:lnTo>
                    <a:lnTo>
                      <a:pt x="589" y="1672"/>
                    </a:lnTo>
                    <a:lnTo>
                      <a:pt x="589" y="1641"/>
                    </a:lnTo>
                    <a:cubicBezTo>
                      <a:pt x="589" y="1641"/>
                      <a:pt x="589" y="1641"/>
                      <a:pt x="589" y="1611"/>
                    </a:cubicBezTo>
                    <a:lnTo>
                      <a:pt x="589" y="1611"/>
                    </a:lnTo>
                    <a:lnTo>
                      <a:pt x="589" y="1579"/>
                    </a:lnTo>
                    <a:lnTo>
                      <a:pt x="589" y="1579"/>
                    </a:lnTo>
                    <a:cubicBezTo>
                      <a:pt x="589" y="1548"/>
                      <a:pt x="589" y="1548"/>
                      <a:pt x="589" y="1517"/>
                    </a:cubicBezTo>
                    <a:lnTo>
                      <a:pt x="589" y="1517"/>
                    </a:lnTo>
                    <a:lnTo>
                      <a:pt x="589" y="1517"/>
                    </a:lnTo>
                    <a:cubicBezTo>
                      <a:pt x="589" y="1487"/>
                      <a:pt x="620" y="1455"/>
                      <a:pt x="620" y="1455"/>
                    </a:cubicBezTo>
                    <a:cubicBezTo>
                      <a:pt x="620" y="1424"/>
                      <a:pt x="620" y="1424"/>
                      <a:pt x="620" y="1424"/>
                    </a:cubicBezTo>
                    <a:lnTo>
                      <a:pt x="620" y="1424"/>
                    </a:lnTo>
                    <a:cubicBezTo>
                      <a:pt x="620" y="1424"/>
                      <a:pt x="620" y="1424"/>
                      <a:pt x="620" y="1393"/>
                    </a:cubicBezTo>
                    <a:lnTo>
                      <a:pt x="620" y="1393"/>
                    </a:lnTo>
                    <a:cubicBezTo>
                      <a:pt x="589" y="1363"/>
                      <a:pt x="620" y="1301"/>
                      <a:pt x="620" y="1301"/>
                    </a:cubicBezTo>
                    <a:cubicBezTo>
                      <a:pt x="620" y="1270"/>
                      <a:pt x="652" y="1270"/>
                      <a:pt x="683" y="1240"/>
                    </a:cubicBezTo>
                    <a:lnTo>
                      <a:pt x="683" y="1240"/>
                    </a:lnTo>
                    <a:cubicBezTo>
                      <a:pt x="683" y="1208"/>
                      <a:pt x="713" y="1208"/>
                      <a:pt x="713" y="1208"/>
                    </a:cubicBezTo>
                    <a:lnTo>
                      <a:pt x="744" y="1208"/>
                    </a:lnTo>
                    <a:lnTo>
                      <a:pt x="744" y="1208"/>
                    </a:lnTo>
                    <a:lnTo>
                      <a:pt x="744" y="1208"/>
                    </a:lnTo>
                    <a:cubicBezTo>
                      <a:pt x="744" y="1177"/>
                      <a:pt x="744" y="1177"/>
                      <a:pt x="776" y="1146"/>
                    </a:cubicBezTo>
                    <a:lnTo>
                      <a:pt x="807" y="1116"/>
                    </a:lnTo>
                    <a:lnTo>
                      <a:pt x="807" y="1116"/>
                    </a:lnTo>
                    <a:lnTo>
                      <a:pt x="807" y="1116"/>
                    </a:lnTo>
                    <a:cubicBezTo>
                      <a:pt x="837" y="1116"/>
                      <a:pt x="837" y="1084"/>
                      <a:pt x="868" y="1084"/>
                    </a:cubicBezTo>
                    <a:lnTo>
                      <a:pt x="868" y="1084"/>
                    </a:lnTo>
                    <a:cubicBezTo>
                      <a:pt x="868" y="1053"/>
                      <a:pt x="868" y="1053"/>
                      <a:pt x="900" y="1022"/>
                    </a:cubicBezTo>
                    <a:lnTo>
                      <a:pt x="900" y="1022"/>
                    </a:lnTo>
                    <a:cubicBezTo>
                      <a:pt x="900" y="1022"/>
                      <a:pt x="931" y="1022"/>
                      <a:pt x="931" y="992"/>
                    </a:cubicBezTo>
                    <a:lnTo>
                      <a:pt x="961" y="992"/>
                    </a:lnTo>
                    <a:lnTo>
                      <a:pt x="961" y="992"/>
                    </a:lnTo>
                    <a:cubicBezTo>
                      <a:pt x="961" y="992"/>
                      <a:pt x="961" y="992"/>
                      <a:pt x="992" y="960"/>
                    </a:cubicBezTo>
                    <a:lnTo>
                      <a:pt x="992" y="960"/>
                    </a:lnTo>
                    <a:lnTo>
                      <a:pt x="992" y="960"/>
                    </a:lnTo>
                    <a:lnTo>
                      <a:pt x="992" y="960"/>
                    </a:lnTo>
                    <a:lnTo>
                      <a:pt x="992" y="960"/>
                    </a:lnTo>
                    <a:cubicBezTo>
                      <a:pt x="992" y="929"/>
                      <a:pt x="992" y="929"/>
                      <a:pt x="992" y="898"/>
                    </a:cubicBezTo>
                    <a:lnTo>
                      <a:pt x="992" y="898"/>
                    </a:lnTo>
                    <a:cubicBezTo>
                      <a:pt x="1024" y="898"/>
                      <a:pt x="1024" y="868"/>
                      <a:pt x="1024" y="868"/>
                    </a:cubicBezTo>
                    <a:cubicBezTo>
                      <a:pt x="1055" y="868"/>
                      <a:pt x="1055" y="868"/>
                      <a:pt x="1055" y="868"/>
                    </a:cubicBezTo>
                    <a:lnTo>
                      <a:pt x="1055" y="836"/>
                    </a:lnTo>
                    <a:cubicBezTo>
                      <a:pt x="1085" y="836"/>
                      <a:pt x="1085" y="836"/>
                      <a:pt x="1085" y="836"/>
                    </a:cubicBezTo>
                    <a:lnTo>
                      <a:pt x="1085" y="836"/>
                    </a:lnTo>
                    <a:lnTo>
                      <a:pt x="1085" y="836"/>
                    </a:lnTo>
                    <a:lnTo>
                      <a:pt x="1085" y="805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81" name="Freeform 137"/>
              <p:cNvSpPr>
                <a:spLocks noChangeArrowheads="1"/>
              </p:cNvSpPr>
              <p:nvPr/>
            </p:nvSpPr>
            <p:spPr bwMode="auto">
              <a:xfrm>
                <a:off x="4895850" y="1801813"/>
                <a:ext cx="290513" cy="290512"/>
              </a:xfrm>
              <a:custGeom>
                <a:avLst/>
                <a:gdLst>
                  <a:gd name="T0" fmla="*/ 372 w 808"/>
                  <a:gd name="T1" fmla="*/ 775 h 808"/>
                  <a:gd name="T2" fmla="*/ 403 w 808"/>
                  <a:gd name="T3" fmla="*/ 775 h 808"/>
                  <a:gd name="T4" fmla="*/ 435 w 808"/>
                  <a:gd name="T5" fmla="*/ 775 h 808"/>
                  <a:gd name="T6" fmla="*/ 466 w 808"/>
                  <a:gd name="T7" fmla="*/ 744 h 808"/>
                  <a:gd name="T8" fmla="*/ 466 w 808"/>
                  <a:gd name="T9" fmla="*/ 744 h 808"/>
                  <a:gd name="T10" fmla="*/ 435 w 808"/>
                  <a:gd name="T11" fmla="*/ 683 h 808"/>
                  <a:gd name="T12" fmla="*/ 403 w 808"/>
                  <a:gd name="T13" fmla="*/ 683 h 808"/>
                  <a:gd name="T14" fmla="*/ 403 w 808"/>
                  <a:gd name="T15" fmla="*/ 590 h 808"/>
                  <a:gd name="T16" fmla="*/ 466 w 808"/>
                  <a:gd name="T17" fmla="*/ 527 h 808"/>
                  <a:gd name="T18" fmla="*/ 496 w 808"/>
                  <a:gd name="T19" fmla="*/ 559 h 808"/>
                  <a:gd name="T20" fmla="*/ 528 w 808"/>
                  <a:gd name="T21" fmla="*/ 527 h 808"/>
                  <a:gd name="T22" fmla="*/ 589 w 808"/>
                  <a:gd name="T23" fmla="*/ 466 h 808"/>
                  <a:gd name="T24" fmla="*/ 620 w 808"/>
                  <a:gd name="T25" fmla="*/ 435 h 808"/>
                  <a:gd name="T26" fmla="*/ 652 w 808"/>
                  <a:gd name="T27" fmla="*/ 403 h 808"/>
                  <a:gd name="T28" fmla="*/ 683 w 808"/>
                  <a:gd name="T29" fmla="*/ 342 h 808"/>
                  <a:gd name="T30" fmla="*/ 683 w 808"/>
                  <a:gd name="T31" fmla="*/ 279 h 808"/>
                  <a:gd name="T32" fmla="*/ 652 w 808"/>
                  <a:gd name="T33" fmla="*/ 279 h 808"/>
                  <a:gd name="T34" fmla="*/ 652 w 808"/>
                  <a:gd name="T35" fmla="*/ 187 h 808"/>
                  <a:gd name="T36" fmla="*/ 652 w 808"/>
                  <a:gd name="T37" fmla="*/ 155 h 808"/>
                  <a:gd name="T38" fmla="*/ 652 w 808"/>
                  <a:gd name="T39" fmla="*/ 94 h 808"/>
                  <a:gd name="T40" fmla="*/ 683 w 808"/>
                  <a:gd name="T41" fmla="*/ 94 h 808"/>
                  <a:gd name="T42" fmla="*/ 744 w 808"/>
                  <a:gd name="T43" fmla="*/ 124 h 808"/>
                  <a:gd name="T44" fmla="*/ 807 w 808"/>
                  <a:gd name="T45" fmla="*/ 94 h 808"/>
                  <a:gd name="T46" fmla="*/ 744 w 808"/>
                  <a:gd name="T47" fmla="*/ 63 h 808"/>
                  <a:gd name="T48" fmla="*/ 744 w 808"/>
                  <a:gd name="T49" fmla="*/ 31 h 808"/>
                  <a:gd name="T50" fmla="*/ 713 w 808"/>
                  <a:gd name="T51" fmla="*/ 0 h 808"/>
                  <a:gd name="T52" fmla="*/ 620 w 808"/>
                  <a:gd name="T53" fmla="*/ 31 h 808"/>
                  <a:gd name="T54" fmla="*/ 589 w 808"/>
                  <a:gd name="T55" fmla="*/ 31 h 808"/>
                  <a:gd name="T56" fmla="*/ 589 w 808"/>
                  <a:gd name="T57" fmla="*/ 31 h 808"/>
                  <a:gd name="T58" fmla="*/ 559 w 808"/>
                  <a:gd name="T59" fmla="*/ 63 h 808"/>
                  <a:gd name="T60" fmla="*/ 559 w 808"/>
                  <a:gd name="T61" fmla="*/ 94 h 808"/>
                  <a:gd name="T62" fmla="*/ 528 w 808"/>
                  <a:gd name="T63" fmla="*/ 155 h 808"/>
                  <a:gd name="T64" fmla="*/ 528 w 808"/>
                  <a:gd name="T65" fmla="*/ 155 h 808"/>
                  <a:gd name="T66" fmla="*/ 496 w 808"/>
                  <a:gd name="T67" fmla="*/ 218 h 808"/>
                  <a:gd name="T68" fmla="*/ 435 w 808"/>
                  <a:gd name="T69" fmla="*/ 279 h 808"/>
                  <a:gd name="T70" fmla="*/ 435 w 808"/>
                  <a:gd name="T71" fmla="*/ 279 h 808"/>
                  <a:gd name="T72" fmla="*/ 403 w 808"/>
                  <a:gd name="T73" fmla="*/ 342 h 808"/>
                  <a:gd name="T74" fmla="*/ 372 w 808"/>
                  <a:gd name="T75" fmla="*/ 372 h 808"/>
                  <a:gd name="T76" fmla="*/ 342 w 808"/>
                  <a:gd name="T77" fmla="*/ 372 h 808"/>
                  <a:gd name="T78" fmla="*/ 280 w 808"/>
                  <a:gd name="T79" fmla="*/ 372 h 808"/>
                  <a:gd name="T80" fmla="*/ 280 w 808"/>
                  <a:gd name="T81" fmla="*/ 435 h 808"/>
                  <a:gd name="T82" fmla="*/ 218 w 808"/>
                  <a:gd name="T83" fmla="*/ 466 h 808"/>
                  <a:gd name="T84" fmla="*/ 218 w 808"/>
                  <a:gd name="T85" fmla="*/ 496 h 808"/>
                  <a:gd name="T86" fmla="*/ 156 w 808"/>
                  <a:gd name="T87" fmla="*/ 496 h 808"/>
                  <a:gd name="T88" fmla="*/ 124 w 808"/>
                  <a:gd name="T89" fmla="*/ 496 h 808"/>
                  <a:gd name="T90" fmla="*/ 32 w 808"/>
                  <a:gd name="T91" fmla="*/ 496 h 808"/>
                  <a:gd name="T92" fmla="*/ 63 w 808"/>
                  <a:gd name="T93" fmla="*/ 559 h 808"/>
                  <a:gd name="T94" fmla="*/ 94 w 808"/>
                  <a:gd name="T95" fmla="*/ 590 h 808"/>
                  <a:gd name="T96" fmla="*/ 94 w 808"/>
                  <a:gd name="T97" fmla="*/ 620 h 808"/>
                  <a:gd name="T98" fmla="*/ 32 w 808"/>
                  <a:gd name="T99" fmla="*/ 683 h 808"/>
                  <a:gd name="T100" fmla="*/ 32 w 808"/>
                  <a:gd name="T101" fmla="*/ 714 h 808"/>
                  <a:gd name="T102" fmla="*/ 156 w 808"/>
                  <a:gd name="T103" fmla="*/ 714 h 808"/>
                  <a:gd name="T104" fmla="*/ 218 w 808"/>
                  <a:gd name="T105" fmla="*/ 683 h 808"/>
                  <a:gd name="T106" fmla="*/ 280 w 808"/>
                  <a:gd name="T107" fmla="*/ 714 h 808"/>
                  <a:gd name="T108" fmla="*/ 342 w 808"/>
                  <a:gd name="T109" fmla="*/ 807 h 8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808" h="808">
                    <a:moveTo>
                      <a:pt x="372" y="775"/>
                    </a:moveTo>
                    <a:lnTo>
                      <a:pt x="372" y="775"/>
                    </a:lnTo>
                    <a:lnTo>
                      <a:pt x="372" y="775"/>
                    </a:lnTo>
                    <a:lnTo>
                      <a:pt x="372" y="775"/>
                    </a:lnTo>
                    <a:lnTo>
                      <a:pt x="372" y="775"/>
                    </a:lnTo>
                    <a:cubicBezTo>
                      <a:pt x="403" y="775"/>
                      <a:pt x="403" y="775"/>
                      <a:pt x="403" y="775"/>
                    </a:cubicBezTo>
                    <a:lnTo>
                      <a:pt x="435" y="775"/>
                    </a:lnTo>
                    <a:lnTo>
                      <a:pt x="435" y="775"/>
                    </a:lnTo>
                    <a:lnTo>
                      <a:pt x="435" y="775"/>
                    </a:lnTo>
                    <a:cubicBezTo>
                      <a:pt x="466" y="775"/>
                      <a:pt x="466" y="775"/>
                      <a:pt x="466" y="775"/>
                    </a:cubicBezTo>
                    <a:lnTo>
                      <a:pt x="466" y="775"/>
                    </a:lnTo>
                    <a:lnTo>
                      <a:pt x="466" y="744"/>
                    </a:lnTo>
                    <a:lnTo>
                      <a:pt x="466" y="744"/>
                    </a:lnTo>
                    <a:lnTo>
                      <a:pt x="466" y="744"/>
                    </a:lnTo>
                    <a:lnTo>
                      <a:pt x="466" y="744"/>
                    </a:lnTo>
                    <a:lnTo>
                      <a:pt x="466" y="744"/>
                    </a:lnTo>
                    <a:cubicBezTo>
                      <a:pt x="466" y="744"/>
                      <a:pt x="435" y="744"/>
                      <a:pt x="435" y="714"/>
                    </a:cubicBezTo>
                    <a:lnTo>
                      <a:pt x="435" y="683"/>
                    </a:lnTo>
                    <a:lnTo>
                      <a:pt x="435" y="683"/>
                    </a:lnTo>
                    <a:lnTo>
                      <a:pt x="435" y="683"/>
                    </a:lnTo>
                    <a:cubicBezTo>
                      <a:pt x="403" y="683"/>
                      <a:pt x="403" y="683"/>
                      <a:pt x="403" y="683"/>
                    </a:cubicBezTo>
                    <a:cubicBezTo>
                      <a:pt x="403" y="651"/>
                      <a:pt x="403" y="651"/>
                      <a:pt x="403" y="620"/>
                    </a:cubicBezTo>
                    <a:lnTo>
                      <a:pt x="403" y="590"/>
                    </a:lnTo>
                    <a:lnTo>
                      <a:pt x="403" y="590"/>
                    </a:lnTo>
                    <a:cubicBezTo>
                      <a:pt x="403" y="559"/>
                      <a:pt x="435" y="559"/>
                      <a:pt x="435" y="559"/>
                    </a:cubicBezTo>
                    <a:cubicBezTo>
                      <a:pt x="435" y="527"/>
                      <a:pt x="466" y="527"/>
                      <a:pt x="466" y="527"/>
                    </a:cubicBezTo>
                    <a:lnTo>
                      <a:pt x="466" y="527"/>
                    </a:lnTo>
                    <a:lnTo>
                      <a:pt x="466" y="527"/>
                    </a:lnTo>
                    <a:lnTo>
                      <a:pt x="466" y="527"/>
                    </a:lnTo>
                    <a:cubicBezTo>
                      <a:pt x="496" y="527"/>
                      <a:pt x="496" y="527"/>
                      <a:pt x="496" y="559"/>
                    </a:cubicBezTo>
                    <a:lnTo>
                      <a:pt x="496" y="559"/>
                    </a:lnTo>
                    <a:cubicBezTo>
                      <a:pt x="528" y="527"/>
                      <a:pt x="528" y="527"/>
                      <a:pt x="528" y="527"/>
                    </a:cubicBezTo>
                    <a:lnTo>
                      <a:pt x="528" y="527"/>
                    </a:lnTo>
                    <a:cubicBezTo>
                      <a:pt x="528" y="496"/>
                      <a:pt x="528" y="496"/>
                      <a:pt x="559" y="496"/>
                    </a:cubicBezTo>
                    <a:cubicBezTo>
                      <a:pt x="559" y="496"/>
                      <a:pt x="559" y="496"/>
                      <a:pt x="559" y="466"/>
                    </a:cubicBezTo>
                    <a:lnTo>
                      <a:pt x="589" y="466"/>
                    </a:lnTo>
                    <a:cubicBezTo>
                      <a:pt x="589" y="466"/>
                      <a:pt x="589" y="466"/>
                      <a:pt x="620" y="435"/>
                    </a:cubicBezTo>
                    <a:lnTo>
                      <a:pt x="620" y="435"/>
                    </a:lnTo>
                    <a:lnTo>
                      <a:pt x="620" y="435"/>
                    </a:lnTo>
                    <a:lnTo>
                      <a:pt x="620" y="435"/>
                    </a:lnTo>
                    <a:cubicBezTo>
                      <a:pt x="620" y="403"/>
                      <a:pt x="620" y="403"/>
                      <a:pt x="652" y="403"/>
                    </a:cubicBezTo>
                    <a:lnTo>
                      <a:pt x="652" y="403"/>
                    </a:lnTo>
                    <a:lnTo>
                      <a:pt x="652" y="403"/>
                    </a:lnTo>
                    <a:cubicBezTo>
                      <a:pt x="652" y="372"/>
                      <a:pt x="652" y="372"/>
                      <a:pt x="683" y="372"/>
                    </a:cubicBezTo>
                    <a:cubicBezTo>
                      <a:pt x="683" y="342"/>
                      <a:pt x="683" y="342"/>
                      <a:pt x="683" y="342"/>
                    </a:cubicBezTo>
                    <a:cubicBezTo>
                      <a:pt x="683" y="311"/>
                      <a:pt x="683" y="311"/>
                      <a:pt x="683" y="311"/>
                    </a:cubicBezTo>
                    <a:lnTo>
                      <a:pt x="683" y="279"/>
                    </a:lnTo>
                    <a:lnTo>
                      <a:pt x="683" y="279"/>
                    </a:lnTo>
                    <a:lnTo>
                      <a:pt x="683" y="279"/>
                    </a:lnTo>
                    <a:lnTo>
                      <a:pt x="683" y="279"/>
                    </a:lnTo>
                    <a:cubicBezTo>
                      <a:pt x="683" y="279"/>
                      <a:pt x="683" y="279"/>
                      <a:pt x="652" y="279"/>
                    </a:cubicBezTo>
                    <a:cubicBezTo>
                      <a:pt x="652" y="248"/>
                      <a:pt x="652" y="248"/>
                      <a:pt x="652" y="248"/>
                    </a:cubicBezTo>
                    <a:cubicBezTo>
                      <a:pt x="652" y="218"/>
                      <a:pt x="652" y="218"/>
                      <a:pt x="652" y="218"/>
                    </a:cubicBezTo>
                    <a:lnTo>
                      <a:pt x="652" y="187"/>
                    </a:lnTo>
                    <a:lnTo>
                      <a:pt x="652" y="187"/>
                    </a:lnTo>
                    <a:lnTo>
                      <a:pt x="652" y="187"/>
                    </a:lnTo>
                    <a:lnTo>
                      <a:pt x="652" y="155"/>
                    </a:lnTo>
                    <a:cubicBezTo>
                      <a:pt x="652" y="155"/>
                      <a:pt x="652" y="155"/>
                      <a:pt x="652" y="124"/>
                    </a:cubicBezTo>
                    <a:cubicBezTo>
                      <a:pt x="652" y="124"/>
                      <a:pt x="652" y="124"/>
                      <a:pt x="652" y="94"/>
                    </a:cubicBezTo>
                    <a:lnTo>
                      <a:pt x="652" y="94"/>
                    </a:lnTo>
                    <a:lnTo>
                      <a:pt x="683" y="94"/>
                    </a:lnTo>
                    <a:lnTo>
                      <a:pt x="683" y="94"/>
                    </a:lnTo>
                    <a:lnTo>
                      <a:pt x="683" y="94"/>
                    </a:lnTo>
                    <a:lnTo>
                      <a:pt x="683" y="94"/>
                    </a:lnTo>
                    <a:cubicBezTo>
                      <a:pt x="713" y="94"/>
                      <a:pt x="713" y="94"/>
                      <a:pt x="744" y="124"/>
                    </a:cubicBezTo>
                    <a:lnTo>
                      <a:pt x="744" y="124"/>
                    </a:lnTo>
                    <a:lnTo>
                      <a:pt x="744" y="124"/>
                    </a:lnTo>
                    <a:cubicBezTo>
                      <a:pt x="776" y="94"/>
                      <a:pt x="776" y="94"/>
                      <a:pt x="776" y="94"/>
                    </a:cubicBezTo>
                    <a:cubicBezTo>
                      <a:pt x="807" y="94"/>
                      <a:pt x="807" y="94"/>
                      <a:pt x="807" y="94"/>
                    </a:cubicBezTo>
                    <a:lnTo>
                      <a:pt x="776" y="94"/>
                    </a:lnTo>
                    <a:lnTo>
                      <a:pt x="776" y="63"/>
                    </a:lnTo>
                    <a:lnTo>
                      <a:pt x="744" y="63"/>
                    </a:lnTo>
                    <a:lnTo>
                      <a:pt x="744" y="31"/>
                    </a:lnTo>
                    <a:lnTo>
                      <a:pt x="744" y="31"/>
                    </a:lnTo>
                    <a:lnTo>
                      <a:pt x="744" y="31"/>
                    </a:lnTo>
                    <a:lnTo>
                      <a:pt x="713" y="0"/>
                    </a:lnTo>
                    <a:lnTo>
                      <a:pt x="713" y="0"/>
                    </a:lnTo>
                    <a:lnTo>
                      <a:pt x="713" y="0"/>
                    </a:lnTo>
                    <a:lnTo>
                      <a:pt x="683" y="0"/>
                    </a:lnTo>
                    <a:cubicBezTo>
                      <a:pt x="683" y="0"/>
                      <a:pt x="683" y="0"/>
                      <a:pt x="652" y="0"/>
                    </a:cubicBezTo>
                    <a:cubicBezTo>
                      <a:pt x="652" y="0"/>
                      <a:pt x="652" y="0"/>
                      <a:pt x="620" y="31"/>
                    </a:cubicBezTo>
                    <a:lnTo>
                      <a:pt x="620" y="31"/>
                    </a:lnTo>
                    <a:lnTo>
                      <a:pt x="620" y="31"/>
                    </a:lnTo>
                    <a:cubicBezTo>
                      <a:pt x="620" y="31"/>
                      <a:pt x="620" y="31"/>
                      <a:pt x="589" y="31"/>
                    </a:cubicBezTo>
                    <a:lnTo>
                      <a:pt x="589" y="31"/>
                    </a:lnTo>
                    <a:lnTo>
                      <a:pt x="589" y="31"/>
                    </a:lnTo>
                    <a:lnTo>
                      <a:pt x="589" y="31"/>
                    </a:lnTo>
                    <a:lnTo>
                      <a:pt x="559" y="31"/>
                    </a:lnTo>
                    <a:cubicBezTo>
                      <a:pt x="559" y="31"/>
                      <a:pt x="559" y="31"/>
                      <a:pt x="559" y="63"/>
                    </a:cubicBezTo>
                    <a:lnTo>
                      <a:pt x="559" y="63"/>
                    </a:lnTo>
                    <a:lnTo>
                      <a:pt x="559" y="63"/>
                    </a:lnTo>
                    <a:cubicBezTo>
                      <a:pt x="559" y="63"/>
                      <a:pt x="559" y="63"/>
                      <a:pt x="559" y="94"/>
                    </a:cubicBezTo>
                    <a:lnTo>
                      <a:pt x="559" y="94"/>
                    </a:lnTo>
                    <a:lnTo>
                      <a:pt x="559" y="94"/>
                    </a:lnTo>
                    <a:lnTo>
                      <a:pt x="559" y="94"/>
                    </a:lnTo>
                    <a:cubicBezTo>
                      <a:pt x="559" y="124"/>
                      <a:pt x="559" y="155"/>
                      <a:pt x="528" y="155"/>
                    </a:cubicBezTo>
                    <a:lnTo>
                      <a:pt x="528" y="155"/>
                    </a:lnTo>
                    <a:lnTo>
                      <a:pt x="528" y="155"/>
                    </a:lnTo>
                    <a:lnTo>
                      <a:pt x="528" y="155"/>
                    </a:lnTo>
                    <a:cubicBezTo>
                      <a:pt x="528" y="187"/>
                      <a:pt x="528" y="218"/>
                      <a:pt x="496" y="218"/>
                    </a:cubicBezTo>
                    <a:lnTo>
                      <a:pt x="496" y="218"/>
                    </a:lnTo>
                    <a:lnTo>
                      <a:pt x="496" y="218"/>
                    </a:lnTo>
                    <a:cubicBezTo>
                      <a:pt x="466" y="248"/>
                      <a:pt x="466" y="248"/>
                      <a:pt x="466" y="248"/>
                    </a:cubicBezTo>
                    <a:lnTo>
                      <a:pt x="466" y="248"/>
                    </a:lnTo>
                    <a:cubicBezTo>
                      <a:pt x="466" y="279"/>
                      <a:pt x="435" y="279"/>
                      <a:pt x="435" y="279"/>
                    </a:cubicBezTo>
                    <a:lnTo>
                      <a:pt x="435" y="279"/>
                    </a:lnTo>
                    <a:lnTo>
                      <a:pt x="435" y="279"/>
                    </a:lnTo>
                    <a:lnTo>
                      <a:pt x="435" y="279"/>
                    </a:lnTo>
                    <a:cubicBezTo>
                      <a:pt x="435" y="311"/>
                      <a:pt x="435" y="311"/>
                      <a:pt x="435" y="311"/>
                    </a:cubicBezTo>
                    <a:lnTo>
                      <a:pt x="435" y="342"/>
                    </a:lnTo>
                    <a:lnTo>
                      <a:pt x="403" y="342"/>
                    </a:lnTo>
                    <a:lnTo>
                      <a:pt x="403" y="342"/>
                    </a:lnTo>
                    <a:cubicBezTo>
                      <a:pt x="403" y="372"/>
                      <a:pt x="403" y="372"/>
                      <a:pt x="372" y="372"/>
                    </a:cubicBezTo>
                    <a:lnTo>
                      <a:pt x="372" y="372"/>
                    </a:lnTo>
                    <a:cubicBezTo>
                      <a:pt x="372" y="372"/>
                      <a:pt x="342" y="372"/>
                      <a:pt x="342" y="342"/>
                    </a:cubicBezTo>
                    <a:lnTo>
                      <a:pt x="342" y="342"/>
                    </a:lnTo>
                    <a:cubicBezTo>
                      <a:pt x="342" y="342"/>
                      <a:pt x="342" y="342"/>
                      <a:pt x="342" y="372"/>
                    </a:cubicBezTo>
                    <a:lnTo>
                      <a:pt x="342" y="372"/>
                    </a:lnTo>
                    <a:lnTo>
                      <a:pt x="311" y="403"/>
                    </a:lnTo>
                    <a:lnTo>
                      <a:pt x="280" y="372"/>
                    </a:lnTo>
                    <a:cubicBezTo>
                      <a:pt x="280" y="403"/>
                      <a:pt x="280" y="403"/>
                      <a:pt x="280" y="403"/>
                    </a:cubicBezTo>
                    <a:lnTo>
                      <a:pt x="280" y="403"/>
                    </a:lnTo>
                    <a:cubicBezTo>
                      <a:pt x="280" y="435"/>
                      <a:pt x="280" y="435"/>
                      <a:pt x="280" y="435"/>
                    </a:cubicBezTo>
                    <a:cubicBezTo>
                      <a:pt x="280" y="466"/>
                      <a:pt x="280" y="466"/>
                      <a:pt x="248" y="466"/>
                    </a:cubicBezTo>
                    <a:lnTo>
                      <a:pt x="248" y="466"/>
                    </a:lnTo>
                    <a:cubicBezTo>
                      <a:pt x="218" y="466"/>
                      <a:pt x="218" y="466"/>
                      <a:pt x="218" y="466"/>
                    </a:cubicBezTo>
                    <a:lnTo>
                      <a:pt x="218" y="466"/>
                    </a:lnTo>
                    <a:lnTo>
                      <a:pt x="218" y="496"/>
                    </a:lnTo>
                    <a:lnTo>
                      <a:pt x="218" y="496"/>
                    </a:lnTo>
                    <a:cubicBezTo>
                      <a:pt x="187" y="496"/>
                      <a:pt x="187" y="496"/>
                      <a:pt x="187" y="496"/>
                    </a:cubicBezTo>
                    <a:lnTo>
                      <a:pt x="156" y="496"/>
                    </a:lnTo>
                    <a:lnTo>
                      <a:pt x="156" y="496"/>
                    </a:lnTo>
                    <a:lnTo>
                      <a:pt x="124" y="496"/>
                    </a:lnTo>
                    <a:lnTo>
                      <a:pt x="124" y="496"/>
                    </a:lnTo>
                    <a:lnTo>
                      <a:pt x="124" y="496"/>
                    </a:lnTo>
                    <a:lnTo>
                      <a:pt x="94" y="496"/>
                    </a:lnTo>
                    <a:cubicBezTo>
                      <a:pt x="94" y="496"/>
                      <a:pt x="63" y="496"/>
                      <a:pt x="32" y="496"/>
                    </a:cubicBezTo>
                    <a:lnTo>
                      <a:pt x="32" y="496"/>
                    </a:lnTo>
                    <a:cubicBezTo>
                      <a:pt x="63" y="496"/>
                      <a:pt x="63" y="527"/>
                      <a:pt x="63" y="527"/>
                    </a:cubicBezTo>
                    <a:lnTo>
                      <a:pt x="63" y="527"/>
                    </a:lnTo>
                    <a:lnTo>
                      <a:pt x="63" y="559"/>
                    </a:lnTo>
                    <a:cubicBezTo>
                      <a:pt x="63" y="559"/>
                      <a:pt x="63" y="559"/>
                      <a:pt x="63" y="590"/>
                    </a:cubicBezTo>
                    <a:cubicBezTo>
                      <a:pt x="94" y="590"/>
                      <a:pt x="94" y="590"/>
                      <a:pt x="94" y="590"/>
                    </a:cubicBezTo>
                    <a:lnTo>
                      <a:pt x="94" y="590"/>
                    </a:lnTo>
                    <a:lnTo>
                      <a:pt x="94" y="590"/>
                    </a:lnTo>
                    <a:lnTo>
                      <a:pt x="94" y="590"/>
                    </a:lnTo>
                    <a:cubicBezTo>
                      <a:pt x="94" y="620"/>
                      <a:pt x="94" y="620"/>
                      <a:pt x="94" y="620"/>
                    </a:cubicBezTo>
                    <a:cubicBezTo>
                      <a:pt x="94" y="651"/>
                      <a:pt x="94" y="651"/>
                      <a:pt x="94" y="651"/>
                    </a:cubicBezTo>
                    <a:cubicBezTo>
                      <a:pt x="94" y="683"/>
                      <a:pt x="63" y="683"/>
                      <a:pt x="63" y="683"/>
                    </a:cubicBezTo>
                    <a:cubicBezTo>
                      <a:pt x="32" y="683"/>
                      <a:pt x="32" y="683"/>
                      <a:pt x="32" y="683"/>
                    </a:cubicBezTo>
                    <a:cubicBezTo>
                      <a:pt x="32" y="683"/>
                      <a:pt x="0" y="683"/>
                      <a:pt x="0" y="714"/>
                    </a:cubicBezTo>
                    <a:lnTo>
                      <a:pt x="0" y="714"/>
                    </a:lnTo>
                    <a:cubicBezTo>
                      <a:pt x="32" y="714"/>
                      <a:pt x="32" y="714"/>
                      <a:pt x="32" y="714"/>
                    </a:cubicBezTo>
                    <a:cubicBezTo>
                      <a:pt x="63" y="714"/>
                      <a:pt x="94" y="714"/>
                      <a:pt x="124" y="683"/>
                    </a:cubicBezTo>
                    <a:lnTo>
                      <a:pt x="124" y="683"/>
                    </a:lnTo>
                    <a:cubicBezTo>
                      <a:pt x="156" y="683"/>
                      <a:pt x="156" y="714"/>
                      <a:pt x="156" y="714"/>
                    </a:cubicBezTo>
                    <a:lnTo>
                      <a:pt x="156" y="714"/>
                    </a:lnTo>
                    <a:lnTo>
                      <a:pt x="187" y="714"/>
                    </a:lnTo>
                    <a:cubicBezTo>
                      <a:pt x="218" y="714"/>
                      <a:pt x="218" y="683"/>
                      <a:pt x="218" y="683"/>
                    </a:cubicBezTo>
                    <a:lnTo>
                      <a:pt x="248" y="683"/>
                    </a:lnTo>
                    <a:lnTo>
                      <a:pt x="280" y="714"/>
                    </a:lnTo>
                    <a:lnTo>
                      <a:pt x="280" y="714"/>
                    </a:lnTo>
                    <a:cubicBezTo>
                      <a:pt x="280" y="744"/>
                      <a:pt x="311" y="744"/>
                      <a:pt x="311" y="775"/>
                    </a:cubicBezTo>
                    <a:cubicBezTo>
                      <a:pt x="311" y="807"/>
                      <a:pt x="311" y="807"/>
                      <a:pt x="342" y="807"/>
                    </a:cubicBezTo>
                    <a:lnTo>
                      <a:pt x="342" y="807"/>
                    </a:lnTo>
                    <a:lnTo>
                      <a:pt x="342" y="807"/>
                    </a:lnTo>
                    <a:cubicBezTo>
                      <a:pt x="342" y="775"/>
                      <a:pt x="372" y="775"/>
                      <a:pt x="372" y="7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82" name="Freeform 138"/>
              <p:cNvSpPr>
                <a:spLocks noChangeArrowheads="1"/>
              </p:cNvSpPr>
              <p:nvPr/>
            </p:nvSpPr>
            <p:spPr bwMode="auto">
              <a:xfrm>
                <a:off x="5454650" y="2003425"/>
                <a:ext cx="123825" cy="144463"/>
              </a:xfrm>
              <a:custGeom>
                <a:avLst/>
                <a:gdLst>
                  <a:gd name="T0" fmla="*/ 124 w 342"/>
                  <a:gd name="T1" fmla="*/ 402 h 403"/>
                  <a:gd name="T2" fmla="*/ 154 w 342"/>
                  <a:gd name="T3" fmla="*/ 372 h 403"/>
                  <a:gd name="T4" fmla="*/ 154 w 342"/>
                  <a:gd name="T5" fmla="*/ 372 h 403"/>
                  <a:gd name="T6" fmla="*/ 154 w 342"/>
                  <a:gd name="T7" fmla="*/ 372 h 403"/>
                  <a:gd name="T8" fmla="*/ 154 w 342"/>
                  <a:gd name="T9" fmla="*/ 372 h 403"/>
                  <a:gd name="T10" fmla="*/ 154 w 342"/>
                  <a:gd name="T11" fmla="*/ 372 h 403"/>
                  <a:gd name="T12" fmla="*/ 154 w 342"/>
                  <a:gd name="T13" fmla="*/ 309 h 403"/>
                  <a:gd name="T14" fmla="*/ 154 w 342"/>
                  <a:gd name="T15" fmla="*/ 309 h 403"/>
                  <a:gd name="T16" fmla="*/ 185 w 342"/>
                  <a:gd name="T17" fmla="*/ 248 h 403"/>
                  <a:gd name="T18" fmla="*/ 185 w 342"/>
                  <a:gd name="T19" fmla="*/ 216 h 403"/>
                  <a:gd name="T20" fmla="*/ 185 w 342"/>
                  <a:gd name="T21" fmla="*/ 216 h 403"/>
                  <a:gd name="T22" fmla="*/ 248 w 342"/>
                  <a:gd name="T23" fmla="*/ 216 h 403"/>
                  <a:gd name="T24" fmla="*/ 248 w 342"/>
                  <a:gd name="T25" fmla="*/ 155 h 403"/>
                  <a:gd name="T26" fmla="*/ 248 w 342"/>
                  <a:gd name="T27" fmla="*/ 155 h 403"/>
                  <a:gd name="T28" fmla="*/ 248 w 342"/>
                  <a:gd name="T29" fmla="*/ 124 h 403"/>
                  <a:gd name="T30" fmla="*/ 248 w 342"/>
                  <a:gd name="T31" fmla="*/ 124 h 403"/>
                  <a:gd name="T32" fmla="*/ 248 w 342"/>
                  <a:gd name="T33" fmla="*/ 92 h 403"/>
                  <a:gd name="T34" fmla="*/ 278 w 342"/>
                  <a:gd name="T35" fmla="*/ 92 h 403"/>
                  <a:gd name="T36" fmla="*/ 309 w 342"/>
                  <a:gd name="T37" fmla="*/ 61 h 403"/>
                  <a:gd name="T38" fmla="*/ 341 w 342"/>
                  <a:gd name="T39" fmla="*/ 31 h 403"/>
                  <a:gd name="T40" fmla="*/ 341 w 342"/>
                  <a:gd name="T41" fmla="*/ 31 h 403"/>
                  <a:gd name="T42" fmla="*/ 309 w 342"/>
                  <a:gd name="T43" fmla="*/ 0 h 403"/>
                  <a:gd name="T44" fmla="*/ 309 w 342"/>
                  <a:gd name="T45" fmla="*/ 0 h 403"/>
                  <a:gd name="T46" fmla="*/ 248 w 342"/>
                  <a:gd name="T47" fmla="*/ 31 h 403"/>
                  <a:gd name="T48" fmla="*/ 185 w 342"/>
                  <a:gd name="T49" fmla="*/ 92 h 403"/>
                  <a:gd name="T50" fmla="*/ 154 w 342"/>
                  <a:gd name="T51" fmla="*/ 92 h 403"/>
                  <a:gd name="T52" fmla="*/ 154 w 342"/>
                  <a:gd name="T53" fmla="*/ 92 h 403"/>
                  <a:gd name="T54" fmla="*/ 154 w 342"/>
                  <a:gd name="T55" fmla="*/ 92 h 403"/>
                  <a:gd name="T56" fmla="*/ 124 w 342"/>
                  <a:gd name="T57" fmla="*/ 92 h 403"/>
                  <a:gd name="T58" fmla="*/ 124 w 342"/>
                  <a:gd name="T59" fmla="*/ 92 h 403"/>
                  <a:gd name="T60" fmla="*/ 61 w 342"/>
                  <a:gd name="T61" fmla="*/ 124 h 403"/>
                  <a:gd name="T62" fmla="*/ 30 w 342"/>
                  <a:gd name="T63" fmla="*/ 92 h 403"/>
                  <a:gd name="T64" fmla="*/ 30 w 342"/>
                  <a:gd name="T65" fmla="*/ 92 h 403"/>
                  <a:gd name="T66" fmla="*/ 0 w 342"/>
                  <a:gd name="T67" fmla="*/ 92 h 403"/>
                  <a:gd name="T68" fmla="*/ 30 w 342"/>
                  <a:gd name="T69" fmla="*/ 124 h 403"/>
                  <a:gd name="T70" fmla="*/ 30 w 342"/>
                  <a:gd name="T71" fmla="*/ 155 h 403"/>
                  <a:gd name="T72" fmla="*/ 30 w 342"/>
                  <a:gd name="T73" fmla="*/ 155 h 403"/>
                  <a:gd name="T74" fmla="*/ 30 w 342"/>
                  <a:gd name="T75" fmla="*/ 155 h 403"/>
                  <a:gd name="T76" fmla="*/ 93 w 342"/>
                  <a:gd name="T77" fmla="*/ 155 h 403"/>
                  <a:gd name="T78" fmla="*/ 93 w 342"/>
                  <a:gd name="T79" fmla="*/ 155 h 403"/>
                  <a:gd name="T80" fmla="*/ 124 w 342"/>
                  <a:gd name="T81" fmla="*/ 155 h 403"/>
                  <a:gd name="T82" fmla="*/ 154 w 342"/>
                  <a:gd name="T83" fmla="*/ 185 h 403"/>
                  <a:gd name="T84" fmla="*/ 124 w 342"/>
                  <a:gd name="T85" fmla="*/ 278 h 403"/>
                  <a:gd name="T86" fmla="*/ 93 w 342"/>
                  <a:gd name="T87" fmla="*/ 278 h 403"/>
                  <a:gd name="T88" fmla="*/ 93 w 342"/>
                  <a:gd name="T89" fmla="*/ 278 h 403"/>
                  <a:gd name="T90" fmla="*/ 93 w 342"/>
                  <a:gd name="T91" fmla="*/ 340 h 403"/>
                  <a:gd name="T92" fmla="*/ 124 w 342"/>
                  <a:gd name="T93" fmla="*/ 340 h 403"/>
                  <a:gd name="T94" fmla="*/ 124 w 342"/>
                  <a:gd name="T95" fmla="*/ 372 h 4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342" h="403">
                    <a:moveTo>
                      <a:pt x="124" y="402"/>
                    </a:moveTo>
                    <a:lnTo>
                      <a:pt x="124" y="402"/>
                    </a:lnTo>
                    <a:lnTo>
                      <a:pt x="124" y="372"/>
                    </a:lnTo>
                    <a:lnTo>
                      <a:pt x="154" y="372"/>
                    </a:lnTo>
                    <a:lnTo>
                      <a:pt x="154" y="372"/>
                    </a:lnTo>
                    <a:lnTo>
                      <a:pt x="154" y="372"/>
                    </a:lnTo>
                    <a:lnTo>
                      <a:pt x="154" y="372"/>
                    </a:lnTo>
                    <a:lnTo>
                      <a:pt x="154" y="372"/>
                    </a:lnTo>
                    <a:lnTo>
                      <a:pt x="154" y="372"/>
                    </a:lnTo>
                    <a:lnTo>
                      <a:pt x="154" y="372"/>
                    </a:lnTo>
                    <a:lnTo>
                      <a:pt x="154" y="372"/>
                    </a:lnTo>
                    <a:lnTo>
                      <a:pt x="154" y="372"/>
                    </a:lnTo>
                    <a:lnTo>
                      <a:pt x="154" y="340"/>
                    </a:lnTo>
                    <a:lnTo>
                      <a:pt x="154" y="309"/>
                    </a:lnTo>
                    <a:lnTo>
                      <a:pt x="154" y="309"/>
                    </a:lnTo>
                    <a:lnTo>
                      <a:pt x="154" y="309"/>
                    </a:lnTo>
                    <a:cubicBezTo>
                      <a:pt x="154" y="278"/>
                      <a:pt x="154" y="278"/>
                      <a:pt x="154" y="278"/>
                    </a:cubicBezTo>
                    <a:cubicBezTo>
                      <a:pt x="154" y="278"/>
                      <a:pt x="154" y="248"/>
                      <a:pt x="185" y="248"/>
                    </a:cubicBezTo>
                    <a:lnTo>
                      <a:pt x="185" y="248"/>
                    </a:lnTo>
                    <a:lnTo>
                      <a:pt x="185" y="216"/>
                    </a:lnTo>
                    <a:lnTo>
                      <a:pt x="185" y="216"/>
                    </a:lnTo>
                    <a:lnTo>
                      <a:pt x="185" y="216"/>
                    </a:lnTo>
                    <a:cubicBezTo>
                      <a:pt x="217" y="216"/>
                      <a:pt x="217" y="248"/>
                      <a:pt x="217" y="248"/>
                    </a:cubicBezTo>
                    <a:cubicBezTo>
                      <a:pt x="248" y="216"/>
                      <a:pt x="248" y="216"/>
                      <a:pt x="248" y="216"/>
                    </a:cubicBezTo>
                    <a:cubicBezTo>
                      <a:pt x="248" y="185"/>
                      <a:pt x="248" y="185"/>
                      <a:pt x="248" y="185"/>
                    </a:cubicBezTo>
                    <a:lnTo>
                      <a:pt x="248" y="155"/>
                    </a:lnTo>
                    <a:lnTo>
                      <a:pt x="248" y="155"/>
                    </a:lnTo>
                    <a:lnTo>
                      <a:pt x="248" y="155"/>
                    </a:lnTo>
                    <a:lnTo>
                      <a:pt x="248" y="155"/>
                    </a:lnTo>
                    <a:lnTo>
                      <a:pt x="248" y="124"/>
                    </a:lnTo>
                    <a:cubicBezTo>
                      <a:pt x="278" y="124"/>
                      <a:pt x="278" y="124"/>
                      <a:pt x="278" y="124"/>
                    </a:cubicBezTo>
                    <a:cubicBezTo>
                      <a:pt x="278" y="124"/>
                      <a:pt x="278" y="124"/>
                      <a:pt x="248" y="124"/>
                    </a:cubicBezTo>
                    <a:lnTo>
                      <a:pt x="248" y="124"/>
                    </a:lnTo>
                    <a:cubicBezTo>
                      <a:pt x="248" y="124"/>
                      <a:pt x="248" y="124"/>
                      <a:pt x="248" y="92"/>
                    </a:cubicBezTo>
                    <a:lnTo>
                      <a:pt x="278" y="92"/>
                    </a:lnTo>
                    <a:lnTo>
                      <a:pt x="278" y="92"/>
                    </a:lnTo>
                    <a:cubicBezTo>
                      <a:pt x="278" y="61"/>
                      <a:pt x="278" y="61"/>
                      <a:pt x="309" y="61"/>
                    </a:cubicBezTo>
                    <a:lnTo>
                      <a:pt x="309" y="61"/>
                    </a:lnTo>
                    <a:lnTo>
                      <a:pt x="309" y="61"/>
                    </a:lnTo>
                    <a:cubicBezTo>
                      <a:pt x="309" y="61"/>
                      <a:pt x="309" y="31"/>
                      <a:pt x="341" y="31"/>
                    </a:cubicBezTo>
                    <a:lnTo>
                      <a:pt x="341" y="31"/>
                    </a:lnTo>
                    <a:lnTo>
                      <a:pt x="341" y="31"/>
                    </a:lnTo>
                    <a:cubicBezTo>
                      <a:pt x="341" y="31"/>
                      <a:pt x="341" y="0"/>
                      <a:pt x="309" y="0"/>
                    </a:cubicBezTo>
                    <a:lnTo>
                      <a:pt x="309" y="0"/>
                    </a:lnTo>
                    <a:lnTo>
                      <a:pt x="309" y="0"/>
                    </a:lnTo>
                    <a:lnTo>
                      <a:pt x="309" y="0"/>
                    </a:lnTo>
                    <a:cubicBezTo>
                      <a:pt x="309" y="0"/>
                      <a:pt x="309" y="0"/>
                      <a:pt x="309" y="31"/>
                    </a:cubicBezTo>
                    <a:cubicBezTo>
                      <a:pt x="278" y="31"/>
                      <a:pt x="278" y="31"/>
                      <a:pt x="248" y="31"/>
                    </a:cubicBezTo>
                    <a:cubicBezTo>
                      <a:pt x="248" y="61"/>
                      <a:pt x="248" y="61"/>
                      <a:pt x="248" y="61"/>
                    </a:cubicBezTo>
                    <a:cubicBezTo>
                      <a:pt x="217" y="61"/>
                      <a:pt x="185" y="92"/>
                      <a:pt x="185" y="92"/>
                    </a:cubicBezTo>
                    <a:lnTo>
                      <a:pt x="185" y="92"/>
                    </a:lnTo>
                    <a:lnTo>
                      <a:pt x="154" y="92"/>
                    </a:lnTo>
                    <a:lnTo>
                      <a:pt x="154" y="92"/>
                    </a:lnTo>
                    <a:lnTo>
                      <a:pt x="154" y="92"/>
                    </a:lnTo>
                    <a:lnTo>
                      <a:pt x="154" y="92"/>
                    </a:lnTo>
                    <a:lnTo>
                      <a:pt x="154" y="92"/>
                    </a:lnTo>
                    <a:lnTo>
                      <a:pt x="154" y="92"/>
                    </a:lnTo>
                    <a:lnTo>
                      <a:pt x="124" y="92"/>
                    </a:lnTo>
                    <a:lnTo>
                      <a:pt x="124" y="92"/>
                    </a:lnTo>
                    <a:lnTo>
                      <a:pt x="124" y="92"/>
                    </a:lnTo>
                    <a:cubicBezTo>
                      <a:pt x="124" y="92"/>
                      <a:pt x="93" y="92"/>
                      <a:pt x="93" y="124"/>
                    </a:cubicBezTo>
                    <a:cubicBezTo>
                      <a:pt x="61" y="124"/>
                      <a:pt x="61" y="124"/>
                      <a:pt x="61" y="124"/>
                    </a:cubicBezTo>
                    <a:lnTo>
                      <a:pt x="61" y="124"/>
                    </a:lnTo>
                    <a:lnTo>
                      <a:pt x="30" y="92"/>
                    </a:lnTo>
                    <a:lnTo>
                      <a:pt x="30" y="92"/>
                    </a:lnTo>
                    <a:lnTo>
                      <a:pt x="30" y="92"/>
                    </a:lnTo>
                    <a:lnTo>
                      <a:pt x="0" y="92"/>
                    </a:lnTo>
                    <a:lnTo>
                      <a:pt x="0" y="92"/>
                    </a:lnTo>
                    <a:cubicBezTo>
                      <a:pt x="0" y="124"/>
                      <a:pt x="30" y="124"/>
                      <a:pt x="30" y="124"/>
                    </a:cubicBezTo>
                    <a:lnTo>
                      <a:pt x="30" y="124"/>
                    </a:lnTo>
                    <a:lnTo>
                      <a:pt x="30" y="124"/>
                    </a:lnTo>
                    <a:lnTo>
                      <a:pt x="30" y="155"/>
                    </a:lnTo>
                    <a:lnTo>
                      <a:pt x="30" y="155"/>
                    </a:lnTo>
                    <a:lnTo>
                      <a:pt x="30" y="155"/>
                    </a:lnTo>
                    <a:lnTo>
                      <a:pt x="30" y="155"/>
                    </a:lnTo>
                    <a:lnTo>
                      <a:pt x="30" y="155"/>
                    </a:lnTo>
                    <a:cubicBezTo>
                      <a:pt x="61" y="155"/>
                      <a:pt x="61" y="155"/>
                      <a:pt x="93" y="155"/>
                    </a:cubicBezTo>
                    <a:lnTo>
                      <a:pt x="93" y="155"/>
                    </a:lnTo>
                    <a:lnTo>
                      <a:pt x="93" y="155"/>
                    </a:lnTo>
                    <a:lnTo>
                      <a:pt x="93" y="155"/>
                    </a:lnTo>
                    <a:lnTo>
                      <a:pt x="93" y="155"/>
                    </a:lnTo>
                    <a:cubicBezTo>
                      <a:pt x="124" y="155"/>
                      <a:pt x="124" y="155"/>
                      <a:pt x="124" y="155"/>
                    </a:cubicBezTo>
                    <a:cubicBezTo>
                      <a:pt x="154" y="155"/>
                      <a:pt x="154" y="155"/>
                      <a:pt x="154" y="185"/>
                    </a:cubicBezTo>
                    <a:lnTo>
                      <a:pt x="154" y="185"/>
                    </a:lnTo>
                    <a:cubicBezTo>
                      <a:pt x="154" y="216"/>
                      <a:pt x="154" y="216"/>
                      <a:pt x="154" y="216"/>
                    </a:cubicBezTo>
                    <a:cubicBezTo>
                      <a:pt x="154" y="248"/>
                      <a:pt x="124" y="278"/>
                      <a:pt x="124" y="278"/>
                    </a:cubicBezTo>
                    <a:cubicBezTo>
                      <a:pt x="93" y="278"/>
                      <a:pt x="93" y="278"/>
                      <a:pt x="93" y="278"/>
                    </a:cubicBezTo>
                    <a:lnTo>
                      <a:pt x="93" y="278"/>
                    </a:lnTo>
                    <a:lnTo>
                      <a:pt x="93" y="278"/>
                    </a:lnTo>
                    <a:lnTo>
                      <a:pt x="93" y="278"/>
                    </a:lnTo>
                    <a:cubicBezTo>
                      <a:pt x="93" y="309"/>
                      <a:pt x="93" y="309"/>
                      <a:pt x="93" y="309"/>
                    </a:cubicBezTo>
                    <a:cubicBezTo>
                      <a:pt x="93" y="309"/>
                      <a:pt x="93" y="309"/>
                      <a:pt x="93" y="340"/>
                    </a:cubicBezTo>
                    <a:lnTo>
                      <a:pt x="93" y="340"/>
                    </a:lnTo>
                    <a:cubicBezTo>
                      <a:pt x="124" y="340"/>
                      <a:pt x="124" y="340"/>
                      <a:pt x="124" y="340"/>
                    </a:cubicBezTo>
                    <a:lnTo>
                      <a:pt x="124" y="340"/>
                    </a:lnTo>
                    <a:cubicBezTo>
                      <a:pt x="124" y="372"/>
                      <a:pt x="124" y="372"/>
                      <a:pt x="124" y="372"/>
                    </a:cubicBezTo>
                    <a:cubicBezTo>
                      <a:pt x="124" y="372"/>
                      <a:pt x="124" y="372"/>
                      <a:pt x="124" y="40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83" name="Freeform 139"/>
              <p:cNvSpPr>
                <a:spLocks noChangeArrowheads="1"/>
              </p:cNvSpPr>
              <p:nvPr/>
            </p:nvSpPr>
            <p:spPr bwMode="auto">
              <a:xfrm>
                <a:off x="4214813" y="865188"/>
                <a:ext cx="3192462" cy="803275"/>
              </a:xfrm>
              <a:custGeom>
                <a:avLst/>
                <a:gdLst>
                  <a:gd name="T0" fmla="*/ 7717 w 8866"/>
                  <a:gd name="T1" fmla="*/ 527 h 2232"/>
                  <a:gd name="T2" fmla="*/ 7345 w 8866"/>
                  <a:gd name="T3" fmla="*/ 527 h 2232"/>
                  <a:gd name="T4" fmla="*/ 6788 w 8866"/>
                  <a:gd name="T5" fmla="*/ 403 h 2232"/>
                  <a:gd name="T6" fmla="*/ 6354 w 8866"/>
                  <a:gd name="T7" fmla="*/ 310 h 2232"/>
                  <a:gd name="T8" fmla="*/ 5920 w 8866"/>
                  <a:gd name="T9" fmla="*/ 403 h 2232"/>
                  <a:gd name="T10" fmla="*/ 5486 w 8866"/>
                  <a:gd name="T11" fmla="*/ 372 h 2232"/>
                  <a:gd name="T12" fmla="*/ 5083 w 8866"/>
                  <a:gd name="T13" fmla="*/ 310 h 2232"/>
                  <a:gd name="T14" fmla="*/ 4526 w 8866"/>
                  <a:gd name="T15" fmla="*/ 279 h 2232"/>
                  <a:gd name="T16" fmla="*/ 4618 w 8866"/>
                  <a:gd name="T17" fmla="*/ 62 h 2232"/>
                  <a:gd name="T18" fmla="*/ 4154 w 8866"/>
                  <a:gd name="T19" fmla="*/ 0 h 2232"/>
                  <a:gd name="T20" fmla="*/ 3565 w 8866"/>
                  <a:gd name="T21" fmla="*/ 124 h 2232"/>
                  <a:gd name="T22" fmla="*/ 3099 w 8866"/>
                  <a:gd name="T23" fmla="*/ 248 h 2232"/>
                  <a:gd name="T24" fmla="*/ 3006 w 8866"/>
                  <a:gd name="T25" fmla="*/ 403 h 2232"/>
                  <a:gd name="T26" fmla="*/ 2603 w 8866"/>
                  <a:gd name="T27" fmla="*/ 496 h 2232"/>
                  <a:gd name="T28" fmla="*/ 2325 w 8866"/>
                  <a:gd name="T29" fmla="*/ 713 h 2232"/>
                  <a:gd name="T30" fmla="*/ 2449 w 8866"/>
                  <a:gd name="T31" fmla="*/ 310 h 2232"/>
                  <a:gd name="T32" fmla="*/ 2293 w 8866"/>
                  <a:gd name="T33" fmla="*/ 496 h 2232"/>
                  <a:gd name="T34" fmla="*/ 1766 w 8866"/>
                  <a:gd name="T35" fmla="*/ 589 h 2232"/>
                  <a:gd name="T36" fmla="*/ 1302 w 8866"/>
                  <a:gd name="T37" fmla="*/ 589 h 2232"/>
                  <a:gd name="T38" fmla="*/ 992 w 8866"/>
                  <a:gd name="T39" fmla="*/ 589 h 2232"/>
                  <a:gd name="T40" fmla="*/ 681 w 8866"/>
                  <a:gd name="T41" fmla="*/ 837 h 2232"/>
                  <a:gd name="T42" fmla="*/ 372 w 8866"/>
                  <a:gd name="T43" fmla="*/ 744 h 2232"/>
                  <a:gd name="T44" fmla="*/ 651 w 8866"/>
                  <a:gd name="T45" fmla="*/ 620 h 2232"/>
                  <a:gd name="T46" fmla="*/ 124 w 8866"/>
                  <a:gd name="T47" fmla="*/ 527 h 2232"/>
                  <a:gd name="T48" fmla="*/ 186 w 8866"/>
                  <a:gd name="T49" fmla="*/ 868 h 2232"/>
                  <a:gd name="T50" fmla="*/ 0 w 8866"/>
                  <a:gd name="T51" fmla="*/ 1209 h 2232"/>
                  <a:gd name="T52" fmla="*/ 186 w 8866"/>
                  <a:gd name="T53" fmla="*/ 1364 h 2232"/>
                  <a:gd name="T54" fmla="*/ 310 w 8866"/>
                  <a:gd name="T55" fmla="*/ 1581 h 2232"/>
                  <a:gd name="T56" fmla="*/ 527 w 8866"/>
                  <a:gd name="T57" fmla="*/ 1705 h 2232"/>
                  <a:gd name="T58" fmla="*/ 651 w 8866"/>
                  <a:gd name="T59" fmla="*/ 1922 h 2232"/>
                  <a:gd name="T60" fmla="*/ 774 w 8866"/>
                  <a:gd name="T61" fmla="*/ 2170 h 2232"/>
                  <a:gd name="T62" fmla="*/ 1022 w 8866"/>
                  <a:gd name="T63" fmla="*/ 2231 h 2232"/>
                  <a:gd name="T64" fmla="*/ 1146 w 8866"/>
                  <a:gd name="T65" fmla="*/ 1984 h 2232"/>
                  <a:gd name="T66" fmla="*/ 1054 w 8866"/>
                  <a:gd name="T67" fmla="*/ 1766 h 2232"/>
                  <a:gd name="T68" fmla="*/ 1270 w 8866"/>
                  <a:gd name="T69" fmla="*/ 1612 h 2232"/>
                  <a:gd name="T70" fmla="*/ 1550 w 8866"/>
                  <a:gd name="T71" fmla="*/ 1674 h 2232"/>
                  <a:gd name="T72" fmla="*/ 1766 w 8866"/>
                  <a:gd name="T73" fmla="*/ 1642 h 2232"/>
                  <a:gd name="T74" fmla="*/ 2014 w 8866"/>
                  <a:gd name="T75" fmla="*/ 1457 h 2232"/>
                  <a:gd name="T76" fmla="*/ 2293 w 8866"/>
                  <a:gd name="T77" fmla="*/ 1364 h 2232"/>
                  <a:gd name="T78" fmla="*/ 2510 w 8866"/>
                  <a:gd name="T79" fmla="*/ 1457 h 2232"/>
                  <a:gd name="T80" fmla="*/ 2727 w 8866"/>
                  <a:gd name="T81" fmla="*/ 1488 h 2232"/>
                  <a:gd name="T82" fmla="*/ 3006 w 8866"/>
                  <a:gd name="T83" fmla="*/ 1674 h 2232"/>
                  <a:gd name="T84" fmla="*/ 3286 w 8866"/>
                  <a:gd name="T85" fmla="*/ 1736 h 2232"/>
                  <a:gd name="T86" fmla="*/ 3565 w 8866"/>
                  <a:gd name="T87" fmla="*/ 1674 h 2232"/>
                  <a:gd name="T88" fmla="*/ 3843 w 8866"/>
                  <a:gd name="T89" fmla="*/ 1736 h 2232"/>
                  <a:gd name="T90" fmla="*/ 4154 w 8866"/>
                  <a:gd name="T91" fmla="*/ 1674 h 2232"/>
                  <a:gd name="T92" fmla="*/ 4587 w 8866"/>
                  <a:gd name="T93" fmla="*/ 1766 h 2232"/>
                  <a:gd name="T94" fmla="*/ 4959 w 8866"/>
                  <a:gd name="T95" fmla="*/ 1766 h 2232"/>
                  <a:gd name="T96" fmla="*/ 5114 w 8866"/>
                  <a:gd name="T97" fmla="*/ 1518 h 2232"/>
                  <a:gd name="T98" fmla="*/ 5548 w 8866"/>
                  <a:gd name="T99" fmla="*/ 1766 h 2232"/>
                  <a:gd name="T100" fmla="*/ 5889 w 8866"/>
                  <a:gd name="T101" fmla="*/ 1829 h 2232"/>
                  <a:gd name="T102" fmla="*/ 5858 w 8866"/>
                  <a:gd name="T103" fmla="*/ 2077 h 2232"/>
                  <a:gd name="T104" fmla="*/ 5858 w 8866"/>
                  <a:gd name="T105" fmla="*/ 2201 h 2232"/>
                  <a:gd name="T106" fmla="*/ 6230 w 8866"/>
                  <a:gd name="T107" fmla="*/ 1550 h 2232"/>
                  <a:gd name="T108" fmla="*/ 6106 w 8866"/>
                  <a:gd name="T109" fmla="*/ 1302 h 2232"/>
                  <a:gd name="T110" fmla="*/ 6726 w 8866"/>
                  <a:gd name="T111" fmla="*/ 1116 h 2232"/>
                  <a:gd name="T112" fmla="*/ 7253 w 8866"/>
                  <a:gd name="T113" fmla="*/ 961 h 2232"/>
                  <a:gd name="T114" fmla="*/ 7532 w 8866"/>
                  <a:gd name="T115" fmla="*/ 898 h 2232"/>
                  <a:gd name="T116" fmla="*/ 7098 w 8866"/>
                  <a:gd name="T117" fmla="*/ 1333 h 2232"/>
                  <a:gd name="T118" fmla="*/ 7284 w 8866"/>
                  <a:gd name="T119" fmla="*/ 1518 h 2232"/>
                  <a:gd name="T120" fmla="*/ 7625 w 8866"/>
                  <a:gd name="T121" fmla="*/ 1054 h 2232"/>
                  <a:gd name="T122" fmla="*/ 8121 w 8866"/>
                  <a:gd name="T123" fmla="*/ 961 h 2232"/>
                  <a:gd name="T124" fmla="*/ 8245 w 8866"/>
                  <a:gd name="T125" fmla="*/ 744 h 2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8866" h="2232">
                    <a:moveTo>
                      <a:pt x="8772" y="682"/>
                    </a:moveTo>
                    <a:lnTo>
                      <a:pt x="8772" y="682"/>
                    </a:lnTo>
                    <a:cubicBezTo>
                      <a:pt x="8709" y="682"/>
                      <a:pt x="8648" y="651"/>
                      <a:pt x="8617" y="620"/>
                    </a:cubicBezTo>
                    <a:cubicBezTo>
                      <a:pt x="8617" y="620"/>
                      <a:pt x="8555" y="558"/>
                      <a:pt x="8369" y="558"/>
                    </a:cubicBezTo>
                    <a:lnTo>
                      <a:pt x="8369" y="558"/>
                    </a:lnTo>
                    <a:cubicBezTo>
                      <a:pt x="8337" y="558"/>
                      <a:pt x="8307" y="527"/>
                      <a:pt x="8276" y="527"/>
                    </a:cubicBezTo>
                    <a:lnTo>
                      <a:pt x="8245" y="527"/>
                    </a:lnTo>
                    <a:lnTo>
                      <a:pt x="8245" y="527"/>
                    </a:lnTo>
                    <a:cubicBezTo>
                      <a:pt x="8213" y="527"/>
                      <a:pt x="8213" y="496"/>
                      <a:pt x="8183" y="496"/>
                    </a:cubicBezTo>
                    <a:cubicBezTo>
                      <a:pt x="8183" y="496"/>
                      <a:pt x="8121" y="496"/>
                      <a:pt x="8028" y="496"/>
                    </a:cubicBezTo>
                    <a:cubicBezTo>
                      <a:pt x="7997" y="496"/>
                      <a:pt x="7935" y="496"/>
                      <a:pt x="7935" y="496"/>
                    </a:cubicBezTo>
                    <a:cubicBezTo>
                      <a:pt x="7935" y="496"/>
                      <a:pt x="7935" y="496"/>
                      <a:pt x="7904" y="496"/>
                    </a:cubicBezTo>
                    <a:lnTo>
                      <a:pt x="7904" y="496"/>
                    </a:lnTo>
                    <a:cubicBezTo>
                      <a:pt x="7935" y="527"/>
                      <a:pt x="7935" y="527"/>
                      <a:pt x="7935" y="558"/>
                    </a:cubicBezTo>
                    <a:lnTo>
                      <a:pt x="7904" y="589"/>
                    </a:lnTo>
                    <a:cubicBezTo>
                      <a:pt x="7873" y="589"/>
                      <a:pt x="7873" y="589"/>
                      <a:pt x="7841" y="558"/>
                    </a:cubicBezTo>
                    <a:lnTo>
                      <a:pt x="7841" y="558"/>
                    </a:lnTo>
                    <a:cubicBezTo>
                      <a:pt x="7811" y="558"/>
                      <a:pt x="7749" y="527"/>
                      <a:pt x="7749" y="527"/>
                    </a:cubicBezTo>
                    <a:lnTo>
                      <a:pt x="7749" y="527"/>
                    </a:lnTo>
                    <a:cubicBezTo>
                      <a:pt x="7717" y="527"/>
                      <a:pt x="7717" y="527"/>
                      <a:pt x="7717" y="527"/>
                    </a:cubicBezTo>
                    <a:lnTo>
                      <a:pt x="7717" y="527"/>
                    </a:lnTo>
                    <a:cubicBezTo>
                      <a:pt x="7687" y="527"/>
                      <a:pt x="7687" y="527"/>
                      <a:pt x="7687" y="527"/>
                    </a:cubicBezTo>
                    <a:cubicBezTo>
                      <a:pt x="7656" y="527"/>
                      <a:pt x="7656" y="527"/>
                      <a:pt x="7656" y="527"/>
                    </a:cubicBezTo>
                    <a:lnTo>
                      <a:pt x="7625" y="527"/>
                    </a:lnTo>
                    <a:lnTo>
                      <a:pt x="7593" y="527"/>
                    </a:lnTo>
                    <a:lnTo>
                      <a:pt x="7593" y="527"/>
                    </a:lnTo>
                    <a:lnTo>
                      <a:pt x="7593" y="527"/>
                    </a:lnTo>
                    <a:cubicBezTo>
                      <a:pt x="7593" y="527"/>
                      <a:pt x="7593" y="527"/>
                      <a:pt x="7563" y="527"/>
                    </a:cubicBezTo>
                    <a:cubicBezTo>
                      <a:pt x="7563" y="527"/>
                      <a:pt x="7563" y="527"/>
                      <a:pt x="7532" y="527"/>
                    </a:cubicBezTo>
                    <a:lnTo>
                      <a:pt x="7532" y="527"/>
                    </a:lnTo>
                    <a:cubicBezTo>
                      <a:pt x="7532" y="527"/>
                      <a:pt x="7532" y="527"/>
                      <a:pt x="7501" y="527"/>
                    </a:cubicBezTo>
                    <a:cubicBezTo>
                      <a:pt x="7501" y="527"/>
                      <a:pt x="7501" y="527"/>
                      <a:pt x="7469" y="527"/>
                    </a:cubicBezTo>
                    <a:lnTo>
                      <a:pt x="7439" y="527"/>
                    </a:lnTo>
                    <a:lnTo>
                      <a:pt x="7439" y="527"/>
                    </a:lnTo>
                    <a:lnTo>
                      <a:pt x="7439" y="527"/>
                    </a:lnTo>
                    <a:lnTo>
                      <a:pt x="7408" y="527"/>
                    </a:lnTo>
                    <a:lnTo>
                      <a:pt x="7408" y="558"/>
                    </a:lnTo>
                    <a:cubicBezTo>
                      <a:pt x="7408" y="558"/>
                      <a:pt x="7408" y="558"/>
                      <a:pt x="7408" y="589"/>
                    </a:cubicBezTo>
                    <a:lnTo>
                      <a:pt x="7377" y="589"/>
                    </a:lnTo>
                    <a:lnTo>
                      <a:pt x="7377" y="589"/>
                    </a:lnTo>
                    <a:lnTo>
                      <a:pt x="7377" y="589"/>
                    </a:lnTo>
                    <a:cubicBezTo>
                      <a:pt x="7345" y="558"/>
                      <a:pt x="7345" y="558"/>
                      <a:pt x="7345" y="527"/>
                    </a:cubicBezTo>
                    <a:lnTo>
                      <a:pt x="7345" y="527"/>
                    </a:lnTo>
                    <a:lnTo>
                      <a:pt x="7345" y="527"/>
                    </a:lnTo>
                    <a:lnTo>
                      <a:pt x="7345" y="527"/>
                    </a:lnTo>
                    <a:cubicBezTo>
                      <a:pt x="7315" y="527"/>
                      <a:pt x="7315" y="527"/>
                      <a:pt x="7315" y="496"/>
                    </a:cubicBezTo>
                    <a:cubicBezTo>
                      <a:pt x="7284" y="496"/>
                      <a:pt x="7284" y="496"/>
                      <a:pt x="7284" y="496"/>
                    </a:cubicBezTo>
                    <a:cubicBezTo>
                      <a:pt x="7284" y="465"/>
                      <a:pt x="7284" y="465"/>
                      <a:pt x="7284" y="465"/>
                    </a:cubicBezTo>
                    <a:cubicBezTo>
                      <a:pt x="7284" y="465"/>
                      <a:pt x="7284" y="434"/>
                      <a:pt x="7253" y="434"/>
                    </a:cubicBezTo>
                    <a:cubicBezTo>
                      <a:pt x="7222" y="434"/>
                      <a:pt x="7222" y="434"/>
                      <a:pt x="7191" y="434"/>
                    </a:cubicBezTo>
                    <a:lnTo>
                      <a:pt x="7191" y="434"/>
                    </a:lnTo>
                    <a:cubicBezTo>
                      <a:pt x="7191" y="434"/>
                      <a:pt x="7191" y="434"/>
                      <a:pt x="7160" y="434"/>
                    </a:cubicBezTo>
                    <a:cubicBezTo>
                      <a:pt x="7129" y="434"/>
                      <a:pt x="7098" y="434"/>
                      <a:pt x="7067" y="434"/>
                    </a:cubicBezTo>
                    <a:cubicBezTo>
                      <a:pt x="7036" y="434"/>
                      <a:pt x="7036" y="434"/>
                      <a:pt x="7005" y="434"/>
                    </a:cubicBezTo>
                    <a:lnTo>
                      <a:pt x="6974" y="434"/>
                    </a:lnTo>
                    <a:lnTo>
                      <a:pt x="6974" y="434"/>
                    </a:lnTo>
                    <a:cubicBezTo>
                      <a:pt x="6943" y="434"/>
                      <a:pt x="6912" y="434"/>
                      <a:pt x="6912" y="434"/>
                    </a:cubicBezTo>
                    <a:cubicBezTo>
                      <a:pt x="6881" y="434"/>
                      <a:pt x="6881" y="434"/>
                      <a:pt x="6881" y="434"/>
                    </a:cubicBezTo>
                    <a:cubicBezTo>
                      <a:pt x="6881" y="434"/>
                      <a:pt x="6881" y="434"/>
                      <a:pt x="6850" y="434"/>
                    </a:cubicBezTo>
                    <a:lnTo>
                      <a:pt x="6850" y="434"/>
                    </a:lnTo>
                    <a:cubicBezTo>
                      <a:pt x="6850" y="434"/>
                      <a:pt x="6850" y="403"/>
                      <a:pt x="6819" y="403"/>
                    </a:cubicBezTo>
                    <a:lnTo>
                      <a:pt x="6819" y="403"/>
                    </a:lnTo>
                    <a:lnTo>
                      <a:pt x="6788" y="403"/>
                    </a:lnTo>
                    <a:lnTo>
                      <a:pt x="6788" y="403"/>
                    </a:lnTo>
                    <a:cubicBezTo>
                      <a:pt x="6757" y="403"/>
                      <a:pt x="6757" y="403"/>
                      <a:pt x="6757" y="403"/>
                    </a:cubicBezTo>
                    <a:lnTo>
                      <a:pt x="6757" y="403"/>
                    </a:lnTo>
                    <a:lnTo>
                      <a:pt x="6757" y="403"/>
                    </a:lnTo>
                    <a:lnTo>
                      <a:pt x="6726" y="403"/>
                    </a:lnTo>
                    <a:lnTo>
                      <a:pt x="6726" y="372"/>
                    </a:lnTo>
                    <a:lnTo>
                      <a:pt x="6726" y="341"/>
                    </a:lnTo>
                    <a:cubicBezTo>
                      <a:pt x="6695" y="341"/>
                      <a:pt x="6695" y="341"/>
                      <a:pt x="6695" y="341"/>
                    </a:cubicBezTo>
                    <a:cubicBezTo>
                      <a:pt x="6695" y="341"/>
                      <a:pt x="6695" y="341"/>
                      <a:pt x="6664" y="341"/>
                    </a:cubicBezTo>
                    <a:cubicBezTo>
                      <a:pt x="6633" y="341"/>
                      <a:pt x="6633" y="341"/>
                      <a:pt x="6633" y="341"/>
                    </a:cubicBezTo>
                    <a:lnTo>
                      <a:pt x="6602" y="341"/>
                    </a:lnTo>
                    <a:cubicBezTo>
                      <a:pt x="6602" y="372"/>
                      <a:pt x="6571" y="372"/>
                      <a:pt x="6540" y="403"/>
                    </a:cubicBezTo>
                    <a:lnTo>
                      <a:pt x="6540" y="403"/>
                    </a:lnTo>
                    <a:cubicBezTo>
                      <a:pt x="6509" y="403"/>
                      <a:pt x="6478" y="372"/>
                      <a:pt x="6478" y="372"/>
                    </a:cubicBezTo>
                    <a:cubicBezTo>
                      <a:pt x="6385" y="372"/>
                      <a:pt x="6385" y="372"/>
                      <a:pt x="6385" y="372"/>
                    </a:cubicBezTo>
                    <a:cubicBezTo>
                      <a:pt x="6478" y="341"/>
                      <a:pt x="6478" y="341"/>
                      <a:pt x="6478" y="341"/>
                    </a:cubicBezTo>
                    <a:lnTo>
                      <a:pt x="6478" y="341"/>
                    </a:lnTo>
                    <a:lnTo>
                      <a:pt x="6478" y="341"/>
                    </a:lnTo>
                    <a:cubicBezTo>
                      <a:pt x="6478" y="310"/>
                      <a:pt x="6447" y="310"/>
                      <a:pt x="6447" y="310"/>
                    </a:cubicBezTo>
                    <a:cubicBezTo>
                      <a:pt x="6416" y="310"/>
                      <a:pt x="6385" y="310"/>
                      <a:pt x="6385" y="310"/>
                    </a:cubicBezTo>
                    <a:lnTo>
                      <a:pt x="6354" y="310"/>
                    </a:lnTo>
                    <a:lnTo>
                      <a:pt x="6354" y="310"/>
                    </a:lnTo>
                    <a:cubicBezTo>
                      <a:pt x="6323" y="310"/>
                      <a:pt x="6261" y="310"/>
                      <a:pt x="6261" y="310"/>
                    </a:cubicBezTo>
                    <a:lnTo>
                      <a:pt x="6261" y="310"/>
                    </a:lnTo>
                    <a:lnTo>
                      <a:pt x="6261" y="310"/>
                    </a:lnTo>
                    <a:lnTo>
                      <a:pt x="6261" y="310"/>
                    </a:lnTo>
                    <a:cubicBezTo>
                      <a:pt x="6261" y="310"/>
                      <a:pt x="6261" y="310"/>
                      <a:pt x="6230" y="341"/>
                    </a:cubicBezTo>
                    <a:lnTo>
                      <a:pt x="6230" y="341"/>
                    </a:lnTo>
                    <a:lnTo>
                      <a:pt x="6230" y="341"/>
                    </a:lnTo>
                    <a:cubicBezTo>
                      <a:pt x="6230" y="372"/>
                      <a:pt x="6230" y="372"/>
                      <a:pt x="6230" y="372"/>
                    </a:cubicBezTo>
                    <a:cubicBezTo>
                      <a:pt x="6230" y="403"/>
                      <a:pt x="6199" y="403"/>
                      <a:pt x="6199" y="403"/>
                    </a:cubicBezTo>
                    <a:lnTo>
                      <a:pt x="6168" y="403"/>
                    </a:lnTo>
                    <a:lnTo>
                      <a:pt x="6137" y="403"/>
                    </a:lnTo>
                    <a:lnTo>
                      <a:pt x="6106" y="403"/>
                    </a:lnTo>
                    <a:lnTo>
                      <a:pt x="6106" y="403"/>
                    </a:lnTo>
                    <a:cubicBezTo>
                      <a:pt x="6106" y="434"/>
                      <a:pt x="6106" y="434"/>
                      <a:pt x="6075" y="434"/>
                    </a:cubicBezTo>
                    <a:cubicBezTo>
                      <a:pt x="6075" y="434"/>
                      <a:pt x="6075" y="403"/>
                      <a:pt x="6044" y="403"/>
                    </a:cubicBezTo>
                    <a:lnTo>
                      <a:pt x="6044" y="403"/>
                    </a:lnTo>
                    <a:cubicBezTo>
                      <a:pt x="6044" y="403"/>
                      <a:pt x="6013" y="403"/>
                      <a:pt x="5982" y="372"/>
                    </a:cubicBezTo>
                    <a:lnTo>
                      <a:pt x="5982" y="372"/>
                    </a:lnTo>
                    <a:lnTo>
                      <a:pt x="5951" y="403"/>
                    </a:lnTo>
                    <a:cubicBezTo>
                      <a:pt x="5951" y="403"/>
                      <a:pt x="5951" y="403"/>
                      <a:pt x="5920" y="403"/>
                    </a:cubicBezTo>
                    <a:lnTo>
                      <a:pt x="5920" y="403"/>
                    </a:lnTo>
                    <a:cubicBezTo>
                      <a:pt x="5889" y="403"/>
                      <a:pt x="5889" y="403"/>
                      <a:pt x="5889" y="403"/>
                    </a:cubicBezTo>
                    <a:cubicBezTo>
                      <a:pt x="5858" y="403"/>
                      <a:pt x="5858" y="403"/>
                      <a:pt x="5858" y="403"/>
                    </a:cubicBezTo>
                    <a:lnTo>
                      <a:pt x="5827" y="372"/>
                    </a:lnTo>
                    <a:lnTo>
                      <a:pt x="5827" y="372"/>
                    </a:lnTo>
                    <a:lnTo>
                      <a:pt x="5827" y="372"/>
                    </a:lnTo>
                    <a:lnTo>
                      <a:pt x="5827" y="372"/>
                    </a:lnTo>
                    <a:lnTo>
                      <a:pt x="5734" y="434"/>
                    </a:lnTo>
                    <a:lnTo>
                      <a:pt x="5703" y="465"/>
                    </a:lnTo>
                    <a:cubicBezTo>
                      <a:pt x="5703" y="465"/>
                      <a:pt x="5672" y="434"/>
                      <a:pt x="5642" y="434"/>
                    </a:cubicBezTo>
                    <a:cubicBezTo>
                      <a:pt x="5642" y="403"/>
                      <a:pt x="5610" y="403"/>
                      <a:pt x="5610" y="372"/>
                    </a:cubicBezTo>
                    <a:lnTo>
                      <a:pt x="5610" y="372"/>
                    </a:lnTo>
                    <a:lnTo>
                      <a:pt x="5610" y="372"/>
                    </a:lnTo>
                    <a:lnTo>
                      <a:pt x="5610" y="372"/>
                    </a:lnTo>
                    <a:lnTo>
                      <a:pt x="5579" y="372"/>
                    </a:lnTo>
                    <a:lnTo>
                      <a:pt x="5579" y="372"/>
                    </a:lnTo>
                    <a:cubicBezTo>
                      <a:pt x="5579" y="372"/>
                      <a:pt x="5579" y="372"/>
                      <a:pt x="5548" y="372"/>
                    </a:cubicBezTo>
                    <a:cubicBezTo>
                      <a:pt x="5548" y="372"/>
                      <a:pt x="5548" y="372"/>
                      <a:pt x="5517" y="341"/>
                    </a:cubicBezTo>
                    <a:cubicBezTo>
                      <a:pt x="5517" y="372"/>
                      <a:pt x="5517" y="372"/>
                      <a:pt x="5517" y="372"/>
                    </a:cubicBezTo>
                    <a:cubicBezTo>
                      <a:pt x="5517" y="403"/>
                      <a:pt x="5517" y="403"/>
                      <a:pt x="5486" y="403"/>
                    </a:cubicBezTo>
                    <a:cubicBezTo>
                      <a:pt x="5486" y="403"/>
                      <a:pt x="5486" y="403"/>
                      <a:pt x="5486" y="372"/>
                    </a:cubicBezTo>
                    <a:cubicBezTo>
                      <a:pt x="5455" y="372"/>
                      <a:pt x="5455" y="372"/>
                      <a:pt x="5455" y="372"/>
                    </a:cubicBezTo>
                    <a:cubicBezTo>
                      <a:pt x="5424" y="372"/>
                      <a:pt x="5424" y="341"/>
                      <a:pt x="5424" y="310"/>
                    </a:cubicBezTo>
                    <a:lnTo>
                      <a:pt x="5424" y="279"/>
                    </a:lnTo>
                    <a:lnTo>
                      <a:pt x="5424" y="279"/>
                    </a:lnTo>
                    <a:cubicBezTo>
                      <a:pt x="5424" y="248"/>
                      <a:pt x="5394" y="248"/>
                      <a:pt x="5394" y="248"/>
                    </a:cubicBezTo>
                    <a:cubicBezTo>
                      <a:pt x="5362" y="248"/>
                      <a:pt x="5362" y="248"/>
                      <a:pt x="5362" y="248"/>
                    </a:cubicBezTo>
                    <a:lnTo>
                      <a:pt x="5362" y="248"/>
                    </a:lnTo>
                    <a:lnTo>
                      <a:pt x="5362" y="248"/>
                    </a:lnTo>
                    <a:lnTo>
                      <a:pt x="5362" y="248"/>
                    </a:lnTo>
                    <a:lnTo>
                      <a:pt x="5362" y="248"/>
                    </a:lnTo>
                    <a:cubicBezTo>
                      <a:pt x="5331" y="248"/>
                      <a:pt x="5331" y="279"/>
                      <a:pt x="5331" y="279"/>
                    </a:cubicBezTo>
                    <a:lnTo>
                      <a:pt x="5300" y="310"/>
                    </a:lnTo>
                    <a:lnTo>
                      <a:pt x="5270" y="310"/>
                    </a:lnTo>
                    <a:lnTo>
                      <a:pt x="5270" y="310"/>
                    </a:lnTo>
                    <a:cubicBezTo>
                      <a:pt x="5238" y="310"/>
                      <a:pt x="5238" y="310"/>
                      <a:pt x="5207" y="310"/>
                    </a:cubicBezTo>
                    <a:lnTo>
                      <a:pt x="5207" y="310"/>
                    </a:lnTo>
                    <a:lnTo>
                      <a:pt x="5207" y="310"/>
                    </a:lnTo>
                    <a:cubicBezTo>
                      <a:pt x="5176" y="310"/>
                      <a:pt x="5176" y="310"/>
                      <a:pt x="5176" y="310"/>
                    </a:cubicBezTo>
                    <a:lnTo>
                      <a:pt x="5146" y="310"/>
                    </a:lnTo>
                    <a:cubicBezTo>
                      <a:pt x="5114" y="310"/>
                      <a:pt x="5114" y="310"/>
                      <a:pt x="5083" y="310"/>
                    </a:cubicBezTo>
                    <a:lnTo>
                      <a:pt x="5083" y="310"/>
                    </a:lnTo>
                    <a:cubicBezTo>
                      <a:pt x="5052" y="310"/>
                      <a:pt x="5022" y="279"/>
                      <a:pt x="5022" y="279"/>
                    </a:cubicBezTo>
                    <a:lnTo>
                      <a:pt x="5022" y="279"/>
                    </a:lnTo>
                    <a:cubicBezTo>
                      <a:pt x="4990" y="279"/>
                      <a:pt x="4990" y="279"/>
                      <a:pt x="4990" y="279"/>
                    </a:cubicBezTo>
                    <a:cubicBezTo>
                      <a:pt x="4959" y="279"/>
                      <a:pt x="4959" y="279"/>
                      <a:pt x="4928" y="279"/>
                    </a:cubicBezTo>
                    <a:cubicBezTo>
                      <a:pt x="4928" y="279"/>
                      <a:pt x="4866" y="279"/>
                      <a:pt x="4835" y="279"/>
                    </a:cubicBezTo>
                    <a:cubicBezTo>
                      <a:pt x="4804" y="279"/>
                      <a:pt x="4774" y="279"/>
                      <a:pt x="4774" y="279"/>
                    </a:cubicBezTo>
                    <a:lnTo>
                      <a:pt x="4774" y="279"/>
                    </a:lnTo>
                    <a:cubicBezTo>
                      <a:pt x="4774" y="279"/>
                      <a:pt x="4774" y="279"/>
                      <a:pt x="4774" y="310"/>
                    </a:cubicBezTo>
                    <a:lnTo>
                      <a:pt x="4742" y="310"/>
                    </a:lnTo>
                    <a:cubicBezTo>
                      <a:pt x="4742" y="310"/>
                      <a:pt x="4711" y="310"/>
                      <a:pt x="4711" y="279"/>
                    </a:cubicBezTo>
                    <a:lnTo>
                      <a:pt x="4711" y="279"/>
                    </a:lnTo>
                    <a:lnTo>
                      <a:pt x="4711" y="248"/>
                    </a:lnTo>
                    <a:lnTo>
                      <a:pt x="4711" y="248"/>
                    </a:lnTo>
                    <a:lnTo>
                      <a:pt x="4711" y="248"/>
                    </a:lnTo>
                    <a:lnTo>
                      <a:pt x="4711" y="248"/>
                    </a:lnTo>
                    <a:lnTo>
                      <a:pt x="4680" y="248"/>
                    </a:lnTo>
                    <a:lnTo>
                      <a:pt x="4650" y="248"/>
                    </a:lnTo>
                    <a:cubicBezTo>
                      <a:pt x="4618" y="248"/>
                      <a:pt x="4618" y="248"/>
                      <a:pt x="4618" y="248"/>
                    </a:cubicBezTo>
                    <a:lnTo>
                      <a:pt x="4618" y="248"/>
                    </a:lnTo>
                    <a:cubicBezTo>
                      <a:pt x="4587" y="248"/>
                      <a:pt x="4587" y="248"/>
                      <a:pt x="4556" y="279"/>
                    </a:cubicBezTo>
                    <a:lnTo>
                      <a:pt x="4526" y="279"/>
                    </a:lnTo>
                    <a:cubicBezTo>
                      <a:pt x="4526" y="279"/>
                      <a:pt x="4494" y="279"/>
                      <a:pt x="4463" y="279"/>
                    </a:cubicBezTo>
                    <a:cubicBezTo>
                      <a:pt x="4432" y="279"/>
                      <a:pt x="4432" y="279"/>
                      <a:pt x="4402" y="279"/>
                    </a:cubicBezTo>
                    <a:lnTo>
                      <a:pt x="4402" y="279"/>
                    </a:lnTo>
                    <a:cubicBezTo>
                      <a:pt x="4370" y="279"/>
                      <a:pt x="4370" y="279"/>
                      <a:pt x="4339" y="279"/>
                    </a:cubicBezTo>
                    <a:cubicBezTo>
                      <a:pt x="4339" y="248"/>
                      <a:pt x="4339" y="248"/>
                      <a:pt x="4370" y="248"/>
                    </a:cubicBezTo>
                    <a:lnTo>
                      <a:pt x="4370" y="248"/>
                    </a:lnTo>
                    <a:cubicBezTo>
                      <a:pt x="4370" y="217"/>
                      <a:pt x="4370" y="217"/>
                      <a:pt x="4402" y="217"/>
                    </a:cubicBezTo>
                    <a:lnTo>
                      <a:pt x="4432" y="217"/>
                    </a:lnTo>
                    <a:cubicBezTo>
                      <a:pt x="4463" y="217"/>
                      <a:pt x="4463" y="186"/>
                      <a:pt x="4494" y="186"/>
                    </a:cubicBezTo>
                    <a:lnTo>
                      <a:pt x="4494" y="186"/>
                    </a:lnTo>
                    <a:lnTo>
                      <a:pt x="4526" y="186"/>
                    </a:lnTo>
                    <a:lnTo>
                      <a:pt x="4526" y="186"/>
                    </a:lnTo>
                    <a:cubicBezTo>
                      <a:pt x="4556" y="186"/>
                      <a:pt x="4556" y="155"/>
                      <a:pt x="4556" y="155"/>
                    </a:cubicBezTo>
                    <a:lnTo>
                      <a:pt x="4587" y="155"/>
                    </a:lnTo>
                    <a:lnTo>
                      <a:pt x="4618" y="155"/>
                    </a:lnTo>
                    <a:lnTo>
                      <a:pt x="4618" y="155"/>
                    </a:lnTo>
                    <a:lnTo>
                      <a:pt x="4618" y="155"/>
                    </a:lnTo>
                    <a:cubicBezTo>
                      <a:pt x="4650" y="155"/>
                      <a:pt x="4680" y="124"/>
                      <a:pt x="4711" y="124"/>
                    </a:cubicBezTo>
                    <a:cubicBezTo>
                      <a:pt x="4711" y="93"/>
                      <a:pt x="4680" y="93"/>
                      <a:pt x="4680" y="93"/>
                    </a:cubicBezTo>
                    <a:cubicBezTo>
                      <a:pt x="4680" y="93"/>
                      <a:pt x="4618" y="93"/>
                      <a:pt x="4618" y="62"/>
                    </a:cubicBezTo>
                    <a:lnTo>
                      <a:pt x="4618" y="62"/>
                    </a:lnTo>
                    <a:lnTo>
                      <a:pt x="4587" y="62"/>
                    </a:lnTo>
                    <a:lnTo>
                      <a:pt x="4587" y="62"/>
                    </a:lnTo>
                    <a:lnTo>
                      <a:pt x="4556" y="62"/>
                    </a:lnTo>
                    <a:cubicBezTo>
                      <a:pt x="4526" y="62"/>
                      <a:pt x="4526" y="62"/>
                      <a:pt x="4526" y="62"/>
                    </a:cubicBezTo>
                    <a:cubicBezTo>
                      <a:pt x="4494" y="62"/>
                      <a:pt x="4463" y="62"/>
                      <a:pt x="4463" y="62"/>
                    </a:cubicBezTo>
                    <a:lnTo>
                      <a:pt x="4463" y="62"/>
                    </a:lnTo>
                    <a:lnTo>
                      <a:pt x="4463" y="62"/>
                    </a:lnTo>
                    <a:cubicBezTo>
                      <a:pt x="4432" y="62"/>
                      <a:pt x="4432" y="93"/>
                      <a:pt x="4402" y="93"/>
                    </a:cubicBezTo>
                    <a:lnTo>
                      <a:pt x="4402" y="93"/>
                    </a:lnTo>
                    <a:cubicBezTo>
                      <a:pt x="4370" y="93"/>
                      <a:pt x="4370" y="62"/>
                      <a:pt x="4370" y="62"/>
                    </a:cubicBezTo>
                    <a:lnTo>
                      <a:pt x="4370" y="62"/>
                    </a:lnTo>
                    <a:cubicBezTo>
                      <a:pt x="4339" y="62"/>
                      <a:pt x="4339" y="62"/>
                      <a:pt x="4339" y="62"/>
                    </a:cubicBezTo>
                    <a:cubicBezTo>
                      <a:pt x="4308" y="62"/>
                      <a:pt x="4308" y="62"/>
                      <a:pt x="4308" y="62"/>
                    </a:cubicBezTo>
                    <a:lnTo>
                      <a:pt x="4278" y="62"/>
                    </a:lnTo>
                    <a:lnTo>
                      <a:pt x="4278" y="62"/>
                    </a:lnTo>
                    <a:lnTo>
                      <a:pt x="4278" y="62"/>
                    </a:lnTo>
                    <a:cubicBezTo>
                      <a:pt x="4246" y="62"/>
                      <a:pt x="4246" y="31"/>
                      <a:pt x="4246" y="31"/>
                    </a:cubicBezTo>
                    <a:lnTo>
                      <a:pt x="4246" y="0"/>
                    </a:lnTo>
                    <a:lnTo>
                      <a:pt x="4246" y="0"/>
                    </a:lnTo>
                    <a:lnTo>
                      <a:pt x="4246" y="0"/>
                    </a:lnTo>
                    <a:cubicBezTo>
                      <a:pt x="4215" y="0"/>
                      <a:pt x="4184" y="0"/>
                      <a:pt x="4154" y="0"/>
                    </a:cubicBezTo>
                    <a:cubicBezTo>
                      <a:pt x="4122" y="31"/>
                      <a:pt x="4122" y="31"/>
                      <a:pt x="4122" y="31"/>
                    </a:cubicBezTo>
                    <a:cubicBezTo>
                      <a:pt x="4091" y="31"/>
                      <a:pt x="4091" y="31"/>
                      <a:pt x="4091" y="31"/>
                    </a:cubicBezTo>
                    <a:cubicBezTo>
                      <a:pt x="4091" y="62"/>
                      <a:pt x="4060" y="93"/>
                      <a:pt x="4030" y="93"/>
                    </a:cubicBezTo>
                    <a:lnTo>
                      <a:pt x="3998" y="93"/>
                    </a:lnTo>
                    <a:cubicBezTo>
                      <a:pt x="4030" y="93"/>
                      <a:pt x="4030" y="93"/>
                      <a:pt x="4030" y="93"/>
                    </a:cubicBezTo>
                    <a:cubicBezTo>
                      <a:pt x="4030" y="124"/>
                      <a:pt x="4030" y="124"/>
                      <a:pt x="4030" y="155"/>
                    </a:cubicBezTo>
                    <a:cubicBezTo>
                      <a:pt x="4030" y="155"/>
                      <a:pt x="4030" y="155"/>
                      <a:pt x="3998" y="155"/>
                    </a:cubicBezTo>
                    <a:lnTo>
                      <a:pt x="3967" y="155"/>
                    </a:lnTo>
                    <a:cubicBezTo>
                      <a:pt x="3937" y="155"/>
                      <a:pt x="3905" y="124"/>
                      <a:pt x="3937" y="93"/>
                    </a:cubicBezTo>
                    <a:cubicBezTo>
                      <a:pt x="3905" y="93"/>
                      <a:pt x="3905" y="93"/>
                      <a:pt x="3905" y="93"/>
                    </a:cubicBezTo>
                    <a:lnTo>
                      <a:pt x="3874" y="124"/>
                    </a:lnTo>
                    <a:cubicBezTo>
                      <a:pt x="3843" y="124"/>
                      <a:pt x="3843" y="124"/>
                      <a:pt x="3813" y="124"/>
                    </a:cubicBezTo>
                    <a:lnTo>
                      <a:pt x="3782" y="124"/>
                    </a:lnTo>
                    <a:cubicBezTo>
                      <a:pt x="3782" y="124"/>
                      <a:pt x="3782" y="124"/>
                      <a:pt x="3719" y="124"/>
                    </a:cubicBezTo>
                    <a:cubicBezTo>
                      <a:pt x="3719" y="124"/>
                      <a:pt x="3719" y="93"/>
                      <a:pt x="3689" y="93"/>
                    </a:cubicBezTo>
                    <a:lnTo>
                      <a:pt x="3658" y="93"/>
                    </a:lnTo>
                    <a:lnTo>
                      <a:pt x="3658" y="93"/>
                    </a:lnTo>
                    <a:cubicBezTo>
                      <a:pt x="3626" y="124"/>
                      <a:pt x="3626" y="124"/>
                      <a:pt x="3626" y="124"/>
                    </a:cubicBezTo>
                    <a:lnTo>
                      <a:pt x="3595" y="124"/>
                    </a:lnTo>
                    <a:lnTo>
                      <a:pt x="3595" y="124"/>
                    </a:lnTo>
                    <a:cubicBezTo>
                      <a:pt x="3565" y="124"/>
                      <a:pt x="3565" y="124"/>
                      <a:pt x="3565" y="124"/>
                    </a:cubicBezTo>
                    <a:lnTo>
                      <a:pt x="3565" y="124"/>
                    </a:lnTo>
                    <a:cubicBezTo>
                      <a:pt x="3534" y="124"/>
                      <a:pt x="3502" y="124"/>
                      <a:pt x="3471" y="124"/>
                    </a:cubicBezTo>
                    <a:cubicBezTo>
                      <a:pt x="3441" y="155"/>
                      <a:pt x="3410" y="155"/>
                      <a:pt x="3410" y="155"/>
                    </a:cubicBezTo>
                    <a:cubicBezTo>
                      <a:pt x="3378" y="155"/>
                      <a:pt x="3378" y="155"/>
                      <a:pt x="3378" y="155"/>
                    </a:cubicBezTo>
                    <a:lnTo>
                      <a:pt x="3378" y="155"/>
                    </a:lnTo>
                    <a:cubicBezTo>
                      <a:pt x="3347" y="155"/>
                      <a:pt x="3347" y="155"/>
                      <a:pt x="3347" y="155"/>
                    </a:cubicBezTo>
                    <a:lnTo>
                      <a:pt x="3347" y="155"/>
                    </a:lnTo>
                    <a:cubicBezTo>
                      <a:pt x="3317" y="186"/>
                      <a:pt x="3317" y="186"/>
                      <a:pt x="3317" y="186"/>
                    </a:cubicBezTo>
                    <a:lnTo>
                      <a:pt x="3286" y="186"/>
                    </a:lnTo>
                    <a:cubicBezTo>
                      <a:pt x="3286" y="217"/>
                      <a:pt x="3286" y="217"/>
                      <a:pt x="3286" y="217"/>
                    </a:cubicBezTo>
                    <a:cubicBezTo>
                      <a:pt x="3317" y="248"/>
                      <a:pt x="3286" y="248"/>
                      <a:pt x="3286" y="248"/>
                    </a:cubicBezTo>
                    <a:lnTo>
                      <a:pt x="3286" y="248"/>
                    </a:lnTo>
                    <a:cubicBezTo>
                      <a:pt x="3286" y="279"/>
                      <a:pt x="3286" y="310"/>
                      <a:pt x="3254" y="310"/>
                    </a:cubicBezTo>
                    <a:lnTo>
                      <a:pt x="3254" y="310"/>
                    </a:lnTo>
                    <a:cubicBezTo>
                      <a:pt x="3254" y="310"/>
                      <a:pt x="3223" y="310"/>
                      <a:pt x="3223" y="279"/>
                    </a:cubicBezTo>
                    <a:cubicBezTo>
                      <a:pt x="3193" y="279"/>
                      <a:pt x="3193" y="279"/>
                      <a:pt x="3193" y="279"/>
                    </a:cubicBezTo>
                    <a:cubicBezTo>
                      <a:pt x="3193" y="248"/>
                      <a:pt x="3193" y="248"/>
                      <a:pt x="3193" y="248"/>
                    </a:cubicBezTo>
                    <a:lnTo>
                      <a:pt x="3193" y="248"/>
                    </a:lnTo>
                    <a:cubicBezTo>
                      <a:pt x="3162" y="248"/>
                      <a:pt x="3162" y="279"/>
                      <a:pt x="3130" y="279"/>
                    </a:cubicBezTo>
                    <a:cubicBezTo>
                      <a:pt x="3130" y="279"/>
                      <a:pt x="3130" y="279"/>
                      <a:pt x="3099" y="279"/>
                    </a:cubicBezTo>
                    <a:lnTo>
                      <a:pt x="3099" y="248"/>
                    </a:lnTo>
                    <a:cubicBezTo>
                      <a:pt x="3069" y="248"/>
                      <a:pt x="2975" y="248"/>
                      <a:pt x="2975" y="248"/>
                    </a:cubicBezTo>
                    <a:cubicBezTo>
                      <a:pt x="2945" y="248"/>
                      <a:pt x="2945" y="248"/>
                      <a:pt x="2945" y="248"/>
                    </a:cubicBezTo>
                    <a:lnTo>
                      <a:pt x="2945" y="248"/>
                    </a:lnTo>
                    <a:lnTo>
                      <a:pt x="2945" y="279"/>
                    </a:lnTo>
                    <a:lnTo>
                      <a:pt x="2945" y="279"/>
                    </a:lnTo>
                    <a:cubicBezTo>
                      <a:pt x="2945" y="279"/>
                      <a:pt x="2945" y="279"/>
                      <a:pt x="2975" y="279"/>
                    </a:cubicBezTo>
                    <a:lnTo>
                      <a:pt x="2975" y="279"/>
                    </a:lnTo>
                    <a:lnTo>
                      <a:pt x="3006" y="279"/>
                    </a:lnTo>
                    <a:cubicBezTo>
                      <a:pt x="3006" y="279"/>
                      <a:pt x="3006" y="310"/>
                      <a:pt x="3038" y="310"/>
                    </a:cubicBezTo>
                    <a:lnTo>
                      <a:pt x="3038" y="310"/>
                    </a:lnTo>
                    <a:cubicBezTo>
                      <a:pt x="3038" y="310"/>
                      <a:pt x="3038" y="310"/>
                      <a:pt x="3069" y="310"/>
                    </a:cubicBezTo>
                    <a:cubicBezTo>
                      <a:pt x="3099" y="341"/>
                      <a:pt x="3099" y="341"/>
                      <a:pt x="3099" y="341"/>
                    </a:cubicBezTo>
                    <a:cubicBezTo>
                      <a:pt x="3130" y="372"/>
                      <a:pt x="3130" y="372"/>
                      <a:pt x="3130" y="372"/>
                    </a:cubicBezTo>
                    <a:cubicBezTo>
                      <a:pt x="3099" y="372"/>
                      <a:pt x="3099" y="372"/>
                      <a:pt x="3099" y="372"/>
                    </a:cubicBezTo>
                    <a:cubicBezTo>
                      <a:pt x="3099" y="403"/>
                      <a:pt x="3099" y="403"/>
                      <a:pt x="3099" y="403"/>
                    </a:cubicBezTo>
                    <a:cubicBezTo>
                      <a:pt x="3099" y="434"/>
                      <a:pt x="3099" y="434"/>
                      <a:pt x="3099" y="434"/>
                    </a:cubicBezTo>
                    <a:cubicBezTo>
                      <a:pt x="3099" y="465"/>
                      <a:pt x="3099" y="465"/>
                      <a:pt x="3069" y="465"/>
                    </a:cubicBezTo>
                    <a:cubicBezTo>
                      <a:pt x="3069" y="496"/>
                      <a:pt x="3069" y="496"/>
                      <a:pt x="3069" y="496"/>
                    </a:cubicBezTo>
                    <a:cubicBezTo>
                      <a:pt x="3038" y="496"/>
                      <a:pt x="3006" y="465"/>
                      <a:pt x="3006" y="434"/>
                    </a:cubicBezTo>
                    <a:cubicBezTo>
                      <a:pt x="2975" y="434"/>
                      <a:pt x="3006" y="403"/>
                      <a:pt x="3006" y="403"/>
                    </a:cubicBezTo>
                    <a:lnTo>
                      <a:pt x="3006" y="403"/>
                    </a:lnTo>
                    <a:cubicBezTo>
                      <a:pt x="2975" y="403"/>
                      <a:pt x="2945" y="372"/>
                      <a:pt x="2945" y="372"/>
                    </a:cubicBezTo>
                    <a:cubicBezTo>
                      <a:pt x="2914" y="341"/>
                      <a:pt x="2882" y="341"/>
                      <a:pt x="2851" y="341"/>
                    </a:cubicBezTo>
                    <a:cubicBezTo>
                      <a:pt x="2851" y="341"/>
                      <a:pt x="2851" y="341"/>
                      <a:pt x="2821" y="341"/>
                    </a:cubicBezTo>
                    <a:lnTo>
                      <a:pt x="2821" y="341"/>
                    </a:lnTo>
                    <a:lnTo>
                      <a:pt x="2821" y="341"/>
                    </a:lnTo>
                    <a:cubicBezTo>
                      <a:pt x="2821" y="372"/>
                      <a:pt x="2790" y="372"/>
                      <a:pt x="2790" y="372"/>
                    </a:cubicBezTo>
                    <a:lnTo>
                      <a:pt x="2790" y="372"/>
                    </a:lnTo>
                    <a:cubicBezTo>
                      <a:pt x="2821" y="372"/>
                      <a:pt x="2821" y="403"/>
                      <a:pt x="2821" y="403"/>
                    </a:cubicBezTo>
                    <a:cubicBezTo>
                      <a:pt x="2821" y="434"/>
                      <a:pt x="2790" y="434"/>
                      <a:pt x="2790" y="434"/>
                    </a:cubicBezTo>
                    <a:cubicBezTo>
                      <a:pt x="2790" y="434"/>
                      <a:pt x="2790" y="434"/>
                      <a:pt x="2758" y="434"/>
                    </a:cubicBezTo>
                    <a:lnTo>
                      <a:pt x="2758" y="434"/>
                    </a:lnTo>
                    <a:cubicBezTo>
                      <a:pt x="2758" y="403"/>
                      <a:pt x="2697" y="403"/>
                      <a:pt x="2666" y="403"/>
                    </a:cubicBezTo>
                    <a:lnTo>
                      <a:pt x="2666" y="403"/>
                    </a:lnTo>
                    <a:cubicBezTo>
                      <a:pt x="2634" y="403"/>
                      <a:pt x="2634" y="372"/>
                      <a:pt x="2634" y="372"/>
                    </a:cubicBezTo>
                    <a:cubicBezTo>
                      <a:pt x="2634" y="372"/>
                      <a:pt x="2634" y="372"/>
                      <a:pt x="2634" y="341"/>
                    </a:cubicBezTo>
                    <a:cubicBezTo>
                      <a:pt x="2603" y="372"/>
                      <a:pt x="2603" y="372"/>
                      <a:pt x="2603" y="372"/>
                    </a:cubicBezTo>
                    <a:cubicBezTo>
                      <a:pt x="2603" y="372"/>
                      <a:pt x="2573" y="372"/>
                      <a:pt x="2542" y="372"/>
                    </a:cubicBezTo>
                    <a:cubicBezTo>
                      <a:pt x="2542" y="403"/>
                      <a:pt x="2573" y="403"/>
                      <a:pt x="2573" y="403"/>
                    </a:cubicBezTo>
                    <a:cubicBezTo>
                      <a:pt x="2603" y="434"/>
                      <a:pt x="2603" y="465"/>
                      <a:pt x="2573" y="496"/>
                    </a:cubicBezTo>
                    <a:lnTo>
                      <a:pt x="2573" y="496"/>
                    </a:lnTo>
                    <a:lnTo>
                      <a:pt x="2603" y="496"/>
                    </a:lnTo>
                    <a:lnTo>
                      <a:pt x="2634" y="496"/>
                    </a:lnTo>
                    <a:lnTo>
                      <a:pt x="2634" y="496"/>
                    </a:lnTo>
                    <a:cubicBezTo>
                      <a:pt x="2666" y="496"/>
                      <a:pt x="2666" y="527"/>
                      <a:pt x="2666" y="527"/>
                    </a:cubicBezTo>
                    <a:cubicBezTo>
                      <a:pt x="2666" y="558"/>
                      <a:pt x="2634" y="558"/>
                      <a:pt x="2634" y="558"/>
                    </a:cubicBezTo>
                    <a:lnTo>
                      <a:pt x="2603" y="558"/>
                    </a:lnTo>
                    <a:cubicBezTo>
                      <a:pt x="2603" y="589"/>
                      <a:pt x="2603" y="589"/>
                      <a:pt x="2603" y="589"/>
                    </a:cubicBezTo>
                    <a:lnTo>
                      <a:pt x="2603" y="620"/>
                    </a:lnTo>
                    <a:cubicBezTo>
                      <a:pt x="2603" y="651"/>
                      <a:pt x="2603" y="651"/>
                      <a:pt x="2573" y="682"/>
                    </a:cubicBezTo>
                    <a:lnTo>
                      <a:pt x="2573" y="682"/>
                    </a:lnTo>
                    <a:cubicBezTo>
                      <a:pt x="2573" y="682"/>
                      <a:pt x="2542" y="682"/>
                      <a:pt x="2510" y="682"/>
                    </a:cubicBezTo>
                    <a:cubicBezTo>
                      <a:pt x="2510" y="682"/>
                      <a:pt x="2510" y="682"/>
                      <a:pt x="2510" y="713"/>
                    </a:cubicBezTo>
                    <a:lnTo>
                      <a:pt x="2479" y="713"/>
                    </a:lnTo>
                    <a:lnTo>
                      <a:pt x="2479" y="744"/>
                    </a:lnTo>
                    <a:cubicBezTo>
                      <a:pt x="2449" y="744"/>
                      <a:pt x="2449" y="744"/>
                      <a:pt x="2449" y="744"/>
                    </a:cubicBezTo>
                    <a:lnTo>
                      <a:pt x="2418" y="744"/>
                    </a:lnTo>
                    <a:lnTo>
                      <a:pt x="2418" y="713"/>
                    </a:lnTo>
                    <a:cubicBezTo>
                      <a:pt x="2418" y="713"/>
                      <a:pt x="2418" y="713"/>
                      <a:pt x="2386" y="713"/>
                    </a:cubicBezTo>
                    <a:lnTo>
                      <a:pt x="2386" y="713"/>
                    </a:lnTo>
                    <a:lnTo>
                      <a:pt x="2356" y="744"/>
                    </a:lnTo>
                    <a:lnTo>
                      <a:pt x="2356" y="744"/>
                    </a:lnTo>
                    <a:cubicBezTo>
                      <a:pt x="2325" y="744"/>
                      <a:pt x="2325" y="713"/>
                      <a:pt x="2325" y="713"/>
                    </a:cubicBezTo>
                    <a:cubicBezTo>
                      <a:pt x="2293" y="713"/>
                      <a:pt x="2293" y="713"/>
                      <a:pt x="2293" y="682"/>
                    </a:cubicBezTo>
                    <a:cubicBezTo>
                      <a:pt x="2262" y="682"/>
                      <a:pt x="2293" y="651"/>
                      <a:pt x="2293" y="651"/>
                    </a:cubicBezTo>
                    <a:cubicBezTo>
                      <a:pt x="2293" y="651"/>
                      <a:pt x="2293" y="651"/>
                      <a:pt x="2325" y="651"/>
                    </a:cubicBezTo>
                    <a:cubicBezTo>
                      <a:pt x="2325" y="651"/>
                      <a:pt x="2325" y="651"/>
                      <a:pt x="2356" y="651"/>
                    </a:cubicBezTo>
                    <a:lnTo>
                      <a:pt x="2386" y="651"/>
                    </a:lnTo>
                    <a:lnTo>
                      <a:pt x="2386" y="651"/>
                    </a:lnTo>
                    <a:lnTo>
                      <a:pt x="2386" y="651"/>
                    </a:lnTo>
                    <a:cubicBezTo>
                      <a:pt x="2418" y="651"/>
                      <a:pt x="2418" y="620"/>
                      <a:pt x="2418" y="620"/>
                    </a:cubicBezTo>
                    <a:lnTo>
                      <a:pt x="2449" y="620"/>
                    </a:lnTo>
                    <a:lnTo>
                      <a:pt x="2479" y="589"/>
                    </a:lnTo>
                    <a:lnTo>
                      <a:pt x="2479" y="589"/>
                    </a:lnTo>
                    <a:lnTo>
                      <a:pt x="2479" y="558"/>
                    </a:lnTo>
                    <a:cubicBezTo>
                      <a:pt x="2449" y="527"/>
                      <a:pt x="2449" y="527"/>
                      <a:pt x="2449" y="496"/>
                    </a:cubicBezTo>
                    <a:cubicBezTo>
                      <a:pt x="2449" y="496"/>
                      <a:pt x="2449" y="465"/>
                      <a:pt x="2449" y="434"/>
                    </a:cubicBezTo>
                    <a:lnTo>
                      <a:pt x="2449" y="434"/>
                    </a:lnTo>
                    <a:cubicBezTo>
                      <a:pt x="2449" y="434"/>
                      <a:pt x="2449" y="434"/>
                      <a:pt x="2418" y="403"/>
                    </a:cubicBezTo>
                    <a:cubicBezTo>
                      <a:pt x="2418" y="403"/>
                      <a:pt x="2418" y="403"/>
                      <a:pt x="2418" y="372"/>
                    </a:cubicBezTo>
                    <a:lnTo>
                      <a:pt x="2418" y="372"/>
                    </a:lnTo>
                    <a:lnTo>
                      <a:pt x="2418" y="341"/>
                    </a:lnTo>
                    <a:cubicBezTo>
                      <a:pt x="2449" y="341"/>
                      <a:pt x="2449" y="341"/>
                      <a:pt x="2449" y="341"/>
                    </a:cubicBezTo>
                    <a:cubicBezTo>
                      <a:pt x="2449" y="310"/>
                      <a:pt x="2449" y="310"/>
                      <a:pt x="2449" y="310"/>
                    </a:cubicBezTo>
                    <a:cubicBezTo>
                      <a:pt x="2449" y="310"/>
                      <a:pt x="2449" y="310"/>
                      <a:pt x="2479" y="310"/>
                    </a:cubicBezTo>
                    <a:cubicBezTo>
                      <a:pt x="2449" y="310"/>
                      <a:pt x="2386" y="310"/>
                      <a:pt x="2356" y="310"/>
                    </a:cubicBezTo>
                    <a:lnTo>
                      <a:pt x="2356" y="310"/>
                    </a:lnTo>
                    <a:cubicBezTo>
                      <a:pt x="2325" y="310"/>
                      <a:pt x="2325" y="310"/>
                      <a:pt x="2325" y="310"/>
                    </a:cubicBezTo>
                    <a:lnTo>
                      <a:pt x="2325" y="310"/>
                    </a:lnTo>
                    <a:lnTo>
                      <a:pt x="2293" y="310"/>
                    </a:lnTo>
                    <a:lnTo>
                      <a:pt x="2293" y="310"/>
                    </a:lnTo>
                    <a:cubicBezTo>
                      <a:pt x="2293" y="310"/>
                      <a:pt x="2262" y="341"/>
                      <a:pt x="2262" y="372"/>
                    </a:cubicBezTo>
                    <a:lnTo>
                      <a:pt x="2262" y="372"/>
                    </a:lnTo>
                    <a:cubicBezTo>
                      <a:pt x="2262" y="403"/>
                      <a:pt x="2232" y="403"/>
                      <a:pt x="2201" y="403"/>
                    </a:cubicBezTo>
                    <a:cubicBezTo>
                      <a:pt x="2170" y="403"/>
                      <a:pt x="2170" y="403"/>
                      <a:pt x="2170" y="403"/>
                    </a:cubicBezTo>
                    <a:lnTo>
                      <a:pt x="2170" y="403"/>
                    </a:lnTo>
                    <a:cubicBezTo>
                      <a:pt x="2170" y="434"/>
                      <a:pt x="2170" y="434"/>
                      <a:pt x="2170" y="465"/>
                    </a:cubicBezTo>
                    <a:lnTo>
                      <a:pt x="2170" y="465"/>
                    </a:lnTo>
                    <a:lnTo>
                      <a:pt x="2201" y="465"/>
                    </a:lnTo>
                    <a:lnTo>
                      <a:pt x="2201" y="465"/>
                    </a:lnTo>
                    <a:cubicBezTo>
                      <a:pt x="2232" y="465"/>
                      <a:pt x="2262" y="496"/>
                      <a:pt x="2262" y="496"/>
                    </a:cubicBezTo>
                    <a:lnTo>
                      <a:pt x="2262" y="496"/>
                    </a:lnTo>
                    <a:lnTo>
                      <a:pt x="2262" y="496"/>
                    </a:lnTo>
                    <a:lnTo>
                      <a:pt x="2262" y="496"/>
                    </a:lnTo>
                    <a:cubicBezTo>
                      <a:pt x="2293" y="496"/>
                      <a:pt x="2293" y="496"/>
                      <a:pt x="2293" y="496"/>
                    </a:cubicBezTo>
                    <a:cubicBezTo>
                      <a:pt x="2325" y="496"/>
                      <a:pt x="2325" y="527"/>
                      <a:pt x="2325" y="527"/>
                    </a:cubicBezTo>
                    <a:cubicBezTo>
                      <a:pt x="2325" y="558"/>
                      <a:pt x="2325" y="558"/>
                      <a:pt x="2293" y="558"/>
                    </a:cubicBezTo>
                    <a:lnTo>
                      <a:pt x="2293" y="589"/>
                    </a:lnTo>
                    <a:cubicBezTo>
                      <a:pt x="2293" y="589"/>
                      <a:pt x="2262" y="620"/>
                      <a:pt x="2232" y="620"/>
                    </a:cubicBezTo>
                    <a:lnTo>
                      <a:pt x="2232" y="620"/>
                    </a:lnTo>
                    <a:cubicBezTo>
                      <a:pt x="2232" y="620"/>
                      <a:pt x="2201" y="589"/>
                      <a:pt x="2170" y="589"/>
                    </a:cubicBezTo>
                    <a:cubicBezTo>
                      <a:pt x="2170" y="589"/>
                      <a:pt x="2170" y="589"/>
                      <a:pt x="2170" y="558"/>
                    </a:cubicBezTo>
                    <a:cubicBezTo>
                      <a:pt x="2138" y="558"/>
                      <a:pt x="2138" y="558"/>
                      <a:pt x="2138" y="558"/>
                    </a:cubicBezTo>
                    <a:lnTo>
                      <a:pt x="2108" y="558"/>
                    </a:lnTo>
                    <a:cubicBezTo>
                      <a:pt x="2077" y="558"/>
                      <a:pt x="2046" y="527"/>
                      <a:pt x="2014" y="527"/>
                    </a:cubicBezTo>
                    <a:lnTo>
                      <a:pt x="2014" y="527"/>
                    </a:lnTo>
                    <a:cubicBezTo>
                      <a:pt x="1984" y="496"/>
                      <a:pt x="1984" y="496"/>
                      <a:pt x="1953" y="496"/>
                    </a:cubicBezTo>
                    <a:cubicBezTo>
                      <a:pt x="1953" y="496"/>
                      <a:pt x="1890" y="496"/>
                      <a:pt x="1860" y="496"/>
                    </a:cubicBezTo>
                    <a:lnTo>
                      <a:pt x="1860" y="496"/>
                    </a:lnTo>
                    <a:cubicBezTo>
                      <a:pt x="1829" y="496"/>
                      <a:pt x="1829" y="496"/>
                      <a:pt x="1829" y="496"/>
                    </a:cubicBezTo>
                    <a:lnTo>
                      <a:pt x="1829" y="496"/>
                    </a:lnTo>
                    <a:lnTo>
                      <a:pt x="1860" y="527"/>
                    </a:lnTo>
                    <a:cubicBezTo>
                      <a:pt x="1860" y="558"/>
                      <a:pt x="1860" y="558"/>
                      <a:pt x="1829" y="589"/>
                    </a:cubicBezTo>
                    <a:lnTo>
                      <a:pt x="1798" y="589"/>
                    </a:lnTo>
                    <a:lnTo>
                      <a:pt x="1798" y="589"/>
                    </a:lnTo>
                    <a:cubicBezTo>
                      <a:pt x="1798" y="589"/>
                      <a:pt x="1798" y="589"/>
                      <a:pt x="1766" y="589"/>
                    </a:cubicBezTo>
                    <a:lnTo>
                      <a:pt x="1766" y="589"/>
                    </a:lnTo>
                    <a:cubicBezTo>
                      <a:pt x="1736" y="589"/>
                      <a:pt x="1736" y="589"/>
                      <a:pt x="1736" y="558"/>
                    </a:cubicBezTo>
                    <a:lnTo>
                      <a:pt x="1705" y="558"/>
                    </a:lnTo>
                    <a:cubicBezTo>
                      <a:pt x="1705" y="558"/>
                      <a:pt x="1705" y="558"/>
                      <a:pt x="1674" y="589"/>
                    </a:cubicBezTo>
                    <a:lnTo>
                      <a:pt x="1674" y="589"/>
                    </a:lnTo>
                    <a:cubicBezTo>
                      <a:pt x="1674" y="589"/>
                      <a:pt x="1674" y="589"/>
                      <a:pt x="1642" y="589"/>
                    </a:cubicBezTo>
                    <a:cubicBezTo>
                      <a:pt x="1642" y="589"/>
                      <a:pt x="1642" y="589"/>
                      <a:pt x="1612" y="589"/>
                    </a:cubicBezTo>
                    <a:cubicBezTo>
                      <a:pt x="1612" y="589"/>
                      <a:pt x="1581" y="589"/>
                      <a:pt x="1550" y="589"/>
                    </a:cubicBezTo>
                    <a:lnTo>
                      <a:pt x="1550" y="589"/>
                    </a:lnTo>
                    <a:lnTo>
                      <a:pt x="1550" y="589"/>
                    </a:lnTo>
                    <a:cubicBezTo>
                      <a:pt x="1518" y="620"/>
                      <a:pt x="1488" y="620"/>
                      <a:pt x="1488" y="620"/>
                    </a:cubicBezTo>
                    <a:cubicBezTo>
                      <a:pt x="1488" y="620"/>
                      <a:pt x="1488" y="620"/>
                      <a:pt x="1457" y="620"/>
                    </a:cubicBezTo>
                    <a:lnTo>
                      <a:pt x="1457" y="620"/>
                    </a:lnTo>
                    <a:lnTo>
                      <a:pt x="1457" y="620"/>
                    </a:lnTo>
                    <a:lnTo>
                      <a:pt x="1426" y="620"/>
                    </a:lnTo>
                    <a:cubicBezTo>
                      <a:pt x="1426" y="620"/>
                      <a:pt x="1426" y="589"/>
                      <a:pt x="1394" y="589"/>
                    </a:cubicBezTo>
                    <a:lnTo>
                      <a:pt x="1394" y="589"/>
                    </a:lnTo>
                    <a:lnTo>
                      <a:pt x="1394" y="589"/>
                    </a:lnTo>
                    <a:lnTo>
                      <a:pt x="1364" y="589"/>
                    </a:lnTo>
                    <a:cubicBezTo>
                      <a:pt x="1333" y="589"/>
                      <a:pt x="1333" y="589"/>
                      <a:pt x="1333" y="589"/>
                    </a:cubicBezTo>
                    <a:cubicBezTo>
                      <a:pt x="1333" y="589"/>
                      <a:pt x="1333" y="589"/>
                      <a:pt x="1302" y="589"/>
                    </a:cubicBezTo>
                    <a:lnTo>
                      <a:pt x="1302" y="589"/>
                    </a:lnTo>
                    <a:cubicBezTo>
                      <a:pt x="1270" y="589"/>
                      <a:pt x="1240" y="620"/>
                      <a:pt x="1240" y="620"/>
                    </a:cubicBezTo>
                    <a:cubicBezTo>
                      <a:pt x="1209" y="620"/>
                      <a:pt x="1209" y="620"/>
                      <a:pt x="1178" y="620"/>
                    </a:cubicBezTo>
                    <a:lnTo>
                      <a:pt x="1178" y="620"/>
                    </a:lnTo>
                    <a:lnTo>
                      <a:pt x="1178" y="620"/>
                    </a:lnTo>
                    <a:cubicBezTo>
                      <a:pt x="1178" y="651"/>
                      <a:pt x="1146" y="651"/>
                      <a:pt x="1146" y="651"/>
                    </a:cubicBezTo>
                    <a:cubicBezTo>
                      <a:pt x="1116" y="682"/>
                      <a:pt x="1116" y="682"/>
                      <a:pt x="1085" y="682"/>
                    </a:cubicBezTo>
                    <a:lnTo>
                      <a:pt x="1085" y="682"/>
                    </a:lnTo>
                    <a:lnTo>
                      <a:pt x="1085" y="682"/>
                    </a:lnTo>
                    <a:cubicBezTo>
                      <a:pt x="1054" y="682"/>
                      <a:pt x="1054" y="682"/>
                      <a:pt x="1054" y="682"/>
                    </a:cubicBezTo>
                    <a:cubicBezTo>
                      <a:pt x="1022" y="682"/>
                      <a:pt x="1022" y="682"/>
                      <a:pt x="1022" y="682"/>
                    </a:cubicBezTo>
                    <a:lnTo>
                      <a:pt x="1022" y="682"/>
                    </a:lnTo>
                    <a:cubicBezTo>
                      <a:pt x="992" y="682"/>
                      <a:pt x="992" y="682"/>
                      <a:pt x="992" y="682"/>
                    </a:cubicBezTo>
                    <a:cubicBezTo>
                      <a:pt x="992" y="682"/>
                      <a:pt x="992" y="682"/>
                      <a:pt x="961" y="682"/>
                    </a:cubicBezTo>
                    <a:cubicBezTo>
                      <a:pt x="961" y="682"/>
                      <a:pt x="930" y="651"/>
                      <a:pt x="930" y="620"/>
                    </a:cubicBezTo>
                    <a:cubicBezTo>
                      <a:pt x="961" y="589"/>
                      <a:pt x="961" y="589"/>
                      <a:pt x="992" y="589"/>
                    </a:cubicBezTo>
                    <a:lnTo>
                      <a:pt x="992" y="589"/>
                    </a:lnTo>
                    <a:lnTo>
                      <a:pt x="992" y="589"/>
                    </a:lnTo>
                    <a:lnTo>
                      <a:pt x="992" y="589"/>
                    </a:lnTo>
                    <a:lnTo>
                      <a:pt x="992" y="589"/>
                    </a:lnTo>
                    <a:lnTo>
                      <a:pt x="992" y="589"/>
                    </a:lnTo>
                    <a:lnTo>
                      <a:pt x="992" y="589"/>
                    </a:lnTo>
                    <a:cubicBezTo>
                      <a:pt x="961" y="589"/>
                      <a:pt x="961" y="589"/>
                      <a:pt x="930" y="589"/>
                    </a:cubicBezTo>
                    <a:lnTo>
                      <a:pt x="930" y="589"/>
                    </a:lnTo>
                    <a:cubicBezTo>
                      <a:pt x="930" y="620"/>
                      <a:pt x="930" y="620"/>
                      <a:pt x="930" y="620"/>
                    </a:cubicBezTo>
                    <a:cubicBezTo>
                      <a:pt x="930" y="620"/>
                      <a:pt x="930" y="620"/>
                      <a:pt x="930" y="651"/>
                    </a:cubicBezTo>
                    <a:cubicBezTo>
                      <a:pt x="930" y="651"/>
                      <a:pt x="930" y="651"/>
                      <a:pt x="930" y="682"/>
                    </a:cubicBezTo>
                    <a:cubicBezTo>
                      <a:pt x="930" y="682"/>
                      <a:pt x="930" y="682"/>
                      <a:pt x="930" y="713"/>
                    </a:cubicBezTo>
                    <a:lnTo>
                      <a:pt x="930" y="744"/>
                    </a:lnTo>
                    <a:cubicBezTo>
                      <a:pt x="930" y="775"/>
                      <a:pt x="930" y="775"/>
                      <a:pt x="898" y="775"/>
                    </a:cubicBezTo>
                    <a:lnTo>
                      <a:pt x="868" y="744"/>
                    </a:lnTo>
                    <a:lnTo>
                      <a:pt x="868" y="744"/>
                    </a:lnTo>
                    <a:cubicBezTo>
                      <a:pt x="868" y="713"/>
                      <a:pt x="868" y="713"/>
                      <a:pt x="868" y="713"/>
                    </a:cubicBezTo>
                    <a:cubicBezTo>
                      <a:pt x="837" y="713"/>
                      <a:pt x="837" y="713"/>
                      <a:pt x="806" y="713"/>
                    </a:cubicBezTo>
                    <a:lnTo>
                      <a:pt x="806" y="713"/>
                    </a:lnTo>
                    <a:cubicBezTo>
                      <a:pt x="806" y="744"/>
                      <a:pt x="774" y="744"/>
                      <a:pt x="774" y="744"/>
                    </a:cubicBezTo>
                    <a:cubicBezTo>
                      <a:pt x="744" y="744"/>
                      <a:pt x="744" y="744"/>
                      <a:pt x="744" y="744"/>
                    </a:cubicBezTo>
                    <a:lnTo>
                      <a:pt x="713" y="775"/>
                    </a:lnTo>
                    <a:lnTo>
                      <a:pt x="713" y="775"/>
                    </a:lnTo>
                    <a:lnTo>
                      <a:pt x="713" y="775"/>
                    </a:lnTo>
                    <a:cubicBezTo>
                      <a:pt x="713" y="806"/>
                      <a:pt x="713" y="806"/>
                      <a:pt x="713" y="837"/>
                    </a:cubicBezTo>
                    <a:cubicBezTo>
                      <a:pt x="713" y="837"/>
                      <a:pt x="713" y="837"/>
                      <a:pt x="681" y="837"/>
                    </a:cubicBezTo>
                    <a:lnTo>
                      <a:pt x="681" y="837"/>
                    </a:lnTo>
                    <a:lnTo>
                      <a:pt x="681" y="837"/>
                    </a:lnTo>
                    <a:lnTo>
                      <a:pt x="681" y="837"/>
                    </a:lnTo>
                    <a:cubicBezTo>
                      <a:pt x="651" y="837"/>
                      <a:pt x="651" y="837"/>
                      <a:pt x="620" y="837"/>
                    </a:cubicBezTo>
                    <a:lnTo>
                      <a:pt x="620" y="837"/>
                    </a:lnTo>
                    <a:lnTo>
                      <a:pt x="589" y="837"/>
                    </a:lnTo>
                    <a:lnTo>
                      <a:pt x="589" y="837"/>
                    </a:lnTo>
                    <a:cubicBezTo>
                      <a:pt x="589" y="868"/>
                      <a:pt x="589" y="868"/>
                      <a:pt x="558" y="868"/>
                    </a:cubicBezTo>
                    <a:cubicBezTo>
                      <a:pt x="558" y="898"/>
                      <a:pt x="558" y="898"/>
                      <a:pt x="527" y="898"/>
                    </a:cubicBezTo>
                    <a:lnTo>
                      <a:pt x="527" y="898"/>
                    </a:lnTo>
                    <a:cubicBezTo>
                      <a:pt x="496" y="898"/>
                      <a:pt x="496" y="898"/>
                      <a:pt x="496" y="898"/>
                    </a:cubicBezTo>
                    <a:lnTo>
                      <a:pt x="496" y="898"/>
                    </a:lnTo>
                    <a:cubicBezTo>
                      <a:pt x="465" y="898"/>
                      <a:pt x="465" y="898"/>
                      <a:pt x="465" y="868"/>
                    </a:cubicBezTo>
                    <a:lnTo>
                      <a:pt x="434" y="868"/>
                    </a:lnTo>
                    <a:lnTo>
                      <a:pt x="434" y="868"/>
                    </a:lnTo>
                    <a:cubicBezTo>
                      <a:pt x="434" y="868"/>
                      <a:pt x="403" y="868"/>
                      <a:pt x="403" y="837"/>
                    </a:cubicBezTo>
                    <a:cubicBezTo>
                      <a:pt x="372" y="837"/>
                      <a:pt x="372" y="837"/>
                      <a:pt x="372" y="806"/>
                    </a:cubicBezTo>
                    <a:lnTo>
                      <a:pt x="372" y="775"/>
                    </a:lnTo>
                    <a:lnTo>
                      <a:pt x="372" y="775"/>
                    </a:lnTo>
                    <a:lnTo>
                      <a:pt x="372" y="775"/>
                    </a:lnTo>
                    <a:cubicBezTo>
                      <a:pt x="372" y="744"/>
                      <a:pt x="372" y="744"/>
                      <a:pt x="372" y="744"/>
                    </a:cubicBezTo>
                    <a:lnTo>
                      <a:pt x="372" y="744"/>
                    </a:lnTo>
                    <a:cubicBezTo>
                      <a:pt x="341" y="744"/>
                      <a:pt x="341" y="744"/>
                      <a:pt x="310" y="744"/>
                    </a:cubicBezTo>
                    <a:cubicBezTo>
                      <a:pt x="310" y="713"/>
                      <a:pt x="310" y="713"/>
                      <a:pt x="310" y="713"/>
                    </a:cubicBezTo>
                    <a:cubicBezTo>
                      <a:pt x="310" y="713"/>
                      <a:pt x="310" y="713"/>
                      <a:pt x="279" y="713"/>
                    </a:cubicBezTo>
                    <a:cubicBezTo>
                      <a:pt x="248" y="713"/>
                      <a:pt x="248" y="682"/>
                      <a:pt x="217" y="682"/>
                    </a:cubicBezTo>
                    <a:lnTo>
                      <a:pt x="217" y="651"/>
                    </a:lnTo>
                    <a:cubicBezTo>
                      <a:pt x="217" y="651"/>
                      <a:pt x="217" y="620"/>
                      <a:pt x="248" y="620"/>
                    </a:cubicBezTo>
                    <a:cubicBezTo>
                      <a:pt x="248" y="620"/>
                      <a:pt x="310" y="651"/>
                      <a:pt x="341" y="651"/>
                    </a:cubicBezTo>
                    <a:cubicBezTo>
                      <a:pt x="341" y="682"/>
                      <a:pt x="372" y="682"/>
                      <a:pt x="403" y="682"/>
                    </a:cubicBezTo>
                    <a:lnTo>
                      <a:pt x="403" y="682"/>
                    </a:lnTo>
                    <a:cubicBezTo>
                      <a:pt x="434" y="682"/>
                      <a:pt x="434" y="682"/>
                      <a:pt x="434" y="682"/>
                    </a:cubicBezTo>
                    <a:lnTo>
                      <a:pt x="434" y="682"/>
                    </a:lnTo>
                    <a:cubicBezTo>
                      <a:pt x="465" y="682"/>
                      <a:pt x="527" y="682"/>
                      <a:pt x="558" y="682"/>
                    </a:cubicBezTo>
                    <a:lnTo>
                      <a:pt x="558" y="682"/>
                    </a:lnTo>
                    <a:lnTo>
                      <a:pt x="589" y="682"/>
                    </a:lnTo>
                    <a:cubicBezTo>
                      <a:pt x="620" y="682"/>
                      <a:pt x="620" y="682"/>
                      <a:pt x="651" y="682"/>
                    </a:cubicBezTo>
                    <a:cubicBezTo>
                      <a:pt x="681" y="682"/>
                      <a:pt x="713" y="651"/>
                      <a:pt x="713" y="651"/>
                    </a:cubicBezTo>
                    <a:cubicBezTo>
                      <a:pt x="713" y="651"/>
                      <a:pt x="713" y="651"/>
                      <a:pt x="744" y="651"/>
                    </a:cubicBezTo>
                    <a:lnTo>
                      <a:pt x="744" y="651"/>
                    </a:lnTo>
                    <a:cubicBezTo>
                      <a:pt x="713" y="651"/>
                      <a:pt x="681" y="620"/>
                      <a:pt x="681" y="620"/>
                    </a:cubicBezTo>
                    <a:cubicBezTo>
                      <a:pt x="651" y="620"/>
                      <a:pt x="651" y="620"/>
                      <a:pt x="651" y="620"/>
                    </a:cubicBezTo>
                    <a:cubicBezTo>
                      <a:pt x="651" y="620"/>
                      <a:pt x="620" y="620"/>
                      <a:pt x="589" y="620"/>
                    </a:cubicBezTo>
                    <a:cubicBezTo>
                      <a:pt x="558" y="620"/>
                      <a:pt x="527" y="589"/>
                      <a:pt x="496" y="558"/>
                    </a:cubicBezTo>
                    <a:lnTo>
                      <a:pt x="465" y="558"/>
                    </a:lnTo>
                    <a:cubicBezTo>
                      <a:pt x="465" y="558"/>
                      <a:pt x="465" y="558"/>
                      <a:pt x="434" y="558"/>
                    </a:cubicBezTo>
                    <a:cubicBezTo>
                      <a:pt x="434" y="558"/>
                      <a:pt x="434" y="558"/>
                      <a:pt x="403" y="527"/>
                    </a:cubicBezTo>
                    <a:lnTo>
                      <a:pt x="403" y="527"/>
                    </a:lnTo>
                    <a:lnTo>
                      <a:pt x="372" y="527"/>
                    </a:lnTo>
                    <a:lnTo>
                      <a:pt x="372" y="527"/>
                    </a:lnTo>
                    <a:lnTo>
                      <a:pt x="372" y="527"/>
                    </a:lnTo>
                    <a:lnTo>
                      <a:pt x="341" y="527"/>
                    </a:lnTo>
                    <a:lnTo>
                      <a:pt x="341" y="527"/>
                    </a:lnTo>
                    <a:cubicBezTo>
                      <a:pt x="310" y="527"/>
                      <a:pt x="310" y="527"/>
                      <a:pt x="310" y="527"/>
                    </a:cubicBezTo>
                    <a:cubicBezTo>
                      <a:pt x="310" y="527"/>
                      <a:pt x="279" y="527"/>
                      <a:pt x="248" y="527"/>
                    </a:cubicBezTo>
                    <a:cubicBezTo>
                      <a:pt x="186" y="527"/>
                      <a:pt x="186" y="527"/>
                      <a:pt x="186" y="527"/>
                    </a:cubicBezTo>
                    <a:lnTo>
                      <a:pt x="186" y="527"/>
                    </a:lnTo>
                    <a:lnTo>
                      <a:pt x="186" y="527"/>
                    </a:lnTo>
                    <a:lnTo>
                      <a:pt x="186" y="527"/>
                    </a:lnTo>
                    <a:cubicBezTo>
                      <a:pt x="155" y="527"/>
                      <a:pt x="155" y="527"/>
                      <a:pt x="155" y="527"/>
                    </a:cubicBezTo>
                    <a:lnTo>
                      <a:pt x="124" y="527"/>
                    </a:lnTo>
                    <a:lnTo>
                      <a:pt x="124" y="527"/>
                    </a:lnTo>
                    <a:lnTo>
                      <a:pt x="124" y="527"/>
                    </a:lnTo>
                    <a:lnTo>
                      <a:pt x="124" y="527"/>
                    </a:lnTo>
                    <a:lnTo>
                      <a:pt x="124" y="558"/>
                    </a:lnTo>
                    <a:cubicBezTo>
                      <a:pt x="124" y="589"/>
                      <a:pt x="124" y="589"/>
                      <a:pt x="124" y="589"/>
                    </a:cubicBezTo>
                    <a:cubicBezTo>
                      <a:pt x="124" y="589"/>
                      <a:pt x="155" y="589"/>
                      <a:pt x="155" y="620"/>
                    </a:cubicBezTo>
                    <a:lnTo>
                      <a:pt x="155" y="620"/>
                    </a:lnTo>
                    <a:lnTo>
                      <a:pt x="155" y="620"/>
                    </a:lnTo>
                    <a:cubicBezTo>
                      <a:pt x="155" y="620"/>
                      <a:pt x="155" y="651"/>
                      <a:pt x="124" y="651"/>
                    </a:cubicBezTo>
                    <a:cubicBezTo>
                      <a:pt x="124" y="651"/>
                      <a:pt x="124" y="651"/>
                      <a:pt x="124" y="682"/>
                    </a:cubicBezTo>
                    <a:lnTo>
                      <a:pt x="124" y="682"/>
                    </a:lnTo>
                    <a:lnTo>
                      <a:pt x="124" y="682"/>
                    </a:lnTo>
                    <a:cubicBezTo>
                      <a:pt x="155" y="682"/>
                      <a:pt x="155" y="682"/>
                      <a:pt x="155" y="682"/>
                    </a:cubicBezTo>
                    <a:cubicBezTo>
                      <a:pt x="155" y="713"/>
                      <a:pt x="155" y="713"/>
                      <a:pt x="155" y="744"/>
                    </a:cubicBezTo>
                    <a:lnTo>
                      <a:pt x="155" y="744"/>
                    </a:lnTo>
                    <a:lnTo>
                      <a:pt x="155" y="775"/>
                    </a:lnTo>
                    <a:cubicBezTo>
                      <a:pt x="155" y="775"/>
                      <a:pt x="155" y="775"/>
                      <a:pt x="124" y="775"/>
                    </a:cubicBezTo>
                    <a:cubicBezTo>
                      <a:pt x="155" y="775"/>
                      <a:pt x="155" y="806"/>
                      <a:pt x="155" y="806"/>
                    </a:cubicBezTo>
                    <a:lnTo>
                      <a:pt x="186" y="837"/>
                    </a:lnTo>
                    <a:cubicBezTo>
                      <a:pt x="186" y="837"/>
                      <a:pt x="186" y="837"/>
                      <a:pt x="186" y="868"/>
                    </a:cubicBezTo>
                    <a:lnTo>
                      <a:pt x="186" y="868"/>
                    </a:lnTo>
                    <a:lnTo>
                      <a:pt x="186" y="868"/>
                    </a:lnTo>
                    <a:lnTo>
                      <a:pt x="186" y="868"/>
                    </a:lnTo>
                    <a:lnTo>
                      <a:pt x="186" y="868"/>
                    </a:lnTo>
                    <a:lnTo>
                      <a:pt x="186" y="868"/>
                    </a:lnTo>
                    <a:lnTo>
                      <a:pt x="217" y="868"/>
                    </a:lnTo>
                    <a:cubicBezTo>
                      <a:pt x="217" y="898"/>
                      <a:pt x="217" y="898"/>
                      <a:pt x="217" y="930"/>
                    </a:cubicBezTo>
                    <a:lnTo>
                      <a:pt x="217" y="930"/>
                    </a:lnTo>
                    <a:lnTo>
                      <a:pt x="217" y="930"/>
                    </a:lnTo>
                    <a:lnTo>
                      <a:pt x="217" y="930"/>
                    </a:lnTo>
                    <a:cubicBezTo>
                      <a:pt x="217" y="961"/>
                      <a:pt x="217" y="992"/>
                      <a:pt x="186" y="992"/>
                    </a:cubicBezTo>
                    <a:lnTo>
                      <a:pt x="186" y="992"/>
                    </a:lnTo>
                    <a:cubicBezTo>
                      <a:pt x="186" y="992"/>
                      <a:pt x="155" y="992"/>
                      <a:pt x="155" y="1022"/>
                    </a:cubicBezTo>
                    <a:lnTo>
                      <a:pt x="155" y="1022"/>
                    </a:lnTo>
                    <a:cubicBezTo>
                      <a:pt x="124" y="1022"/>
                      <a:pt x="124" y="1054"/>
                      <a:pt x="93" y="1054"/>
                    </a:cubicBezTo>
                    <a:cubicBezTo>
                      <a:pt x="93" y="1054"/>
                      <a:pt x="62" y="1054"/>
                      <a:pt x="62" y="1085"/>
                    </a:cubicBezTo>
                    <a:lnTo>
                      <a:pt x="62" y="1085"/>
                    </a:lnTo>
                    <a:lnTo>
                      <a:pt x="62" y="1085"/>
                    </a:lnTo>
                    <a:lnTo>
                      <a:pt x="62" y="1116"/>
                    </a:lnTo>
                    <a:lnTo>
                      <a:pt x="62" y="1116"/>
                    </a:lnTo>
                    <a:lnTo>
                      <a:pt x="62" y="1146"/>
                    </a:lnTo>
                    <a:lnTo>
                      <a:pt x="62" y="1146"/>
                    </a:lnTo>
                    <a:lnTo>
                      <a:pt x="31" y="1178"/>
                    </a:lnTo>
                    <a:lnTo>
                      <a:pt x="0" y="1209"/>
                    </a:lnTo>
                    <a:lnTo>
                      <a:pt x="0" y="1209"/>
                    </a:lnTo>
                    <a:cubicBezTo>
                      <a:pt x="0" y="1209"/>
                      <a:pt x="0" y="1209"/>
                      <a:pt x="0" y="1240"/>
                    </a:cubicBezTo>
                    <a:cubicBezTo>
                      <a:pt x="93" y="1209"/>
                      <a:pt x="93" y="1209"/>
                      <a:pt x="93" y="1209"/>
                    </a:cubicBezTo>
                    <a:cubicBezTo>
                      <a:pt x="31" y="1270"/>
                      <a:pt x="31" y="1270"/>
                      <a:pt x="31" y="1270"/>
                    </a:cubicBezTo>
                    <a:lnTo>
                      <a:pt x="31" y="1270"/>
                    </a:lnTo>
                    <a:lnTo>
                      <a:pt x="31" y="1270"/>
                    </a:lnTo>
                    <a:lnTo>
                      <a:pt x="31" y="1270"/>
                    </a:lnTo>
                    <a:cubicBezTo>
                      <a:pt x="31" y="1302"/>
                      <a:pt x="31" y="1302"/>
                      <a:pt x="31" y="1302"/>
                    </a:cubicBezTo>
                    <a:lnTo>
                      <a:pt x="31" y="1302"/>
                    </a:lnTo>
                    <a:lnTo>
                      <a:pt x="31" y="1302"/>
                    </a:lnTo>
                    <a:cubicBezTo>
                      <a:pt x="31" y="1333"/>
                      <a:pt x="31" y="1333"/>
                      <a:pt x="31" y="1333"/>
                    </a:cubicBezTo>
                    <a:lnTo>
                      <a:pt x="62" y="1333"/>
                    </a:lnTo>
                    <a:lnTo>
                      <a:pt x="62" y="1333"/>
                    </a:lnTo>
                    <a:lnTo>
                      <a:pt x="62" y="1333"/>
                    </a:lnTo>
                    <a:cubicBezTo>
                      <a:pt x="62" y="1333"/>
                      <a:pt x="93" y="1333"/>
                      <a:pt x="93" y="1364"/>
                    </a:cubicBezTo>
                    <a:lnTo>
                      <a:pt x="93" y="1364"/>
                    </a:lnTo>
                    <a:lnTo>
                      <a:pt x="124" y="1364"/>
                    </a:lnTo>
                    <a:lnTo>
                      <a:pt x="124" y="1364"/>
                    </a:lnTo>
                    <a:lnTo>
                      <a:pt x="124" y="1364"/>
                    </a:lnTo>
                    <a:cubicBezTo>
                      <a:pt x="124" y="1364"/>
                      <a:pt x="124" y="1364"/>
                      <a:pt x="155" y="1364"/>
                    </a:cubicBezTo>
                    <a:cubicBezTo>
                      <a:pt x="155" y="1364"/>
                      <a:pt x="155" y="1364"/>
                      <a:pt x="186" y="1364"/>
                    </a:cubicBezTo>
                    <a:cubicBezTo>
                      <a:pt x="186" y="1364"/>
                      <a:pt x="217" y="1394"/>
                      <a:pt x="217" y="1425"/>
                    </a:cubicBezTo>
                    <a:lnTo>
                      <a:pt x="217" y="1425"/>
                    </a:lnTo>
                    <a:lnTo>
                      <a:pt x="186" y="1425"/>
                    </a:lnTo>
                    <a:lnTo>
                      <a:pt x="217" y="1457"/>
                    </a:lnTo>
                    <a:lnTo>
                      <a:pt x="217" y="1457"/>
                    </a:lnTo>
                    <a:lnTo>
                      <a:pt x="217" y="1457"/>
                    </a:lnTo>
                    <a:lnTo>
                      <a:pt x="217" y="1457"/>
                    </a:lnTo>
                    <a:cubicBezTo>
                      <a:pt x="248" y="1457"/>
                      <a:pt x="248" y="1457"/>
                      <a:pt x="248" y="1488"/>
                    </a:cubicBezTo>
                    <a:lnTo>
                      <a:pt x="248" y="1488"/>
                    </a:lnTo>
                    <a:lnTo>
                      <a:pt x="248" y="1488"/>
                    </a:lnTo>
                    <a:lnTo>
                      <a:pt x="248" y="1488"/>
                    </a:lnTo>
                    <a:cubicBezTo>
                      <a:pt x="279" y="1488"/>
                      <a:pt x="279" y="1488"/>
                      <a:pt x="310" y="1518"/>
                    </a:cubicBezTo>
                    <a:lnTo>
                      <a:pt x="310" y="1518"/>
                    </a:lnTo>
                    <a:lnTo>
                      <a:pt x="310" y="1518"/>
                    </a:lnTo>
                    <a:lnTo>
                      <a:pt x="310" y="1518"/>
                    </a:lnTo>
                    <a:cubicBezTo>
                      <a:pt x="310" y="1550"/>
                      <a:pt x="279" y="1550"/>
                      <a:pt x="279" y="1581"/>
                    </a:cubicBezTo>
                    <a:lnTo>
                      <a:pt x="279" y="1581"/>
                    </a:lnTo>
                    <a:lnTo>
                      <a:pt x="279" y="1581"/>
                    </a:lnTo>
                    <a:cubicBezTo>
                      <a:pt x="279" y="1581"/>
                      <a:pt x="279" y="1581"/>
                      <a:pt x="310" y="1581"/>
                    </a:cubicBezTo>
                    <a:lnTo>
                      <a:pt x="310" y="1581"/>
                    </a:lnTo>
                    <a:lnTo>
                      <a:pt x="310" y="1581"/>
                    </a:lnTo>
                    <a:lnTo>
                      <a:pt x="310" y="1581"/>
                    </a:lnTo>
                    <a:cubicBezTo>
                      <a:pt x="341" y="1581"/>
                      <a:pt x="372" y="1581"/>
                      <a:pt x="372" y="1581"/>
                    </a:cubicBezTo>
                    <a:lnTo>
                      <a:pt x="372" y="1581"/>
                    </a:lnTo>
                    <a:cubicBezTo>
                      <a:pt x="372" y="1612"/>
                      <a:pt x="403" y="1612"/>
                      <a:pt x="403" y="1642"/>
                    </a:cubicBezTo>
                    <a:lnTo>
                      <a:pt x="403" y="1642"/>
                    </a:lnTo>
                    <a:lnTo>
                      <a:pt x="403" y="1642"/>
                    </a:lnTo>
                    <a:lnTo>
                      <a:pt x="403" y="1642"/>
                    </a:lnTo>
                    <a:cubicBezTo>
                      <a:pt x="403" y="1642"/>
                      <a:pt x="403" y="1642"/>
                      <a:pt x="434" y="1642"/>
                    </a:cubicBezTo>
                    <a:lnTo>
                      <a:pt x="434" y="1642"/>
                    </a:lnTo>
                    <a:lnTo>
                      <a:pt x="434" y="1674"/>
                    </a:lnTo>
                    <a:lnTo>
                      <a:pt x="434" y="1674"/>
                    </a:lnTo>
                    <a:cubicBezTo>
                      <a:pt x="434" y="1674"/>
                      <a:pt x="434" y="1674"/>
                      <a:pt x="434" y="1705"/>
                    </a:cubicBezTo>
                    <a:lnTo>
                      <a:pt x="434" y="1705"/>
                    </a:lnTo>
                    <a:lnTo>
                      <a:pt x="434" y="1705"/>
                    </a:lnTo>
                    <a:cubicBezTo>
                      <a:pt x="465" y="1705"/>
                      <a:pt x="465" y="1705"/>
                      <a:pt x="465" y="1705"/>
                    </a:cubicBezTo>
                    <a:lnTo>
                      <a:pt x="465" y="1705"/>
                    </a:lnTo>
                    <a:lnTo>
                      <a:pt x="496" y="1705"/>
                    </a:lnTo>
                    <a:lnTo>
                      <a:pt x="496" y="1705"/>
                    </a:lnTo>
                    <a:lnTo>
                      <a:pt x="496" y="1705"/>
                    </a:lnTo>
                    <a:lnTo>
                      <a:pt x="527" y="1705"/>
                    </a:lnTo>
                    <a:lnTo>
                      <a:pt x="527" y="1705"/>
                    </a:lnTo>
                    <a:lnTo>
                      <a:pt x="527" y="1705"/>
                    </a:lnTo>
                    <a:lnTo>
                      <a:pt x="527" y="1705"/>
                    </a:lnTo>
                    <a:cubicBezTo>
                      <a:pt x="558" y="1705"/>
                      <a:pt x="558" y="1705"/>
                      <a:pt x="558" y="1705"/>
                    </a:cubicBezTo>
                    <a:cubicBezTo>
                      <a:pt x="558" y="1705"/>
                      <a:pt x="558" y="1705"/>
                      <a:pt x="589" y="1705"/>
                    </a:cubicBezTo>
                    <a:lnTo>
                      <a:pt x="589" y="1705"/>
                    </a:lnTo>
                    <a:lnTo>
                      <a:pt x="589" y="1705"/>
                    </a:lnTo>
                    <a:cubicBezTo>
                      <a:pt x="620" y="1736"/>
                      <a:pt x="620" y="1736"/>
                      <a:pt x="651" y="1736"/>
                    </a:cubicBezTo>
                    <a:cubicBezTo>
                      <a:pt x="651" y="1736"/>
                      <a:pt x="651" y="1736"/>
                      <a:pt x="681" y="1736"/>
                    </a:cubicBezTo>
                    <a:lnTo>
                      <a:pt x="681" y="1736"/>
                    </a:lnTo>
                    <a:lnTo>
                      <a:pt x="681" y="1736"/>
                    </a:lnTo>
                    <a:cubicBezTo>
                      <a:pt x="713" y="1736"/>
                      <a:pt x="713" y="1766"/>
                      <a:pt x="713" y="1766"/>
                    </a:cubicBezTo>
                    <a:lnTo>
                      <a:pt x="713" y="1766"/>
                    </a:lnTo>
                    <a:lnTo>
                      <a:pt x="713" y="1798"/>
                    </a:lnTo>
                    <a:lnTo>
                      <a:pt x="713" y="1798"/>
                    </a:lnTo>
                    <a:cubicBezTo>
                      <a:pt x="713" y="1798"/>
                      <a:pt x="713" y="1798"/>
                      <a:pt x="713" y="1829"/>
                    </a:cubicBezTo>
                    <a:lnTo>
                      <a:pt x="713" y="1829"/>
                    </a:lnTo>
                    <a:cubicBezTo>
                      <a:pt x="713" y="1829"/>
                      <a:pt x="713" y="1829"/>
                      <a:pt x="681" y="1829"/>
                    </a:cubicBezTo>
                    <a:cubicBezTo>
                      <a:pt x="713" y="1860"/>
                      <a:pt x="713" y="1860"/>
                      <a:pt x="713" y="1860"/>
                    </a:cubicBezTo>
                    <a:lnTo>
                      <a:pt x="713" y="1890"/>
                    </a:lnTo>
                    <a:lnTo>
                      <a:pt x="713" y="1890"/>
                    </a:lnTo>
                    <a:cubicBezTo>
                      <a:pt x="681" y="1890"/>
                      <a:pt x="681" y="1922"/>
                      <a:pt x="651" y="1922"/>
                    </a:cubicBezTo>
                    <a:cubicBezTo>
                      <a:pt x="651" y="1922"/>
                      <a:pt x="651" y="1922"/>
                      <a:pt x="651" y="1953"/>
                    </a:cubicBezTo>
                    <a:cubicBezTo>
                      <a:pt x="651" y="1953"/>
                      <a:pt x="651" y="1984"/>
                      <a:pt x="620" y="1984"/>
                    </a:cubicBezTo>
                    <a:lnTo>
                      <a:pt x="620" y="1984"/>
                    </a:lnTo>
                    <a:lnTo>
                      <a:pt x="620" y="1984"/>
                    </a:lnTo>
                    <a:lnTo>
                      <a:pt x="620" y="1984"/>
                    </a:lnTo>
                    <a:cubicBezTo>
                      <a:pt x="620" y="2014"/>
                      <a:pt x="620" y="2014"/>
                      <a:pt x="589" y="2014"/>
                    </a:cubicBezTo>
                    <a:cubicBezTo>
                      <a:pt x="589" y="2014"/>
                      <a:pt x="589" y="2014"/>
                      <a:pt x="589" y="2046"/>
                    </a:cubicBezTo>
                    <a:lnTo>
                      <a:pt x="589" y="2046"/>
                    </a:lnTo>
                    <a:lnTo>
                      <a:pt x="558" y="2077"/>
                    </a:lnTo>
                    <a:lnTo>
                      <a:pt x="558" y="2077"/>
                    </a:lnTo>
                    <a:lnTo>
                      <a:pt x="558" y="2077"/>
                    </a:lnTo>
                    <a:lnTo>
                      <a:pt x="589" y="2077"/>
                    </a:lnTo>
                    <a:lnTo>
                      <a:pt x="589" y="2077"/>
                    </a:lnTo>
                    <a:lnTo>
                      <a:pt x="589" y="2077"/>
                    </a:lnTo>
                    <a:cubicBezTo>
                      <a:pt x="589" y="2077"/>
                      <a:pt x="589" y="2077"/>
                      <a:pt x="620" y="2077"/>
                    </a:cubicBezTo>
                    <a:cubicBezTo>
                      <a:pt x="620" y="2077"/>
                      <a:pt x="620" y="2077"/>
                      <a:pt x="681" y="2138"/>
                    </a:cubicBezTo>
                    <a:cubicBezTo>
                      <a:pt x="681" y="2138"/>
                      <a:pt x="681" y="2138"/>
                      <a:pt x="713" y="2138"/>
                    </a:cubicBezTo>
                    <a:lnTo>
                      <a:pt x="713" y="2138"/>
                    </a:lnTo>
                    <a:cubicBezTo>
                      <a:pt x="744" y="2138"/>
                      <a:pt x="744" y="2138"/>
                      <a:pt x="744" y="2138"/>
                    </a:cubicBezTo>
                    <a:cubicBezTo>
                      <a:pt x="744" y="2170"/>
                      <a:pt x="774" y="2170"/>
                      <a:pt x="774" y="2170"/>
                    </a:cubicBezTo>
                    <a:lnTo>
                      <a:pt x="774" y="2170"/>
                    </a:lnTo>
                    <a:lnTo>
                      <a:pt x="774" y="2170"/>
                    </a:lnTo>
                    <a:cubicBezTo>
                      <a:pt x="806" y="2170"/>
                      <a:pt x="806" y="2170"/>
                      <a:pt x="806" y="2170"/>
                    </a:cubicBezTo>
                    <a:cubicBezTo>
                      <a:pt x="837" y="2170"/>
                      <a:pt x="837" y="2170"/>
                      <a:pt x="837" y="2170"/>
                    </a:cubicBezTo>
                    <a:cubicBezTo>
                      <a:pt x="868" y="2170"/>
                      <a:pt x="868" y="2170"/>
                      <a:pt x="868" y="2170"/>
                    </a:cubicBezTo>
                    <a:cubicBezTo>
                      <a:pt x="868" y="2201"/>
                      <a:pt x="898" y="2201"/>
                      <a:pt x="898" y="2201"/>
                    </a:cubicBezTo>
                    <a:lnTo>
                      <a:pt x="898" y="2201"/>
                    </a:lnTo>
                    <a:lnTo>
                      <a:pt x="930" y="2201"/>
                    </a:lnTo>
                    <a:lnTo>
                      <a:pt x="930" y="2201"/>
                    </a:lnTo>
                    <a:lnTo>
                      <a:pt x="961" y="2201"/>
                    </a:lnTo>
                    <a:lnTo>
                      <a:pt x="961" y="2201"/>
                    </a:lnTo>
                    <a:lnTo>
                      <a:pt x="961" y="2201"/>
                    </a:lnTo>
                    <a:cubicBezTo>
                      <a:pt x="961" y="2170"/>
                      <a:pt x="961" y="2170"/>
                      <a:pt x="961" y="2170"/>
                    </a:cubicBezTo>
                    <a:lnTo>
                      <a:pt x="961" y="2170"/>
                    </a:lnTo>
                    <a:cubicBezTo>
                      <a:pt x="992" y="2170"/>
                      <a:pt x="992" y="2170"/>
                      <a:pt x="992" y="2201"/>
                    </a:cubicBezTo>
                    <a:lnTo>
                      <a:pt x="992" y="2201"/>
                    </a:lnTo>
                    <a:lnTo>
                      <a:pt x="992" y="2201"/>
                    </a:lnTo>
                    <a:cubicBezTo>
                      <a:pt x="1022" y="2201"/>
                      <a:pt x="1022" y="2201"/>
                      <a:pt x="1022" y="2231"/>
                    </a:cubicBezTo>
                    <a:lnTo>
                      <a:pt x="1022" y="2231"/>
                    </a:lnTo>
                    <a:lnTo>
                      <a:pt x="1022" y="2231"/>
                    </a:lnTo>
                    <a:lnTo>
                      <a:pt x="1022" y="2231"/>
                    </a:lnTo>
                    <a:lnTo>
                      <a:pt x="1022" y="2231"/>
                    </a:lnTo>
                    <a:lnTo>
                      <a:pt x="1022" y="2231"/>
                    </a:lnTo>
                    <a:lnTo>
                      <a:pt x="1022" y="2231"/>
                    </a:lnTo>
                    <a:lnTo>
                      <a:pt x="1022" y="2231"/>
                    </a:lnTo>
                    <a:cubicBezTo>
                      <a:pt x="1022" y="2231"/>
                      <a:pt x="1022" y="2231"/>
                      <a:pt x="1054" y="2231"/>
                    </a:cubicBezTo>
                    <a:lnTo>
                      <a:pt x="1054" y="2231"/>
                    </a:lnTo>
                    <a:lnTo>
                      <a:pt x="1054" y="2231"/>
                    </a:lnTo>
                    <a:lnTo>
                      <a:pt x="1054" y="2231"/>
                    </a:lnTo>
                    <a:lnTo>
                      <a:pt x="1054" y="2231"/>
                    </a:lnTo>
                    <a:cubicBezTo>
                      <a:pt x="1085" y="2231"/>
                      <a:pt x="1085" y="2231"/>
                      <a:pt x="1085" y="2231"/>
                    </a:cubicBezTo>
                    <a:lnTo>
                      <a:pt x="1085" y="2201"/>
                    </a:lnTo>
                    <a:cubicBezTo>
                      <a:pt x="1085" y="2201"/>
                      <a:pt x="1085" y="2201"/>
                      <a:pt x="1085" y="2170"/>
                    </a:cubicBezTo>
                    <a:lnTo>
                      <a:pt x="1085" y="2170"/>
                    </a:lnTo>
                    <a:cubicBezTo>
                      <a:pt x="1054" y="2138"/>
                      <a:pt x="1022" y="2138"/>
                      <a:pt x="1022" y="2108"/>
                    </a:cubicBezTo>
                    <a:lnTo>
                      <a:pt x="1022" y="2077"/>
                    </a:lnTo>
                    <a:cubicBezTo>
                      <a:pt x="1054" y="2077"/>
                      <a:pt x="1054" y="2077"/>
                      <a:pt x="1054" y="2077"/>
                    </a:cubicBezTo>
                    <a:lnTo>
                      <a:pt x="1054" y="2046"/>
                    </a:lnTo>
                    <a:cubicBezTo>
                      <a:pt x="1054" y="2046"/>
                      <a:pt x="1054" y="2046"/>
                      <a:pt x="1054" y="2014"/>
                    </a:cubicBezTo>
                    <a:cubicBezTo>
                      <a:pt x="1085" y="2014"/>
                      <a:pt x="1085" y="2014"/>
                      <a:pt x="1085" y="2014"/>
                    </a:cubicBezTo>
                    <a:cubicBezTo>
                      <a:pt x="1116" y="2014"/>
                      <a:pt x="1116" y="2014"/>
                      <a:pt x="1146" y="1984"/>
                    </a:cubicBezTo>
                    <a:lnTo>
                      <a:pt x="1146" y="1984"/>
                    </a:lnTo>
                    <a:lnTo>
                      <a:pt x="1146" y="1984"/>
                    </a:lnTo>
                    <a:lnTo>
                      <a:pt x="1146" y="1984"/>
                    </a:lnTo>
                    <a:cubicBezTo>
                      <a:pt x="1146" y="1984"/>
                      <a:pt x="1146" y="1984"/>
                      <a:pt x="1146" y="1953"/>
                    </a:cubicBezTo>
                    <a:lnTo>
                      <a:pt x="1146" y="1953"/>
                    </a:lnTo>
                    <a:cubicBezTo>
                      <a:pt x="1116" y="1953"/>
                      <a:pt x="1116" y="1953"/>
                      <a:pt x="1116" y="1922"/>
                    </a:cubicBezTo>
                    <a:lnTo>
                      <a:pt x="1116" y="1922"/>
                    </a:lnTo>
                    <a:cubicBezTo>
                      <a:pt x="1116" y="1922"/>
                      <a:pt x="1085" y="1922"/>
                      <a:pt x="1054" y="1922"/>
                    </a:cubicBezTo>
                    <a:lnTo>
                      <a:pt x="1054" y="1922"/>
                    </a:lnTo>
                    <a:lnTo>
                      <a:pt x="1054" y="1922"/>
                    </a:lnTo>
                    <a:lnTo>
                      <a:pt x="1054" y="1922"/>
                    </a:lnTo>
                    <a:lnTo>
                      <a:pt x="1054" y="1890"/>
                    </a:lnTo>
                    <a:lnTo>
                      <a:pt x="1054" y="1890"/>
                    </a:lnTo>
                    <a:cubicBezTo>
                      <a:pt x="1022" y="1890"/>
                      <a:pt x="1022" y="1860"/>
                      <a:pt x="1022" y="1860"/>
                    </a:cubicBezTo>
                    <a:lnTo>
                      <a:pt x="1022" y="1860"/>
                    </a:lnTo>
                    <a:lnTo>
                      <a:pt x="1022" y="1860"/>
                    </a:lnTo>
                    <a:cubicBezTo>
                      <a:pt x="1022" y="1829"/>
                      <a:pt x="1022" y="1829"/>
                      <a:pt x="1022" y="1829"/>
                    </a:cubicBezTo>
                    <a:lnTo>
                      <a:pt x="1022" y="1829"/>
                    </a:lnTo>
                    <a:lnTo>
                      <a:pt x="1022" y="1798"/>
                    </a:lnTo>
                    <a:lnTo>
                      <a:pt x="1022" y="1798"/>
                    </a:lnTo>
                    <a:lnTo>
                      <a:pt x="1022" y="1766"/>
                    </a:lnTo>
                    <a:cubicBezTo>
                      <a:pt x="1022" y="1766"/>
                      <a:pt x="1022" y="1766"/>
                      <a:pt x="1054" y="1766"/>
                    </a:cubicBezTo>
                    <a:lnTo>
                      <a:pt x="1054" y="1766"/>
                    </a:lnTo>
                    <a:cubicBezTo>
                      <a:pt x="1054" y="1736"/>
                      <a:pt x="1054" y="1736"/>
                      <a:pt x="1054" y="1736"/>
                    </a:cubicBezTo>
                    <a:lnTo>
                      <a:pt x="1054" y="1736"/>
                    </a:lnTo>
                    <a:lnTo>
                      <a:pt x="1054" y="1736"/>
                    </a:lnTo>
                    <a:lnTo>
                      <a:pt x="1054" y="1705"/>
                    </a:lnTo>
                    <a:lnTo>
                      <a:pt x="1085" y="1674"/>
                    </a:lnTo>
                    <a:lnTo>
                      <a:pt x="1085" y="1674"/>
                    </a:lnTo>
                    <a:cubicBezTo>
                      <a:pt x="1116" y="1674"/>
                      <a:pt x="1116" y="1674"/>
                      <a:pt x="1116" y="1674"/>
                    </a:cubicBezTo>
                    <a:lnTo>
                      <a:pt x="1116" y="1674"/>
                    </a:lnTo>
                    <a:cubicBezTo>
                      <a:pt x="1116" y="1705"/>
                      <a:pt x="1116" y="1705"/>
                      <a:pt x="1116" y="1705"/>
                    </a:cubicBezTo>
                    <a:lnTo>
                      <a:pt x="1146" y="1674"/>
                    </a:lnTo>
                    <a:cubicBezTo>
                      <a:pt x="1146" y="1674"/>
                      <a:pt x="1146" y="1674"/>
                      <a:pt x="1178" y="1674"/>
                    </a:cubicBezTo>
                    <a:lnTo>
                      <a:pt x="1178" y="1674"/>
                    </a:lnTo>
                    <a:cubicBezTo>
                      <a:pt x="1209" y="1642"/>
                      <a:pt x="1209" y="1642"/>
                      <a:pt x="1209" y="1642"/>
                    </a:cubicBezTo>
                    <a:lnTo>
                      <a:pt x="1209" y="1642"/>
                    </a:lnTo>
                    <a:lnTo>
                      <a:pt x="1209" y="1642"/>
                    </a:lnTo>
                    <a:lnTo>
                      <a:pt x="1209" y="1642"/>
                    </a:lnTo>
                    <a:lnTo>
                      <a:pt x="1209" y="1642"/>
                    </a:lnTo>
                    <a:cubicBezTo>
                      <a:pt x="1240" y="1642"/>
                      <a:pt x="1240" y="1642"/>
                      <a:pt x="1240" y="1612"/>
                    </a:cubicBezTo>
                    <a:cubicBezTo>
                      <a:pt x="1240" y="1612"/>
                      <a:pt x="1240" y="1612"/>
                      <a:pt x="1270" y="1612"/>
                    </a:cubicBezTo>
                    <a:lnTo>
                      <a:pt x="1270" y="1612"/>
                    </a:lnTo>
                    <a:lnTo>
                      <a:pt x="1270" y="1612"/>
                    </a:lnTo>
                    <a:lnTo>
                      <a:pt x="1270" y="1612"/>
                    </a:lnTo>
                    <a:lnTo>
                      <a:pt x="1270" y="1612"/>
                    </a:lnTo>
                    <a:cubicBezTo>
                      <a:pt x="1270" y="1612"/>
                      <a:pt x="1270" y="1612"/>
                      <a:pt x="1302" y="1612"/>
                    </a:cubicBezTo>
                    <a:lnTo>
                      <a:pt x="1302" y="1612"/>
                    </a:lnTo>
                    <a:cubicBezTo>
                      <a:pt x="1302" y="1612"/>
                      <a:pt x="1302" y="1612"/>
                      <a:pt x="1333" y="1612"/>
                    </a:cubicBezTo>
                    <a:lnTo>
                      <a:pt x="1333" y="1612"/>
                    </a:lnTo>
                    <a:lnTo>
                      <a:pt x="1333" y="1612"/>
                    </a:lnTo>
                    <a:lnTo>
                      <a:pt x="1333" y="1612"/>
                    </a:lnTo>
                    <a:cubicBezTo>
                      <a:pt x="1364" y="1612"/>
                      <a:pt x="1364" y="1612"/>
                      <a:pt x="1364" y="1612"/>
                    </a:cubicBezTo>
                    <a:lnTo>
                      <a:pt x="1364" y="1612"/>
                    </a:lnTo>
                    <a:lnTo>
                      <a:pt x="1364" y="1612"/>
                    </a:lnTo>
                    <a:cubicBezTo>
                      <a:pt x="1364" y="1612"/>
                      <a:pt x="1394" y="1612"/>
                      <a:pt x="1394" y="1642"/>
                    </a:cubicBezTo>
                    <a:cubicBezTo>
                      <a:pt x="1394" y="1612"/>
                      <a:pt x="1394" y="1612"/>
                      <a:pt x="1426" y="1612"/>
                    </a:cubicBezTo>
                    <a:lnTo>
                      <a:pt x="1426" y="1612"/>
                    </a:lnTo>
                    <a:cubicBezTo>
                      <a:pt x="1426" y="1642"/>
                      <a:pt x="1457" y="1642"/>
                      <a:pt x="1457" y="1642"/>
                    </a:cubicBezTo>
                    <a:lnTo>
                      <a:pt x="1457" y="1642"/>
                    </a:lnTo>
                    <a:cubicBezTo>
                      <a:pt x="1457" y="1642"/>
                      <a:pt x="1457" y="1674"/>
                      <a:pt x="1488" y="1674"/>
                    </a:cubicBezTo>
                    <a:cubicBezTo>
                      <a:pt x="1488" y="1642"/>
                      <a:pt x="1488" y="1642"/>
                      <a:pt x="1488" y="1642"/>
                    </a:cubicBezTo>
                    <a:lnTo>
                      <a:pt x="1488" y="1642"/>
                    </a:lnTo>
                    <a:lnTo>
                      <a:pt x="1488" y="1642"/>
                    </a:lnTo>
                    <a:cubicBezTo>
                      <a:pt x="1518" y="1642"/>
                      <a:pt x="1518" y="1674"/>
                      <a:pt x="1550" y="1674"/>
                    </a:cubicBezTo>
                    <a:lnTo>
                      <a:pt x="1550" y="1674"/>
                    </a:lnTo>
                    <a:lnTo>
                      <a:pt x="1550" y="1674"/>
                    </a:lnTo>
                    <a:lnTo>
                      <a:pt x="1550" y="1674"/>
                    </a:lnTo>
                    <a:cubicBezTo>
                      <a:pt x="1581" y="1674"/>
                      <a:pt x="1581" y="1674"/>
                      <a:pt x="1581" y="1642"/>
                    </a:cubicBezTo>
                    <a:cubicBezTo>
                      <a:pt x="1612" y="1642"/>
                      <a:pt x="1612" y="1642"/>
                      <a:pt x="1612" y="1642"/>
                    </a:cubicBezTo>
                    <a:cubicBezTo>
                      <a:pt x="1612" y="1642"/>
                      <a:pt x="1642" y="1642"/>
                      <a:pt x="1642" y="1674"/>
                    </a:cubicBezTo>
                    <a:cubicBezTo>
                      <a:pt x="1642" y="1642"/>
                      <a:pt x="1642" y="1642"/>
                      <a:pt x="1674" y="1642"/>
                    </a:cubicBezTo>
                    <a:lnTo>
                      <a:pt x="1674" y="1642"/>
                    </a:lnTo>
                    <a:lnTo>
                      <a:pt x="1674" y="1642"/>
                    </a:lnTo>
                    <a:cubicBezTo>
                      <a:pt x="1674" y="1642"/>
                      <a:pt x="1705" y="1642"/>
                      <a:pt x="1705" y="1674"/>
                    </a:cubicBezTo>
                    <a:lnTo>
                      <a:pt x="1705" y="1674"/>
                    </a:lnTo>
                    <a:lnTo>
                      <a:pt x="1736" y="1674"/>
                    </a:lnTo>
                    <a:lnTo>
                      <a:pt x="1736" y="1674"/>
                    </a:lnTo>
                    <a:lnTo>
                      <a:pt x="1736" y="1674"/>
                    </a:lnTo>
                    <a:lnTo>
                      <a:pt x="1766" y="1674"/>
                    </a:lnTo>
                    <a:lnTo>
                      <a:pt x="1766" y="1674"/>
                    </a:lnTo>
                    <a:lnTo>
                      <a:pt x="1766" y="1674"/>
                    </a:lnTo>
                    <a:lnTo>
                      <a:pt x="1766" y="1674"/>
                    </a:lnTo>
                    <a:cubicBezTo>
                      <a:pt x="1766" y="1642"/>
                      <a:pt x="1766" y="1642"/>
                      <a:pt x="1766" y="1642"/>
                    </a:cubicBezTo>
                    <a:lnTo>
                      <a:pt x="1766" y="1642"/>
                    </a:lnTo>
                    <a:lnTo>
                      <a:pt x="1766" y="1642"/>
                    </a:lnTo>
                    <a:cubicBezTo>
                      <a:pt x="1766" y="1612"/>
                      <a:pt x="1766" y="1612"/>
                      <a:pt x="1798" y="1612"/>
                    </a:cubicBezTo>
                    <a:cubicBezTo>
                      <a:pt x="1798" y="1581"/>
                      <a:pt x="1798" y="1581"/>
                      <a:pt x="1798" y="1581"/>
                    </a:cubicBezTo>
                    <a:cubicBezTo>
                      <a:pt x="1798" y="1581"/>
                      <a:pt x="1798" y="1581"/>
                      <a:pt x="1798" y="1612"/>
                    </a:cubicBezTo>
                    <a:cubicBezTo>
                      <a:pt x="1798" y="1581"/>
                      <a:pt x="1798" y="1581"/>
                      <a:pt x="1798" y="1581"/>
                    </a:cubicBezTo>
                    <a:lnTo>
                      <a:pt x="1798" y="1581"/>
                    </a:lnTo>
                    <a:cubicBezTo>
                      <a:pt x="1798" y="1581"/>
                      <a:pt x="1798" y="1581"/>
                      <a:pt x="1829" y="1581"/>
                    </a:cubicBezTo>
                    <a:lnTo>
                      <a:pt x="1829" y="1550"/>
                    </a:lnTo>
                    <a:lnTo>
                      <a:pt x="1829" y="1518"/>
                    </a:lnTo>
                    <a:lnTo>
                      <a:pt x="1829" y="1518"/>
                    </a:lnTo>
                    <a:cubicBezTo>
                      <a:pt x="1829" y="1488"/>
                      <a:pt x="1829" y="1488"/>
                      <a:pt x="1829" y="1488"/>
                    </a:cubicBezTo>
                    <a:lnTo>
                      <a:pt x="1829" y="1488"/>
                    </a:lnTo>
                    <a:cubicBezTo>
                      <a:pt x="1829" y="1457"/>
                      <a:pt x="1829" y="1457"/>
                      <a:pt x="1860" y="1457"/>
                    </a:cubicBezTo>
                    <a:lnTo>
                      <a:pt x="1860" y="1457"/>
                    </a:lnTo>
                    <a:lnTo>
                      <a:pt x="1860" y="1457"/>
                    </a:lnTo>
                    <a:lnTo>
                      <a:pt x="1860" y="1457"/>
                    </a:lnTo>
                    <a:lnTo>
                      <a:pt x="1890" y="1457"/>
                    </a:lnTo>
                    <a:cubicBezTo>
                      <a:pt x="1890" y="1457"/>
                      <a:pt x="1890" y="1457"/>
                      <a:pt x="1922" y="1457"/>
                    </a:cubicBezTo>
                    <a:lnTo>
                      <a:pt x="1922" y="1457"/>
                    </a:lnTo>
                    <a:cubicBezTo>
                      <a:pt x="1922" y="1457"/>
                      <a:pt x="1922" y="1457"/>
                      <a:pt x="1953" y="1457"/>
                    </a:cubicBezTo>
                    <a:cubicBezTo>
                      <a:pt x="1953" y="1457"/>
                      <a:pt x="1953" y="1457"/>
                      <a:pt x="1984" y="1457"/>
                    </a:cubicBezTo>
                    <a:cubicBezTo>
                      <a:pt x="2014" y="1457"/>
                      <a:pt x="2014" y="1457"/>
                      <a:pt x="2014" y="1457"/>
                    </a:cubicBezTo>
                    <a:cubicBezTo>
                      <a:pt x="2046" y="1457"/>
                      <a:pt x="2046" y="1457"/>
                      <a:pt x="2046" y="1457"/>
                    </a:cubicBezTo>
                    <a:lnTo>
                      <a:pt x="2046" y="1457"/>
                    </a:lnTo>
                    <a:lnTo>
                      <a:pt x="2046" y="1457"/>
                    </a:lnTo>
                    <a:cubicBezTo>
                      <a:pt x="2077" y="1457"/>
                      <a:pt x="2077" y="1457"/>
                      <a:pt x="2077" y="1425"/>
                    </a:cubicBezTo>
                    <a:lnTo>
                      <a:pt x="2077" y="1425"/>
                    </a:lnTo>
                    <a:lnTo>
                      <a:pt x="2077" y="1425"/>
                    </a:lnTo>
                    <a:cubicBezTo>
                      <a:pt x="2077" y="1425"/>
                      <a:pt x="2077" y="1425"/>
                      <a:pt x="2108" y="1425"/>
                    </a:cubicBezTo>
                    <a:lnTo>
                      <a:pt x="2108" y="1425"/>
                    </a:lnTo>
                    <a:lnTo>
                      <a:pt x="2138" y="1425"/>
                    </a:lnTo>
                    <a:lnTo>
                      <a:pt x="2138" y="1425"/>
                    </a:lnTo>
                    <a:lnTo>
                      <a:pt x="2138" y="1425"/>
                    </a:lnTo>
                    <a:cubicBezTo>
                      <a:pt x="2170" y="1425"/>
                      <a:pt x="2170" y="1425"/>
                      <a:pt x="2201" y="1425"/>
                    </a:cubicBezTo>
                    <a:lnTo>
                      <a:pt x="2201" y="1425"/>
                    </a:lnTo>
                    <a:lnTo>
                      <a:pt x="2201" y="1425"/>
                    </a:lnTo>
                    <a:cubicBezTo>
                      <a:pt x="2201" y="1425"/>
                      <a:pt x="2201" y="1425"/>
                      <a:pt x="2232" y="1425"/>
                    </a:cubicBezTo>
                    <a:lnTo>
                      <a:pt x="2232" y="1425"/>
                    </a:lnTo>
                    <a:lnTo>
                      <a:pt x="2232" y="1425"/>
                    </a:lnTo>
                    <a:cubicBezTo>
                      <a:pt x="2232" y="1394"/>
                      <a:pt x="2262" y="1364"/>
                      <a:pt x="2293" y="1364"/>
                    </a:cubicBezTo>
                    <a:lnTo>
                      <a:pt x="2293" y="1364"/>
                    </a:lnTo>
                    <a:lnTo>
                      <a:pt x="2293" y="1364"/>
                    </a:lnTo>
                    <a:lnTo>
                      <a:pt x="2293" y="1364"/>
                    </a:lnTo>
                    <a:lnTo>
                      <a:pt x="2293" y="1364"/>
                    </a:lnTo>
                    <a:cubicBezTo>
                      <a:pt x="2325" y="1364"/>
                      <a:pt x="2325" y="1364"/>
                      <a:pt x="2356" y="1394"/>
                    </a:cubicBezTo>
                    <a:lnTo>
                      <a:pt x="2356" y="1394"/>
                    </a:lnTo>
                    <a:lnTo>
                      <a:pt x="2356" y="1394"/>
                    </a:lnTo>
                    <a:lnTo>
                      <a:pt x="2386" y="1394"/>
                    </a:lnTo>
                    <a:lnTo>
                      <a:pt x="2386" y="1394"/>
                    </a:lnTo>
                    <a:lnTo>
                      <a:pt x="2386" y="1394"/>
                    </a:lnTo>
                    <a:lnTo>
                      <a:pt x="2418" y="1425"/>
                    </a:lnTo>
                    <a:cubicBezTo>
                      <a:pt x="2418" y="1457"/>
                      <a:pt x="2418" y="1457"/>
                      <a:pt x="2418" y="1457"/>
                    </a:cubicBezTo>
                    <a:lnTo>
                      <a:pt x="2418" y="1457"/>
                    </a:lnTo>
                    <a:cubicBezTo>
                      <a:pt x="2418" y="1457"/>
                      <a:pt x="2418" y="1457"/>
                      <a:pt x="2449" y="1457"/>
                    </a:cubicBezTo>
                    <a:lnTo>
                      <a:pt x="2449" y="1457"/>
                    </a:lnTo>
                    <a:lnTo>
                      <a:pt x="2449" y="1457"/>
                    </a:lnTo>
                    <a:cubicBezTo>
                      <a:pt x="2449" y="1457"/>
                      <a:pt x="2449" y="1457"/>
                      <a:pt x="2479" y="1457"/>
                    </a:cubicBezTo>
                    <a:lnTo>
                      <a:pt x="2479" y="1457"/>
                    </a:lnTo>
                    <a:cubicBezTo>
                      <a:pt x="2479" y="1457"/>
                      <a:pt x="2479" y="1457"/>
                      <a:pt x="2510" y="1457"/>
                    </a:cubicBezTo>
                    <a:lnTo>
                      <a:pt x="2510" y="1457"/>
                    </a:lnTo>
                    <a:lnTo>
                      <a:pt x="2510" y="1457"/>
                    </a:lnTo>
                    <a:lnTo>
                      <a:pt x="2510" y="1457"/>
                    </a:lnTo>
                    <a:lnTo>
                      <a:pt x="2510" y="1457"/>
                    </a:lnTo>
                    <a:lnTo>
                      <a:pt x="2510" y="1457"/>
                    </a:lnTo>
                    <a:cubicBezTo>
                      <a:pt x="2542" y="1457"/>
                      <a:pt x="2542" y="1457"/>
                      <a:pt x="2542" y="1457"/>
                    </a:cubicBezTo>
                    <a:lnTo>
                      <a:pt x="2542" y="1457"/>
                    </a:lnTo>
                    <a:cubicBezTo>
                      <a:pt x="2542" y="1488"/>
                      <a:pt x="2542" y="1488"/>
                      <a:pt x="2542" y="1488"/>
                    </a:cubicBezTo>
                    <a:cubicBezTo>
                      <a:pt x="2573" y="1488"/>
                      <a:pt x="2573" y="1488"/>
                      <a:pt x="2573" y="1518"/>
                    </a:cubicBezTo>
                    <a:cubicBezTo>
                      <a:pt x="2573" y="1488"/>
                      <a:pt x="2573" y="1488"/>
                      <a:pt x="2603" y="1488"/>
                    </a:cubicBezTo>
                    <a:lnTo>
                      <a:pt x="2603" y="1488"/>
                    </a:lnTo>
                    <a:cubicBezTo>
                      <a:pt x="2634" y="1488"/>
                      <a:pt x="2634" y="1457"/>
                      <a:pt x="2634" y="1457"/>
                    </a:cubicBezTo>
                    <a:lnTo>
                      <a:pt x="2634" y="1457"/>
                    </a:lnTo>
                    <a:cubicBezTo>
                      <a:pt x="2634" y="1457"/>
                      <a:pt x="2634" y="1457"/>
                      <a:pt x="2666" y="1457"/>
                    </a:cubicBezTo>
                    <a:lnTo>
                      <a:pt x="2666" y="1457"/>
                    </a:lnTo>
                    <a:cubicBezTo>
                      <a:pt x="2697" y="1425"/>
                      <a:pt x="2697" y="1425"/>
                      <a:pt x="2697" y="1425"/>
                    </a:cubicBezTo>
                    <a:lnTo>
                      <a:pt x="2697" y="1425"/>
                    </a:lnTo>
                    <a:lnTo>
                      <a:pt x="2727" y="1425"/>
                    </a:lnTo>
                    <a:lnTo>
                      <a:pt x="2727" y="1425"/>
                    </a:lnTo>
                    <a:lnTo>
                      <a:pt x="2758" y="1457"/>
                    </a:lnTo>
                    <a:lnTo>
                      <a:pt x="2758" y="1457"/>
                    </a:lnTo>
                    <a:lnTo>
                      <a:pt x="2758" y="1457"/>
                    </a:lnTo>
                    <a:cubicBezTo>
                      <a:pt x="2758" y="1488"/>
                      <a:pt x="2758" y="1488"/>
                      <a:pt x="2727" y="1488"/>
                    </a:cubicBezTo>
                    <a:lnTo>
                      <a:pt x="2727" y="1488"/>
                    </a:lnTo>
                    <a:lnTo>
                      <a:pt x="2727" y="1488"/>
                    </a:lnTo>
                    <a:lnTo>
                      <a:pt x="2727" y="1488"/>
                    </a:lnTo>
                    <a:lnTo>
                      <a:pt x="2758" y="1488"/>
                    </a:lnTo>
                    <a:lnTo>
                      <a:pt x="2758" y="1518"/>
                    </a:lnTo>
                    <a:cubicBezTo>
                      <a:pt x="2758" y="1518"/>
                      <a:pt x="2790" y="1518"/>
                      <a:pt x="2790" y="1550"/>
                    </a:cubicBezTo>
                    <a:cubicBezTo>
                      <a:pt x="2790" y="1550"/>
                      <a:pt x="2821" y="1550"/>
                      <a:pt x="2821" y="1581"/>
                    </a:cubicBezTo>
                    <a:cubicBezTo>
                      <a:pt x="2851" y="1581"/>
                      <a:pt x="2851" y="1612"/>
                      <a:pt x="2851" y="1612"/>
                    </a:cubicBezTo>
                    <a:cubicBezTo>
                      <a:pt x="2882" y="1612"/>
                      <a:pt x="2882" y="1612"/>
                      <a:pt x="2882" y="1612"/>
                    </a:cubicBezTo>
                    <a:cubicBezTo>
                      <a:pt x="2882" y="1642"/>
                      <a:pt x="2882" y="1642"/>
                      <a:pt x="2882" y="1642"/>
                    </a:cubicBezTo>
                    <a:lnTo>
                      <a:pt x="2882" y="1642"/>
                    </a:lnTo>
                    <a:lnTo>
                      <a:pt x="2882" y="1642"/>
                    </a:lnTo>
                    <a:cubicBezTo>
                      <a:pt x="2914" y="1642"/>
                      <a:pt x="2914" y="1642"/>
                      <a:pt x="2914" y="1642"/>
                    </a:cubicBezTo>
                    <a:lnTo>
                      <a:pt x="2914" y="1642"/>
                    </a:lnTo>
                    <a:lnTo>
                      <a:pt x="2914" y="1642"/>
                    </a:lnTo>
                    <a:cubicBezTo>
                      <a:pt x="2914" y="1642"/>
                      <a:pt x="2914" y="1642"/>
                      <a:pt x="2945" y="1642"/>
                    </a:cubicBezTo>
                    <a:lnTo>
                      <a:pt x="2945" y="1642"/>
                    </a:lnTo>
                    <a:lnTo>
                      <a:pt x="2945" y="1642"/>
                    </a:lnTo>
                    <a:lnTo>
                      <a:pt x="2945" y="1642"/>
                    </a:lnTo>
                    <a:cubicBezTo>
                      <a:pt x="2945" y="1642"/>
                      <a:pt x="2945" y="1642"/>
                      <a:pt x="2945" y="1674"/>
                    </a:cubicBezTo>
                    <a:lnTo>
                      <a:pt x="2975" y="1674"/>
                    </a:lnTo>
                    <a:lnTo>
                      <a:pt x="2975" y="1674"/>
                    </a:lnTo>
                    <a:lnTo>
                      <a:pt x="2975" y="1674"/>
                    </a:lnTo>
                    <a:cubicBezTo>
                      <a:pt x="2975" y="1674"/>
                      <a:pt x="2975" y="1674"/>
                      <a:pt x="3006" y="1674"/>
                    </a:cubicBezTo>
                    <a:cubicBezTo>
                      <a:pt x="3006" y="1674"/>
                      <a:pt x="3006" y="1674"/>
                      <a:pt x="3038" y="1674"/>
                    </a:cubicBezTo>
                    <a:lnTo>
                      <a:pt x="3038" y="1674"/>
                    </a:lnTo>
                    <a:lnTo>
                      <a:pt x="3038" y="1674"/>
                    </a:lnTo>
                    <a:lnTo>
                      <a:pt x="3038" y="1674"/>
                    </a:lnTo>
                    <a:lnTo>
                      <a:pt x="3038" y="1674"/>
                    </a:lnTo>
                    <a:cubicBezTo>
                      <a:pt x="3038" y="1642"/>
                      <a:pt x="3069" y="1642"/>
                      <a:pt x="3069" y="1642"/>
                    </a:cubicBezTo>
                    <a:lnTo>
                      <a:pt x="3069" y="1642"/>
                    </a:lnTo>
                    <a:cubicBezTo>
                      <a:pt x="3069" y="1642"/>
                      <a:pt x="3069" y="1642"/>
                      <a:pt x="3099" y="1674"/>
                    </a:cubicBezTo>
                    <a:lnTo>
                      <a:pt x="3099" y="1674"/>
                    </a:lnTo>
                    <a:lnTo>
                      <a:pt x="3099" y="1674"/>
                    </a:lnTo>
                    <a:cubicBezTo>
                      <a:pt x="3099" y="1674"/>
                      <a:pt x="3130" y="1674"/>
                      <a:pt x="3130" y="1705"/>
                    </a:cubicBezTo>
                    <a:lnTo>
                      <a:pt x="3130" y="1705"/>
                    </a:lnTo>
                    <a:cubicBezTo>
                      <a:pt x="3130" y="1705"/>
                      <a:pt x="3162" y="1705"/>
                      <a:pt x="3162" y="1736"/>
                    </a:cubicBezTo>
                    <a:cubicBezTo>
                      <a:pt x="3162" y="1736"/>
                      <a:pt x="3162" y="1736"/>
                      <a:pt x="3193" y="1736"/>
                    </a:cubicBezTo>
                    <a:lnTo>
                      <a:pt x="3193" y="1736"/>
                    </a:lnTo>
                    <a:cubicBezTo>
                      <a:pt x="3193" y="1736"/>
                      <a:pt x="3193" y="1766"/>
                      <a:pt x="3223" y="1766"/>
                    </a:cubicBezTo>
                    <a:lnTo>
                      <a:pt x="3223" y="1766"/>
                    </a:lnTo>
                    <a:cubicBezTo>
                      <a:pt x="3223" y="1736"/>
                      <a:pt x="3223" y="1736"/>
                      <a:pt x="3223" y="1736"/>
                    </a:cubicBezTo>
                    <a:lnTo>
                      <a:pt x="3254" y="1736"/>
                    </a:lnTo>
                    <a:lnTo>
                      <a:pt x="3254" y="1736"/>
                    </a:lnTo>
                    <a:cubicBezTo>
                      <a:pt x="3254" y="1736"/>
                      <a:pt x="3254" y="1736"/>
                      <a:pt x="3286" y="1736"/>
                    </a:cubicBezTo>
                    <a:cubicBezTo>
                      <a:pt x="3286" y="1736"/>
                      <a:pt x="3286" y="1766"/>
                      <a:pt x="3286" y="1798"/>
                    </a:cubicBezTo>
                    <a:lnTo>
                      <a:pt x="3317" y="1798"/>
                    </a:lnTo>
                    <a:lnTo>
                      <a:pt x="3317" y="1798"/>
                    </a:lnTo>
                    <a:cubicBezTo>
                      <a:pt x="3317" y="1798"/>
                      <a:pt x="3317" y="1798"/>
                      <a:pt x="3317" y="1766"/>
                    </a:cubicBezTo>
                    <a:lnTo>
                      <a:pt x="3317" y="1766"/>
                    </a:lnTo>
                    <a:lnTo>
                      <a:pt x="3317" y="1766"/>
                    </a:lnTo>
                    <a:lnTo>
                      <a:pt x="3317" y="1766"/>
                    </a:lnTo>
                    <a:cubicBezTo>
                      <a:pt x="3317" y="1736"/>
                      <a:pt x="3317" y="1736"/>
                      <a:pt x="3317" y="1736"/>
                    </a:cubicBezTo>
                    <a:cubicBezTo>
                      <a:pt x="3347" y="1766"/>
                      <a:pt x="3347" y="1766"/>
                      <a:pt x="3347" y="1766"/>
                    </a:cubicBezTo>
                    <a:lnTo>
                      <a:pt x="3347" y="1766"/>
                    </a:lnTo>
                    <a:lnTo>
                      <a:pt x="3347" y="1766"/>
                    </a:lnTo>
                    <a:lnTo>
                      <a:pt x="3378" y="1766"/>
                    </a:lnTo>
                    <a:lnTo>
                      <a:pt x="3378" y="1766"/>
                    </a:lnTo>
                    <a:cubicBezTo>
                      <a:pt x="3378" y="1766"/>
                      <a:pt x="3378" y="1766"/>
                      <a:pt x="3410" y="1766"/>
                    </a:cubicBezTo>
                    <a:lnTo>
                      <a:pt x="3410" y="1766"/>
                    </a:lnTo>
                    <a:cubicBezTo>
                      <a:pt x="3410" y="1736"/>
                      <a:pt x="3410" y="1736"/>
                      <a:pt x="3441" y="1736"/>
                    </a:cubicBezTo>
                    <a:lnTo>
                      <a:pt x="3471" y="1705"/>
                    </a:lnTo>
                    <a:lnTo>
                      <a:pt x="3502" y="1705"/>
                    </a:lnTo>
                    <a:cubicBezTo>
                      <a:pt x="3502" y="1674"/>
                      <a:pt x="3534" y="1674"/>
                      <a:pt x="3534" y="1674"/>
                    </a:cubicBezTo>
                    <a:lnTo>
                      <a:pt x="3534" y="1674"/>
                    </a:lnTo>
                    <a:cubicBezTo>
                      <a:pt x="3534" y="1674"/>
                      <a:pt x="3534" y="1674"/>
                      <a:pt x="3565" y="1674"/>
                    </a:cubicBezTo>
                    <a:lnTo>
                      <a:pt x="3595" y="1674"/>
                    </a:lnTo>
                    <a:lnTo>
                      <a:pt x="3595" y="1674"/>
                    </a:lnTo>
                    <a:cubicBezTo>
                      <a:pt x="3626" y="1674"/>
                      <a:pt x="3626" y="1674"/>
                      <a:pt x="3626" y="1674"/>
                    </a:cubicBezTo>
                    <a:cubicBezTo>
                      <a:pt x="3626" y="1674"/>
                      <a:pt x="3626" y="1674"/>
                      <a:pt x="3658" y="1674"/>
                    </a:cubicBezTo>
                    <a:lnTo>
                      <a:pt x="3658" y="1674"/>
                    </a:lnTo>
                    <a:cubicBezTo>
                      <a:pt x="3658" y="1674"/>
                      <a:pt x="3658" y="1674"/>
                      <a:pt x="3689" y="1674"/>
                    </a:cubicBezTo>
                    <a:lnTo>
                      <a:pt x="3689" y="1674"/>
                    </a:lnTo>
                    <a:lnTo>
                      <a:pt x="3719" y="1705"/>
                    </a:lnTo>
                    <a:cubicBezTo>
                      <a:pt x="3719" y="1705"/>
                      <a:pt x="3719" y="1705"/>
                      <a:pt x="3719" y="1736"/>
                    </a:cubicBezTo>
                    <a:lnTo>
                      <a:pt x="3719" y="1736"/>
                    </a:lnTo>
                    <a:lnTo>
                      <a:pt x="3719" y="1736"/>
                    </a:lnTo>
                    <a:lnTo>
                      <a:pt x="3719" y="1736"/>
                    </a:lnTo>
                    <a:lnTo>
                      <a:pt x="3750" y="1736"/>
                    </a:lnTo>
                    <a:cubicBezTo>
                      <a:pt x="3750" y="1736"/>
                      <a:pt x="3750" y="1736"/>
                      <a:pt x="3782" y="1736"/>
                    </a:cubicBezTo>
                    <a:lnTo>
                      <a:pt x="3782" y="1736"/>
                    </a:lnTo>
                    <a:lnTo>
                      <a:pt x="3782" y="1736"/>
                    </a:lnTo>
                    <a:lnTo>
                      <a:pt x="3813" y="1736"/>
                    </a:lnTo>
                    <a:lnTo>
                      <a:pt x="3813" y="1736"/>
                    </a:lnTo>
                    <a:cubicBezTo>
                      <a:pt x="3843" y="1736"/>
                      <a:pt x="3843" y="1736"/>
                      <a:pt x="3843" y="1736"/>
                    </a:cubicBezTo>
                    <a:lnTo>
                      <a:pt x="3843" y="1736"/>
                    </a:lnTo>
                    <a:lnTo>
                      <a:pt x="3843" y="1736"/>
                    </a:lnTo>
                    <a:cubicBezTo>
                      <a:pt x="3843" y="1736"/>
                      <a:pt x="3843" y="1736"/>
                      <a:pt x="3874" y="1736"/>
                    </a:cubicBezTo>
                    <a:lnTo>
                      <a:pt x="3874" y="1736"/>
                    </a:lnTo>
                    <a:lnTo>
                      <a:pt x="3874" y="1736"/>
                    </a:lnTo>
                    <a:lnTo>
                      <a:pt x="3874" y="1705"/>
                    </a:lnTo>
                    <a:lnTo>
                      <a:pt x="3874" y="1705"/>
                    </a:lnTo>
                    <a:cubicBezTo>
                      <a:pt x="3843" y="1705"/>
                      <a:pt x="3843" y="1674"/>
                      <a:pt x="3843" y="1674"/>
                    </a:cubicBezTo>
                    <a:lnTo>
                      <a:pt x="3874" y="1642"/>
                    </a:lnTo>
                    <a:lnTo>
                      <a:pt x="3874" y="1642"/>
                    </a:lnTo>
                    <a:cubicBezTo>
                      <a:pt x="3874" y="1612"/>
                      <a:pt x="3905" y="1612"/>
                      <a:pt x="3905" y="1612"/>
                    </a:cubicBezTo>
                    <a:lnTo>
                      <a:pt x="3937" y="1581"/>
                    </a:lnTo>
                    <a:lnTo>
                      <a:pt x="3937" y="1581"/>
                    </a:lnTo>
                    <a:cubicBezTo>
                      <a:pt x="3937" y="1581"/>
                      <a:pt x="3937" y="1581"/>
                      <a:pt x="3967" y="1581"/>
                    </a:cubicBezTo>
                    <a:lnTo>
                      <a:pt x="3967" y="1581"/>
                    </a:lnTo>
                    <a:cubicBezTo>
                      <a:pt x="3967" y="1612"/>
                      <a:pt x="3998" y="1612"/>
                      <a:pt x="3998" y="1612"/>
                    </a:cubicBezTo>
                    <a:lnTo>
                      <a:pt x="4030" y="1612"/>
                    </a:lnTo>
                    <a:lnTo>
                      <a:pt x="4060" y="1612"/>
                    </a:lnTo>
                    <a:cubicBezTo>
                      <a:pt x="4091" y="1642"/>
                      <a:pt x="4091" y="1642"/>
                      <a:pt x="4091" y="1642"/>
                    </a:cubicBezTo>
                    <a:cubicBezTo>
                      <a:pt x="4122" y="1642"/>
                      <a:pt x="4122" y="1642"/>
                      <a:pt x="4122" y="1642"/>
                    </a:cubicBezTo>
                    <a:lnTo>
                      <a:pt x="4122" y="1642"/>
                    </a:lnTo>
                    <a:cubicBezTo>
                      <a:pt x="4154" y="1674"/>
                      <a:pt x="4154" y="1674"/>
                      <a:pt x="4154" y="1674"/>
                    </a:cubicBezTo>
                    <a:lnTo>
                      <a:pt x="4154" y="1674"/>
                    </a:lnTo>
                    <a:lnTo>
                      <a:pt x="4154" y="1674"/>
                    </a:lnTo>
                    <a:lnTo>
                      <a:pt x="4154" y="1705"/>
                    </a:lnTo>
                    <a:lnTo>
                      <a:pt x="4154" y="1705"/>
                    </a:lnTo>
                    <a:lnTo>
                      <a:pt x="4154" y="1705"/>
                    </a:lnTo>
                    <a:cubicBezTo>
                      <a:pt x="4184" y="1705"/>
                      <a:pt x="4184" y="1705"/>
                      <a:pt x="4184" y="1705"/>
                    </a:cubicBezTo>
                    <a:lnTo>
                      <a:pt x="4184" y="1705"/>
                    </a:lnTo>
                    <a:cubicBezTo>
                      <a:pt x="4215" y="1705"/>
                      <a:pt x="4215" y="1705"/>
                      <a:pt x="4215" y="1705"/>
                    </a:cubicBezTo>
                    <a:lnTo>
                      <a:pt x="4215" y="1705"/>
                    </a:lnTo>
                    <a:cubicBezTo>
                      <a:pt x="4215" y="1705"/>
                      <a:pt x="4215" y="1705"/>
                      <a:pt x="4246" y="1705"/>
                    </a:cubicBezTo>
                    <a:lnTo>
                      <a:pt x="4278" y="1705"/>
                    </a:lnTo>
                    <a:lnTo>
                      <a:pt x="4308" y="1705"/>
                    </a:lnTo>
                    <a:lnTo>
                      <a:pt x="4308" y="1705"/>
                    </a:lnTo>
                    <a:lnTo>
                      <a:pt x="4308" y="1705"/>
                    </a:lnTo>
                    <a:cubicBezTo>
                      <a:pt x="4339" y="1705"/>
                      <a:pt x="4402" y="1705"/>
                      <a:pt x="4402" y="1736"/>
                    </a:cubicBezTo>
                    <a:cubicBezTo>
                      <a:pt x="4432" y="1736"/>
                      <a:pt x="4432" y="1736"/>
                      <a:pt x="4432" y="1736"/>
                    </a:cubicBezTo>
                    <a:cubicBezTo>
                      <a:pt x="4463" y="1736"/>
                      <a:pt x="4463" y="1736"/>
                      <a:pt x="4463" y="1736"/>
                    </a:cubicBezTo>
                    <a:cubicBezTo>
                      <a:pt x="4463" y="1766"/>
                      <a:pt x="4494" y="1766"/>
                      <a:pt x="4494" y="1766"/>
                    </a:cubicBezTo>
                    <a:cubicBezTo>
                      <a:pt x="4494" y="1766"/>
                      <a:pt x="4494" y="1766"/>
                      <a:pt x="4526" y="1766"/>
                    </a:cubicBezTo>
                    <a:lnTo>
                      <a:pt x="4556" y="1766"/>
                    </a:lnTo>
                    <a:cubicBezTo>
                      <a:pt x="4556" y="1766"/>
                      <a:pt x="4556" y="1766"/>
                      <a:pt x="4587" y="1766"/>
                    </a:cubicBezTo>
                    <a:lnTo>
                      <a:pt x="4587" y="1766"/>
                    </a:lnTo>
                    <a:lnTo>
                      <a:pt x="4587" y="1766"/>
                    </a:lnTo>
                    <a:lnTo>
                      <a:pt x="4587" y="1766"/>
                    </a:lnTo>
                    <a:cubicBezTo>
                      <a:pt x="4618" y="1766"/>
                      <a:pt x="4650" y="1766"/>
                      <a:pt x="4650" y="1766"/>
                    </a:cubicBezTo>
                    <a:cubicBezTo>
                      <a:pt x="4650" y="1766"/>
                      <a:pt x="4650" y="1766"/>
                      <a:pt x="4680" y="1766"/>
                    </a:cubicBezTo>
                    <a:lnTo>
                      <a:pt x="4680" y="1766"/>
                    </a:lnTo>
                    <a:cubicBezTo>
                      <a:pt x="4680" y="1766"/>
                      <a:pt x="4680" y="1766"/>
                      <a:pt x="4711" y="1766"/>
                    </a:cubicBezTo>
                    <a:lnTo>
                      <a:pt x="4711" y="1736"/>
                    </a:lnTo>
                    <a:cubicBezTo>
                      <a:pt x="4742" y="1736"/>
                      <a:pt x="4742" y="1705"/>
                      <a:pt x="4742" y="1705"/>
                    </a:cubicBezTo>
                    <a:lnTo>
                      <a:pt x="4742" y="1705"/>
                    </a:lnTo>
                    <a:cubicBezTo>
                      <a:pt x="4774" y="1705"/>
                      <a:pt x="4804" y="1705"/>
                      <a:pt x="4804" y="1705"/>
                    </a:cubicBezTo>
                    <a:cubicBezTo>
                      <a:pt x="4804" y="1705"/>
                      <a:pt x="4804" y="1705"/>
                      <a:pt x="4835" y="1705"/>
                    </a:cubicBezTo>
                    <a:lnTo>
                      <a:pt x="4835" y="1705"/>
                    </a:lnTo>
                    <a:cubicBezTo>
                      <a:pt x="4866" y="1736"/>
                      <a:pt x="4866" y="1736"/>
                      <a:pt x="4866" y="1736"/>
                    </a:cubicBezTo>
                    <a:lnTo>
                      <a:pt x="4898" y="1736"/>
                    </a:lnTo>
                    <a:lnTo>
                      <a:pt x="4898" y="1736"/>
                    </a:lnTo>
                    <a:lnTo>
                      <a:pt x="4898" y="1736"/>
                    </a:lnTo>
                    <a:cubicBezTo>
                      <a:pt x="4928" y="1705"/>
                      <a:pt x="4928" y="1705"/>
                      <a:pt x="4928" y="1705"/>
                    </a:cubicBezTo>
                    <a:cubicBezTo>
                      <a:pt x="4928" y="1736"/>
                      <a:pt x="4928" y="1736"/>
                      <a:pt x="4928" y="1736"/>
                    </a:cubicBezTo>
                    <a:lnTo>
                      <a:pt x="4928" y="1736"/>
                    </a:lnTo>
                    <a:cubicBezTo>
                      <a:pt x="4928" y="1736"/>
                      <a:pt x="4928" y="1736"/>
                      <a:pt x="4959" y="1736"/>
                    </a:cubicBezTo>
                    <a:lnTo>
                      <a:pt x="4959" y="1766"/>
                    </a:lnTo>
                    <a:lnTo>
                      <a:pt x="4959" y="1766"/>
                    </a:lnTo>
                    <a:cubicBezTo>
                      <a:pt x="4990" y="1766"/>
                      <a:pt x="4990" y="1766"/>
                      <a:pt x="5022" y="1736"/>
                    </a:cubicBezTo>
                    <a:lnTo>
                      <a:pt x="5022" y="1736"/>
                    </a:lnTo>
                    <a:lnTo>
                      <a:pt x="5022" y="1736"/>
                    </a:lnTo>
                    <a:lnTo>
                      <a:pt x="5022" y="1736"/>
                    </a:lnTo>
                    <a:lnTo>
                      <a:pt x="5022" y="1736"/>
                    </a:lnTo>
                    <a:cubicBezTo>
                      <a:pt x="5022" y="1705"/>
                      <a:pt x="5022" y="1705"/>
                      <a:pt x="5022" y="1705"/>
                    </a:cubicBezTo>
                    <a:cubicBezTo>
                      <a:pt x="5022" y="1705"/>
                      <a:pt x="5022" y="1705"/>
                      <a:pt x="5052" y="1705"/>
                    </a:cubicBezTo>
                    <a:lnTo>
                      <a:pt x="5052" y="1705"/>
                    </a:lnTo>
                    <a:lnTo>
                      <a:pt x="5052" y="1674"/>
                    </a:lnTo>
                    <a:lnTo>
                      <a:pt x="5052" y="1674"/>
                    </a:lnTo>
                    <a:lnTo>
                      <a:pt x="5052" y="1674"/>
                    </a:lnTo>
                    <a:cubicBezTo>
                      <a:pt x="5083" y="1674"/>
                      <a:pt x="5083" y="1642"/>
                      <a:pt x="5114" y="1612"/>
                    </a:cubicBezTo>
                    <a:lnTo>
                      <a:pt x="5114" y="1612"/>
                    </a:lnTo>
                    <a:lnTo>
                      <a:pt x="5083" y="1612"/>
                    </a:lnTo>
                    <a:lnTo>
                      <a:pt x="5083" y="1612"/>
                    </a:lnTo>
                    <a:cubicBezTo>
                      <a:pt x="5083" y="1581"/>
                      <a:pt x="5083" y="1581"/>
                      <a:pt x="5083" y="1581"/>
                    </a:cubicBezTo>
                    <a:lnTo>
                      <a:pt x="5083" y="1581"/>
                    </a:lnTo>
                    <a:cubicBezTo>
                      <a:pt x="5083" y="1550"/>
                      <a:pt x="5083" y="1550"/>
                      <a:pt x="5114" y="1550"/>
                    </a:cubicBezTo>
                    <a:lnTo>
                      <a:pt x="5114" y="1550"/>
                    </a:lnTo>
                    <a:cubicBezTo>
                      <a:pt x="5114" y="1518"/>
                      <a:pt x="5114" y="1518"/>
                      <a:pt x="5114" y="1518"/>
                    </a:cubicBezTo>
                    <a:cubicBezTo>
                      <a:pt x="5114" y="1518"/>
                      <a:pt x="5114" y="1518"/>
                      <a:pt x="5146" y="1518"/>
                    </a:cubicBezTo>
                    <a:lnTo>
                      <a:pt x="5146" y="1518"/>
                    </a:lnTo>
                    <a:cubicBezTo>
                      <a:pt x="5146" y="1518"/>
                      <a:pt x="5146" y="1518"/>
                      <a:pt x="5176" y="1518"/>
                    </a:cubicBezTo>
                    <a:lnTo>
                      <a:pt x="5176" y="1518"/>
                    </a:lnTo>
                    <a:lnTo>
                      <a:pt x="5176" y="1518"/>
                    </a:lnTo>
                    <a:cubicBezTo>
                      <a:pt x="5207" y="1518"/>
                      <a:pt x="5207" y="1488"/>
                      <a:pt x="5238" y="1488"/>
                    </a:cubicBezTo>
                    <a:cubicBezTo>
                      <a:pt x="5238" y="1488"/>
                      <a:pt x="5300" y="1488"/>
                      <a:pt x="5331" y="1518"/>
                    </a:cubicBezTo>
                    <a:cubicBezTo>
                      <a:pt x="5331" y="1518"/>
                      <a:pt x="5331" y="1518"/>
                      <a:pt x="5362" y="1518"/>
                    </a:cubicBezTo>
                    <a:lnTo>
                      <a:pt x="5362" y="1518"/>
                    </a:lnTo>
                    <a:lnTo>
                      <a:pt x="5362" y="1518"/>
                    </a:lnTo>
                    <a:lnTo>
                      <a:pt x="5394" y="1518"/>
                    </a:lnTo>
                    <a:lnTo>
                      <a:pt x="5394" y="1518"/>
                    </a:lnTo>
                    <a:cubicBezTo>
                      <a:pt x="5424" y="1518"/>
                      <a:pt x="5424" y="1518"/>
                      <a:pt x="5424" y="1550"/>
                    </a:cubicBezTo>
                    <a:lnTo>
                      <a:pt x="5424" y="1550"/>
                    </a:lnTo>
                    <a:lnTo>
                      <a:pt x="5424" y="1550"/>
                    </a:lnTo>
                    <a:cubicBezTo>
                      <a:pt x="5455" y="1550"/>
                      <a:pt x="5455" y="1550"/>
                      <a:pt x="5455" y="1581"/>
                    </a:cubicBezTo>
                    <a:lnTo>
                      <a:pt x="5486" y="1612"/>
                    </a:lnTo>
                    <a:lnTo>
                      <a:pt x="5486" y="1642"/>
                    </a:lnTo>
                    <a:cubicBezTo>
                      <a:pt x="5486" y="1642"/>
                      <a:pt x="5486" y="1642"/>
                      <a:pt x="5517" y="1642"/>
                    </a:cubicBezTo>
                    <a:cubicBezTo>
                      <a:pt x="5517" y="1674"/>
                      <a:pt x="5517" y="1705"/>
                      <a:pt x="5548" y="1705"/>
                    </a:cubicBezTo>
                    <a:cubicBezTo>
                      <a:pt x="5548" y="1736"/>
                      <a:pt x="5548" y="1736"/>
                      <a:pt x="5548" y="1766"/>
                    </a:cubicBezTo>
                    <a:lnTo>
                      <a:pt x="5548" y="1766"/>
                    </a:lnTo>
                    <a:cubicBezTo>
                      <a:pt x="5579" y="1766"/>
                      <a:pt x="5579" y="1766"/>
                      <a:pt x="5610" y="1766"/>
                    </a:cubicBezTo>
                    <a:lnTo>
                      <a:pt x="5610" y="1766"/>
                    </a:lnTo>
                    <a:lnTo>
                      <a:pt x="5610" y="1766"/>
                    </a:lnTo>
                    <a:lnTo>
                      <a:pt x="5610" y="1766"/>
                    </a:lnTo>
                    <a:cubicBezTo>
                      <a:pt x="5642" y="1766"/>
                      <a:pt x="5642" y="1766"/>
                      <a:pt x="5642" y="1766"/>
                    </a:cubicBezTo>
                    <a:cubicBezTo>
                      <a:pt x="5672" y="1798"/>
                      <a:pt x="5672" y="1798"/>
                      <a:pt x="5672" y="1798"/>
                    </a:cubicBezTo>
                    <a:lnTo>
                      <a:pt x="5672" y="1798"/>
                    </a:lnTo>
                    <a:cubicBezTo>
                      <a:pt x="5703" y="1829"/>
                      <a:pt x="5703" y="1829"/>
                      <a:pt x="5703" y="1860"/>
                    </a:cubicBezTo>
                    <a:cubicBezTo>
                      <a:pt x="5703" y="1860"/>
                      <a:pt x="5703" y="1860"/>
                      <a:pt x="5734" y="1860"/>
                    </a:cubicBezTo>
                    <a:lnTo>
                      <a:pt x="5734" y="1860"/>
                    </a:lnTo>
                    <a:lnTo>
                      <a:pt x="5734" y="1860"/>
                    </a:lnTo>
                    <a:cubicBezTo>
                      <a:pt x="5734" y="1890"/>
                      <a:pt x="5734" y="1890"/>
                      <a:pt x="5765" y="1890"/>
                    </a:cubicBezTo>
                    <a:lnTo>
                      <a:pt x="5765" y="1890"/>
                    </a:lnTo>
                    <a:cubicBezTo>
                      <a:pt x="5765" y="1860"/>
                      <a:pt x="5796" y="1860"/>
                      <a:pt x="5796" y="1860"/>
                    </a:cubicBezTo>
                    <a:cubicBezTo>
                      <a:pt x="5827" y="1829"/>
                      <a:pt x="5827" y="1829"/>
                      <a:pt x="5827" y="1829"/>
                    </a:cubicBezTo>
                    <a:lnTo>
                      <a:pt x="5827" y="1829"/>
                    </a:lnTo>
                    <a:cubicBezTo>
                      <a:pt x="5827" y="1829"/>
                      <a:pt x="5827" y="1829"/>
                      <a:pt x="5858" y="1829"/>
                    </a:cubicBezTo>
                    <a:lnTo>
                      <a:pt x="5858" y="1829"/>
                    </a:lnTo>
                    <a:lnTo>
                      <a:pt x="5889" y="1829"/>
                    </a:lnTo>
                    <a:lnTo>
                      <a:pt x="5889" y="1829"/>
                    </a:lnTo>
                    <a:lnTo>
                      <a:pt x="5889" y="1829"/>
                    </a:lnTo>
                    <a:cubicBezTo>
                      <a:pt x="5920" y="1829"/>
                      <a:pt x="5920" y="1829"/>
                      <a:pt x="5920" y="1829"/>
                    </a:cubicBezTo>
                    <a:lnTo>
                      <a:pt x="5951" y="1860"/>
                    </a:lnTo>
                    <a:lnTo>
                      <a:pt x="5951" y="1860"/>
                    </a:lnTo>
                    <a:lnTo>
                      <a:pt x="5951" y="1860"/>
                    </a:lnTo>
                    <a:lnTo>
                      <a:pt x="5951" y="1860"/>
                    </a:lnTo>
                    <a:lnTo>
                      <a:pt x="5951" y="1890"/>
                    </a:lnTo>
                    <a:lnTo>
                      <a:pt x="5951" y="1890"/>
                    </a:lnTo>
                    <a:cubicBezTo>
                      <a:pt x="5951" y="1890"/>
                      <a:pt x="5951" y="1890"/>
                      <a:pt x="5951" y="1922"/>
                    </a:cubicBezTo>
                    <a:lnTo>
                      <a:pt x="5951" y="1922"/>
                    </a:lnTo>
                    <a:cubicBezTo>
                      <a:pt x="5920" y="1922"/>
                      <a:pt x="5920" y="1922"/>
                      <a:pt x="5920" y="1922"/>
                    </a:cubicBezTo>
                    <a:lnTo>
                      <a:pt x="5920" y="1922"/>
                    </a:lnTo>
                    <a:cubicBezTo>
                      <a:pt x="5920" y="1953"/>
                      <a:pt x="5920" y="1953"/>
                      <a:pt x="5920" y="1953"/>
                    </a:cubicBezTo>
                    <a:cubicBezTo>
                      <a:pt x="5920" y="1953"/>
                      <a:pt x="5920" y="1984"/>
                      <a:pt x="5889" y="1984"/>
                    </a:cubicBezTo>
                    <a:lnTo>
                      <a:pt x="5889" y="1984"/>
                    </a:lnTo>
                    <a:lnTo>
                      <a:pt x="5889" y="1984"/>
                    </a:lnTo>
                    <a:cubicBezTo>
                      <a:pt x="5889" y="2014"/>
                      <a:pt x="5889" y="2014"/>
                      <a:pt x="5889" y="2014"/>
                    </a:cubicBezTo>
                    <a:lnTo>
                      <a:pt x="5889" y="2014"/>
                    </a:lnTo>
                    <a:lnTo>
                      <a:pt x="5889" y="2014"/>
                    </a:lnTo>
                    <a:lnTo>
                      <a:pt x="5889" y="2014"/>
                    </a:lnTo>
                    <a:cubicBezTo>
                      <a:pt x="5889" y="2046"/>
                      <a:pt x="5858" y="2046"/>
                      <a:pt x="5858" y="2077"/>
                    </a:cubicBezTo>
                    <a:lnTo>
                      <a:pt x="5858" y="2077"/>
                    </a:lnTo>
                    <a:lnTo>
                      <a:pt x="5858" y="2077"/>
                    </a:lnTo>
                    <a:lnTo>
                      <a:pt x="5858" y="2077"/>
                    </a:lnTo>
                    <a:lnTo>
                      <a:pt x="5827" y="2108"/>
                    </a:lnTo>
                    <a:lnTo>
                      <a:pt x="5827" y="2108"/>
                    </a:lnTo>
                    <a:lnTo>
                      <a:pt x="5827" y="2108"/>
                    </a:lnTo>
                    <a:cubicBezTo>
                      <a:pt x="5796" y="2108"/>
                      <a:pt x="5796" y="2108"/>
                      <a:pt x="5796" y="2077"/>
                    </a:cubicBezTo>
                    <a:lnTo>
                      <a:pt x="5796" y="2077"/>
                    </a:lnTo>
                    <a:cubicBezTo>
                      <a:pt x="5765" y="2077"/>
                      <a:pt x="5765" y="2077"/>
                      <a:pt x="5765" y="2077"/>
                    </a:cubicBezTo>
                    <a:cubicBezTo>
                      <a:pt x="5765" y="2077"/>
                      <a:pt x="5765" y="2108"/>
                      <a:pt x="5734" y="2108"/>
                    </a:cubicBezTo>
                    <a:lnTo>
                      <a:pt x="5734" y="2108"/>
                    </a:lnTo>
                    <a:cubicBezTo>
                      <a:pt x="5734" y="2108"/>
                      <a:pt x="5734" y="2108"/>
                      <a:pt x="5734" y="2138"/>
                    </a:cubicBezTo>
                    <a:lnTo>
                      <a:pt x="5734" y="2138"/>
                    </a:lnTo>
                    <a:lnTo>
                      <a:pt x="5734" y="2170"/>
                    </a:lnTo>
                    <a:lnTo>
                      <a:pt x="5734" y="2170"/>
                    </a:lnTo>
                    <a:lnTo>
                      <a:pt x="5734" y="2170"/>
                    </a:lnTo>
                    <a:cubicBezTo>
                      <a:pt x="5734" y="2170"/>
                      <a:pt x="5734" y="2170"/>
                      <a:pt x="5765" y="2170"/>
                    </a:cubicBezTo>
                    <a:lnTo>
                      <a:pt x="5765" y="2138"/>
                    </a:lnTo>
                    <a:cubicBezTo>
                      <a:pt x="5765" y="2138"/>
                      <a:pt x="5796" y="2170"/>
                      <a:pt x="5827" y="2170"/>
                    </a:cubicBezTo>
                    <a:cubicBezTo>
                      <a:pt x="5827" y="2201"/>
                      <a:pt x="5827" y="2201"/>
                      <a:pt x="5827" y="2201"/>
                    </a:cubicBezTo>
                    <a:lnTo>
                      <a:pt x="5858" y="2201"/>
                    </a:lnTo>
                    <a:cubicBezTo>
                      <a:pt x="5889" y="2170"/>
                      <a:pt x="5889" y="2170"/>
                      <a:pt x="5889" y="2170"/>
                    </a:cubicBezTo>
                    <a:cubicBezTo>
                      <a:pt x="5920" y="2170"/>
                      <a:pt x="5920" y="2138"/>
                      <a:pt x="5951" y="2108"/>
                    </a:cubicBezTo>
                    <a:cubicBezTo>
                      <a:pt x="5951" y="2077"/>
                      <a:pt x="5982" y="2046"/>
                      <a:pt x="6013" y="2046"/>
                    </a:cubicBezTo>
                    <a:lnTo>
                      <a:pt x="6044" y="2046"/>
                    </a:lnTo>
                    <a:lnTo>
                      <a:pt x="6044" y="2014"/>
                    </a:lnTo>
                    <a:lnTo>
                      <a:pt x="6075" y="1984"/>
                    </a:lnTo>
                    <a:lnTo>
                      <a:pt x="6106" y="1953"/>
                    </a:lnTo>
                    <a:cubicBezTo>
                      <a:pt x="6106" y="1922"/>
                      <a:pt x="6106" y="1922"/>
                      <a:pt x="6137" y="1890"/>
                    </a:cubicBezTo>
                    <a:lnTo>
                      <a:pt x="6168" y="1860"/>
                    </a:lnTo>
                    <a:cubicBezTo>
                      <a:pt x="6199" y="1860"/>
                      <a:pt x="6199" y="1829"/>
                      <a:pt x="6199" y="1829"/>
                    </a:cubicBezTo>
                    <a:lnTo>
                      <a:pt x="6199" y="1829"/>
                    </a:lnTo>
                    <a:cubicBezTo>
                      <a:pt x="6199" y="1798"/>
                      <a:pt x="6199" y="1766"/>
                      <a:pt x="6199" y="1766"/>
                    </a:cubicBezTo>
                    <a:cubicBezTo>
                      <a:pt x="6199" y="1766"/>
                      <a:pt x="6230" y="1766"/>
                      <a:pt x="6230" y="1736"/>
                    </a:cubicBezTo>
                    <a:lnTo>
                      <a:pt x="6230" y="1736"/>
                    </a:lnTo>
                    <a:lnTo>
                      <a:pt x="6230" y="1736"/>
                    </a:lnTo>
                    <a:cubicBezTo>
                      <a:pt x="6230" y="1736"/>
                      <a:pt x="6199" y="1705"/>
                      <a:pt x="6230" y="1705"/>
                    </a:cubicBezTo>
                    <a:cubicBezTo>
                      <a:pt x="6230" y="1674"/>
                      <a:pt x="6230" y="1642"/>
                      <a:pt x="6261" y="1612"/>
                    </a:cubicBezTo>
                    <a:lnTo>
                      <a:pt x="6261" y="1612"/>
                    </a:lnTo>
                    <a:lnTo>
                      <a:pt x="6261" y="1581"/>
                    </a:lnTo>
                    <a:cubicBezTo>
                      <a:pt x="6230" y="1581"/>
                      <a:pt x="6230" y="1581"/>
                      <a:pt x="6230" y="1581"/>
                    </a:cubicBezTo>
                    <a:cubicBezTo>
                      <a:pt x="6230" y="1550"/>
                      <a:pt x="6230" y="1550"/>
                      <a:pt x="6230" y="1550"/>
                    </a:cubicBezTo>
                    <a:cubicBezTo>
                      <a:pt x="6230" y="1518"/>
                      <a:pt x="6230" y="1518"/>
                      <a:pt x="6199" y="1518"/>
                    </a:cubicBezTo>
                    <a:cubicBezTo>
                      <a:pt x="6199" y="1518"/>
                      <a:pt x="6199" y="1518"/>
                      <a:pt x="6168" y="1518"/>
                    </a:cubicBezTo>
                    <a:cubicBezTo>
                      <a:pt x="6168" y="1518"/>
                      <a:pt x="6168" y="1518"/>
                      <a:pt x="6137" y="1518"/>
                    </a:cubicBezTo>
                    <a:cubicBezTo>
                      <a:pt x="6137" y="1518"/>
                      <a:pt x="6137" y="1518"/>
                      <a:pt x="6106" y="1518"/>
                    </a:cubicBezTo>
                    <a:cubicBezTo>
                      <a:pt x="6106" y="1550"/>
                      <a:pt x="6075" y="1550"/>
                      <a:pt x="6075" y="1550"/>
                    </a:cubicBezTo>
                    <a:cubicBezTo>
                      <a:pt x="6044" y="1550"/>
                      <a:pt x="6044" y="1550"/>
                      <a:pt x="6044" y="1518"/>
                    </a:cubicBezTo>
                    <a:lnTo>
                      <a:pt x="6044" y="1488"/>
                    </a:lnTo>
                    <a:lnTo>
                      <a:pt x="6044" y="1488"/>
                    </a:lnTo>
                    <a:cubicBezTo>
                      <a:pt x="6044" y="1488"/>
                      <a:pt x="6044" y="1488"/>
                      <a:pt x="6044" y="1457"/>
                    </a:cubicBezTo>
                    <a:lnTo>
                      <a:pt x="6013" y="1457"/>
                    </a:lnTo>
                    <a:cubicBezTo>
                      <a:pt x="6013" y="1488"/>
                      <a:pt x="6013" y="1488"/>
                      <a:pt x="6013" y="1488"/>
                    </a:cubicBezTo>
                    <a:lnTo>
                      <a:pt x="5982" y="1488"/>
                    </a:lnTo>
                    <a:cubicBezTo>
                      <a:pt x="5982" y="1488"/>
                      <a:pt x="5951" y="1488"/>
                      <a:pt x="5920" y="1457"/>
                    </a:cubicBezTo>
                    <a:lnTo>
                      <a:pt x="5920" y="1425"/>
                    </a:lnTo>
                    <a:cubicBezTo>
                      <a:pt x="5920" y="1394"/>
                      <a:pt x="5951" y="1394"/>
                      <a:pt x="5982" y="1394"/>
                    </a:cubicBezTo>
                    <a:lnTo>
                      <a:pt x="5982" y="1394"/>
                    </a:lnTo>
                    <a:cubicBezTo>
                      <a:pt x="6013" y="1394"/>
                      <a:pt x="6013" y="1364"/>
                      <a:pt x="6044" y="1364"/>
                    </a:cubicBezTo>
                    <a:lnTo>
                      <a:pt x="6075" y="1333"/>
                    </a:lnTo>
                    <a:cubicBezTo>
                      <a:pt x="6075" y="1333"/>
                      <a:pt x="6075" y="1302"/>
                      <a:pt x="6106" y="1302"/>
                    </a:cubicBezTo>
                    <a:lnTo>
                      <a:pt x="6106" y="1302"/>
                    </a:lnTo>
                    <a:lnTo>
                      <a:pt x="6106" y="1302"/>
                    </a:lnTo>
                    <a:lnTo>
                      <a:pt x="6106" y="1302"/>
                    </a:lnTo>
                    <a:lnTo>
                      <a:pt x="6137" y="1270"/>
                    </a:lnTo>
                    <a:lnTo>
                      <a:pt x="6137" y="1270"/>
                    </a:lnTo>
                    <a:cubicBezTo>
                      <a:pt x="6168" y="1240"/>
                      <a:pt x="6199" y="1240"/>
                      <a:pt x="6230" y="1240"/>
                    </a:cubicBezTo>
                    <a:lnTo>
                      <a:pt x="6230" y="1240"/>
                    </a:lnTo>
                    <a:cubicBezTo>
                      <a:pt x="6230" y="1209"/>
                      <a:pt x="6261" y="1209"/>
                      <a:pt x="6261" y="1209"/>
                    </a:cubicBezTo>
                    <a:cubicBezTo>
                      <a:pt x="6261" y="1209"/>
                      <a:pt x="6261" y="1209"/>
                      <a:pt x="6261" y="1178"/>
                    </a:cubicBezTo>
                    <a:cubicBezTo>
                      <a:pt x="6292" y="1178"/>
                      <a:pt x="6323" y="1178"/>
                      <a:pt x="6323" y="1146"/>
                    </a:cubicBezTo>
                    <a:cubicBezTo>
                      <a:pt x="6354" y="1146"/>
                      <a:pt x="6354" y="1146"/>
                      <a:pt x="6385" y="1116"/>
                    </a:cubicBezTo>
                    <a:lnTo>
                      <a:pt x="6385" y="1116"/>
                    </a:lnTo>
                    <a:lnTo>
                      <a:pt x="6416" y="1116"/>
                    </a:lnTo>
                    <a:cubicBezTo>
                      <a:pt x="6447" y="1116"/>
                      <a:pt x="6447" y="1116"/>
                      <a:pt x="6478" y="1116"/>
                    </a:cubicBezTo>
                    <a:cubicBezTo>
                      <a:pt x="6509" y="1116"/>
                      <a:pt x="6509" y="1146"/>
                      <a:pt x="6540" y="1146"/>
                    </a:cubicBezTo>
                    <a:cubicBezTo>
                      <a:pt x="6540" y="1146"/>
                      <a:pt x="6540" y="1146"/>
                      <a:pt x="6571" y="1146"/>
                    </a:cubicBezTo>
                    <a:lnTo>
                      <a:pt x="6571" y="1146"/>
                    </a:lnTo>
                    <a:lnTo>
                      <a:pt x="6602" y="1146"/>
                    </a:lnTo>
                    <a:cubicBezTo>
                      <a:pt x="6633" y="1146"/>
                      <a:pt x="6664" y="1146"/>
                      <a:pt x="6664" y="1146"/>
                    </a:cubicBezTo>
                    <a:cubicBezTo>
                      <a:pt x="6664" y="1146"/>
                      <a:pt x="6664" y="1146"/>
                      <a:pt x="6695" y="1146"/>
                    </a:cubicBezTo>
                    <a:lnTo>
                      <a:pt x="6695" y="1146"/>
                    </a:lnTo>
                    <a:lnTo>
                      <a:pt x="6695" y="1146"/>
                    </a:lnTo>
                    <a:cubicBezTo>
                      <a:pt x="6695" y="1116"/>
                      <a:pt x="6695" y="1116"/>
                      <a:pt x="6726" y="1116"/>
                    </a:cubicBezTo>
                    <a:lnTo>
                      <a:pt x="6726" y="1116"/>
                    </a:lnTo>
                    <a:cubicBezTo>
                      <a:pt x="6757" y="1116"/>
                      <a:pt x="6788" y="1116"/>
                      <a:pt x="6788" y="1116"/>
                    </a:cubicBezTo>
                    <a:lnTo>
                      <a:pt x="6788" y="1116"/>
                    </a:lnTo>
                    <a:cubicBezTo>
                      <a:pt x="6819" y="1116"/>
                      <a:pt x="6819" y="1116"/>
                      <a:pt x="6819" y="1116"/>
                    </a:cubicBezTo>
                    <a:lnTo>
                      <a:pt x="6819" y="1116"/>
                    </a:lnTo>
                    <a:cubicBezTo>
                      <a:pt x="6850" y="1116"/>
                      <a:pt x="6881" y="1116"/>
                      <a:pt x="6881" y="1146"/>
                    </a:cubicBezTo>
                    <a:lnTo>
                      <a:pt x="6912" y="1146"/>
                    </a:lnTo>
                    <a:lnTo>
                      <a:pt x="6912" y="1146"/>
                    </a:lnTo>
                    <a:cubicBezTo>
                      <a:pt x="6912" y="1146"/>
                      <a:pt x="6974" y="1146"/>
                      <a:pt x="7005" y="1146"/>
                    </a:cubicBezTo>
                    <a:cubicBezTo>
                      <a:pt x="7005" y="1146"/>
                      <a:pt x="6974" y="1146"/>
                      <a:pt x="6974" y="1116"/>
                    </a:cubicBezTo>
                    <a:cubicBezTo>
                      <a:pt x="6974" y="1116"/>
                      <a:pt x="6974" y="1116"/>
                      <a:pt x="6974" y="1085"/>
                    </a:cubicBezTo>
                    <a:cubicBezTo>
                      <a:pt x="7005" y="1085"/>
                      <a:pt x="7005" y="1085"/>
                      <a:pt x="7036" y="1054"/>
                    </a:cubicBezTo>
                    <a:lnTo>
                      <a:pt x="7067" y="1054"/>
                    </a:lnTo>
                    <a:lnTo>
                      <a:pt x="7067" y="1054"/>
                    </a:lnTo>
                    <a:cubicBezTo>
                      <a:pt x="7067" y="1022"/>
                      <a:pt x="7098" y="1022"/>
                      <a:pt x="7098" y="1022"/>
                    </a:cubicBezTo>
                    <a:lnTo>
                      <a:pt x="7098" y="1022"/>
                    </a:lnTo>
                    <a:cubicBezTo>
                      <a:pt x="7098" y="1022"/>
                      <a:pt x="7098" y="992"/>
                      <a:pt x="7129" y="992"/>
                    </a:cubicBezTo>
                    <a:cubicBezTo>
                      <a:pt x="7129" y="992"/>
                      <a:pt x="7129" y="961"/>
                      <a:pt x="7160" y="961"/>
                    </a:cubicBezTo>
                    <a:cubicBezTo>
                      <a:pt x="7191" y="961"/>
                      <a:pt x="7191" y="961"/>
                      <a:pt x="7191" y="961"/>
                    </a:cubicBezTo>
                    <a:cubicBezTo>
                      <a:pt x="7191" y="961"/>
                      <a:pt x="7191" y="961"/>
                      <a:pt x="7222" y="961"/>
                    </a:cubicBezTo>
                    <a:cubicBezTo>
                      <a:pt x="7222" y="961"/>
                      <a:pt x="7222" y="961"/>
                      <a:pt x="7253" y="961"/>
                    </a:cubicBezTo>
                    <a:cubicBezTo>
                      <a:pt x="7253" y="961"/>
                      <a:pt x="7284" y="961"/>
                      <a:pt x="7284" y="992"/>
                    </a:cubicBezTo>
                    <a:lnTo>
                      <a:pt x="7284" y="992"/>
                    </a:lnTo>
                    <a:lnTo>
                      <a:pt x="7284" y="992"/>
                    </a:lnTo>
                    <a:cubicBezTo>
                      <a:pt x="7284" y="961"/>
                      <a:pt x="7315" y="961"/>
                      <a:pt x="7315" y="961"/>
                    </a:cubicBezTo>
                    <a:lnTo>
                      <a:pt x="7315" y="961"/>
                    </a:lnTo>
                    <a:cubicBezTo>
                      <a:pt x="7345" y="961"/>
                      <a:pt x="7345" y="961"/>
                      <a:pt x="7345" y="992"/>
                    </a:cubicBezTo>
                    <a:cubicBezTo>
                      <a:pt x="7345" y="992"/>
                      <a:pt x="7345" y="992"/>
                      <a:pt x="7345" y="1022"/>
                    </a:cubicBezTo>
                    <a:lnTo>
                      <a:pt x="7345" y="1022"/>
                    </a:lnTo>
                    <a:lnTo>
                      <a:pt x="7345" y="1022"/>
                    </a:lnTo>
                    <a:cubicBezTo>
                      <a:pt x="7377" y="1022"/>
                      <a:pt x="7377" y="1022"/>
                      <a:pt x="7408" y="1022"/>
                    </a:cubicBezTo>
                    <a:cubicBezTo>
                      <a:pt x="7408" y="1022"/>
                      <a:pt x="7408" y="1022"/>
                      <a:pt x="7408" y="992"/>
                    </a:cubicBezTo>
                    <a:lnTo>
                      <a:pt x="7408" y="992"/>
                    </a:lnTo>
                    <a:cubicBezTo>
                      <a:pt x="7439" y="992"/>
                      <a:pt x="7439" y="961"/>
                      <a:pt x="7439" y="961"/>
                    </a:cubicBezTo>
                    <a:lnTo>
                      <a:pt x="7469" y="992"/>
                    </a:lnTo>
                    <a:lnTo>
                      <a:pt x="7469" y="992"/>
                    </a:lnTo>
                    <a:lnTo>
                      <a:pt x="7469" y="992"/>
                    </a:lnTo>
                    <a:cubicBezTo>
                      <a:pt x="7469" y="961"/>
                      <a:pt x="7469" y="961"/>
                      <a:pt x="7469" y="961"/>
                    </a:cubicBezTo>
                    <a:cubicBezTo>
                      <a:pt x="7469" y="961"/>
                      <a:pt x="7469" y="961"/>
                      <a:pt x="7469" y="930"/>
                    </a:cubicBezTo>
                    <a:cubicBezTo>
                      <a:pt x="7501" y="930"/>
                      <a:pt x="7501" y="930"/>
                      <a:pt x="7501" y="930"/>
                    </a:cubicBezTo>
                    <a:cubicBezTo>
                      <a:pt x="7532" y="898"/>
                      <a:pt x="7532" y="898"/>
                      <a:pt x="7532" y="898"/>
                    </a:cubicBezTo>
                    <a:lnTo>
                      <a:pt x="7532" y="898"/>
                    </a:lnTo>
                    <a:lnTo>
                      <a:pt x="7563" y="898"/>
                    </a:lnTo>
                    <a:lnTo>
                      <a:pt x="7563" y="898"/>
                    </a:lnTo>
                    <a:lnTo>
                      <a:pt x="7563" y="898"/>
                    </a:lnTo>
                    <a:cubicBezTo>
                      <a:pt x="7593" y="898"/>
                      <a:pt x="7593" y="930"/>
                      <a:pt x="7593" y="961"/>
                    </a:cubicBezTo>
                    <a:cubicBezTo>
                      <a:pt x="7625" y="961"/>
                      <a:pt x="7593" y="961"/>
                      <a:pt x="7593" y="992"/>
                    </a:cubicBezTo>
                    <a:lnTo>
                      <a:pt x="7593" y="992"/>
                    </a:lnTo>
                    <a:cubicBezTo>
                      <a:pt x="7563" y="992"/>
                      <a:pt x="7563" y="992"/>
                      <a:pt x="7563" y="992"/>
                    </a:cubicBezTo>
                    <a:lnTo>
                      <a:pt x="7563" y="992"/>
                    </a:lnTo>
                    <a:cubicBezTo>
                      <a:pt x="7563" y="1022"/>
                      <a:pt x="7563" y="1022"/>
                      <a:pt x="7563" y="1022"/>
                    </a:cubicBezTo>
                    <a:cubicBezTo>
                      <a:pt x="7563" y="1054"/>
                      <a:pt x="7532" y="1085"/>
                      <a:pt x="7501" y="1085"/>
                    </a:cubicBezTo>
                    <a:lnTo>
                      <a:pt x="7469" y="1085"/>
                    </a:lnTo>
                    <a:cubicBezTo>
                      <a:pt x="7439" y="1116"/>
                      <a:pt x="7439" y="1116"/>
                      <a:pt x="7408" y="1116"/>
                    </a:cubicBezTo>
                    <a:cubicBezTo>
                      <a:pt x="7408" y="1146"/>
                      <a:pt x="7377" y="1146"/>
                      <a:pt x="7377" y="1146"/>
                    </a:cubicBezTo>
                    <a:cubicBezTo>
                      <a:pt x="7345" y="1178"/>
                      <a:pt x="7284" y="1240"/>
                      <a:pt x="7253" y="1240"/>
                    </a:cubicBezTo>
                    <a:cubicBezTo>
                      <a:pt x="7253" y="1270"/>
                      <a:pt x="7222" y="1270"/>
                      <a:pt x="7222" y="1270"/>
                    </a:cubicBezTo>
                    <a:lnTo>
                      <a:pt x="7191" y="1270"/>
                    </a:lnTo>
                    <a:lnTo>
                      <a:pt x="7191" y="1270"/>
                    </a:lnTo>
                    <a:cubicBezTo>
                      <a:pt x="7160" y="1270"/>
                      <a:pt x="7160" y="1270"/>
                      <a:pt x="7160" y="1270"/>
                    </a:cubicBezTo>
                    <a:lnTo>
                      <a:pt x="7160" y="1270"/>
                    </a:lnTo>
                    <a:cubicBezTo>
                      <a:pt x="7160" y="1302"/>
                      <a:pt x="7160" y="1333"/>
                      <a:pt x="7129" y="1333"/>
                    </a:cubicBezTo>
                    <a:cubicBezTo>
                      <a:pt x="7129" y="1333"/>
                      <a:pt x="7129" y="1333"/>
                      <a:pt x="7098" y="1333"/>
                    </a:cubicBezTo>
                    <a:cubicBezTo>
                      <a:pt x="7098" y="1333"/>
                      <a:pt x="7098" y="1333"/>
                      <a:pt x="7098" y="1364"/>
                    </a:cubicBezTo>
                    <a:cubicBezTo>
                      <a:pt x="7098" y="1394"/>
                      <a:pt x="7098" y="1425"/>
                      <a:pt x="7098" y="1457"/>
                    </a:cubicBezTo>
                    <a:cubicBezTo>
                      <a:pt x="7098" y="1457"/>
                      <a:pt x="7098" y="1457"/>
                      <a:pt x="7098" y="1488"/>
                    </a:cubicBezTo>
                    <a:cubicBezTo>
                      <a:pt x="7098" y="1488"/>
                      <a:pt x="7129" y="1518"/>
                      <a:pt x="7129" y="1550"/>
                    </a:cubicBezTo>
                    <a:cubicBezTo>
                      <a:pt x="7129" y="1550"/>
                      <a:pt x="7129" y="1550"/>
                      <a:pt x="7129" y="1581"/>
                    </a:cubicBezTo>
                    <a:lnTo>
                      <a:pt x="7129" y="1581"/>
                    </a:lnTo>
                    <a:lnTo>
                      <a:pt x="7129" y="1612"/>
                    </a:lnTo>
                    <a:lnTo>
                      <a:pt x="7129" y="1612"/>
                    </a:lnTo>
                    <a:cubicBezTo>
                      <a:pt x="7129" y="1642"/>
                      <a:pt x="7129" y="1642"/>
                      <a:pt x="7129" y="1642"/>
                    </a:cubicBezTo>
                    <a:cubicBezTo>
                      <a:pt x="7129" y="1642"/>
                      <a:pt x="7129" y="1642"/>
                      <a:pt x="7129" y="1674"/>
                    </a:cubicBezTo>
                    <a:cubicBezTo>
                      <a:pt x="7129" y="1642"/>
                      <a:pt x="7129" y="1642"/>
                      <a:pt x="7129" y="1642"/>
                    </a:cubicBezTo>
                    <a:cubicBezTo>
                      <a:pt x="7160" y="1642"/>
                      <a:pt x="7160" y="1642"/>
                      <a:pt x="7160" y="1642"/>
                    </a:cubicBezTo>
                    <a:lnTo>
                      <a:pt x="7160" y="1642"/>
                    </a:lnTo>
                    <a:cubicBezTo>
                      <a:pt x="7191" y="1642"/>
                      <a:pt x="7191" y="1612"/>
                      <a:pt x="7191" y="1612"/>
                    </a:cubicBezTo>
                    <a:lnTo>
                      <a:pt x="7191" y="1612"/>
                    </a:lnTo>
                    <a:lnTo>
                      <a:pt x="7191" y="1612"/>
                    </a:lnTo>
                    <a:cubicBezTo>
                      <a:pt x="7191" y="1581"/>
                      <a:pt x="7191" y="1550"/>
                      <a:pt x="7222" y="1550"/>
                    </a:cubicBezTo>
                    <a:cubicBezTo>
                      <a:pt x="7222" y="1518"/>
                      <a:pt x="7222" y="1518"/>
                      <a:pt x="7222" y="1518"/>
                    </a:cubicBezTo>
                    <a:lnTo>
                      <a:pt x="7222" y="1518"/>
                    </a:lnTo>
                    <a:lnTo>
                      <a:pt x="7253" y="1518"/>
                    </a:lnTo>
                    <a:lnTo>
                      <a:pt x="7284" y="1518"/>
                    </a:lnTo>
                    <a:lnTo>
                      <a:pt x="7284" y="1518"/>
                    </a:lnTo>
                    <a:lnTo>
                      <a:pt x="7284" y="1488"/>
                    </a:lnTo>
                    <a:cubicBezTo>
                      <a:pt x="7284" y="1457"/>
                      <a:pt x="7315" y="1457"/>
                      <a:pt x="7315" y="1457"/>
                    </a:cubicBezTo>
                    <a:lnTo>
                      <a:pt x="7315" y="1457"/>
                    </a:lnTo>
                    <a:cubicBezTo>
                      <a:pt x="7345" y="1425"/>
                      <a:pt x="7408" y="1425"/>
                      <a:pt x="7439" y="1425"/>
                    </a:cubicBezTo>
                    <a:lnTo>
                      <a:pt x="7439" y="1425"/>
                    </a:lnTo>
                    <a:cubicBezTo>
                      <a:pt x="7439" y="1394"/>
                      <a:pt x="7439" y="1364"/>
                      <a:pt x="7469" y="1364"/>
                    </a:cubicBezTo>
                    <a:cubicBezTo>
                      <a:pt x="7439" y="1333"/>
                      <a:pt x="7439" y="1302"/>
                      <a:pt x="7439" y="1302"/>
                    </a:cubicBezTo>
                    <a:cubicBezTo>
                      <a:pt x="7439" y="1270"/>
                      <a:pt x="7439" y="1270"/>
                      <a:pt x="7469" y="1270"/>
                    </a:cubicBezTo>
                    <a:cubicBezTo>
                      <a:pt x="7439" y="1270"/>
                      <a:pt x="7439" y="1270"/>
                      <a:pt x="7439" y="1270"/>
                    </a:cubicBezTo>
                    <a:cubicBezTo>
                      <a:pt x="7439" y="1270"/>
                      <a:pt x="7439" y="1270"/>
                      <a:pt x="7408" y="1270"/>
                    </a:cubicBezTo>
                    <a:cubicBezTo>
                      <a:pt x="7408" y="1240"/>
                      <a:pt x="7439" y="1209"/>
                      <a:pt x="7439" y="1209"/>
                    </a:cubicBezTo>
                    <a:cubicBezTo>
                      <a:pt x="7439" y="1178"/>
                      <a:pt x="7439" y="1178"/>
                      <a:pt x="7469" y="1178"/>
                    </a:cubicBezTo>
                    <a:cubicBezTo>
                      <a:pt x="7469" y="1146"/>
                      <a:pt x="7469" y="1146"/>
                      <a:pt x="7469" y="1146"/>
                    </a:cubicBezTo>
                    <a:cubicBezTo>
                      <a:pt x="7501" y="1146"/>
                      <a:pt x="7501" y="1116"/>
                      <a:pt x="7501" y="1116"/>
                    </a:cubicBezTo>
                    <a:lnTo>
                      <a:pt x="7501" y="1116"/>
                    </a:lnTo>
                    <a:cubicBezTo>
                      <a:pt x="7501" y="1116"/>
                      <a:pt x="7501" y="1085"/>
                      <a:pt x="7532" y="1085"/>
                    </a:cubicBezTo>
                    <a:lnTo>
                      <a:pt x="7563" y="1085"/>
                    </a:lnTo>
                    <a:cubicBezTo>
                      <a:pt x="7563" y="1085"/>
                      <a:pt x="7563" y="1085"/>
                      <a:pt x="7593" y="1085"/>
                    </a:cubicBezTo>
                    <a:lnTo>
                      <a:pt x="7593" y="1085"/>
                    </a:lnTo>
                    <a:cubicBezTo>
                      <a:pt x="7625" y="1085"/>
                      <a:pt x="7625" y="1054"/>
                      <a:pt x="7625" y="1054"/>
                    </a:cubicBezTo>
                    <a:cubicBezTo>
                      <a:pt x="7625" y="1054"/>
                      <a:pt x="7625" y="1054"/>
                      <a:pt x="7656" y="1054"/>
                    </a:cubicBezTo>
                    <a:lnTo>
                      <a:pt x="7656" y="1054"/>
                    </a:lnTo>
                    <a:cubicBezTo>
                      <a:pt x="7687" y="1054"/>
                      <a:pt x="7687" y="1054"/>
                      <a:pt x="7687" y="1054"/>
                    </a:cubicBezTo>
                    <a:lnTo>
                      <a:pt x="7687" y="1054"/>
                    </a:lnTo>
                    <a:lnTo>
                      <a:pt x="7687" y="1054"/>
                    </a:lnTo>
                    <a:lnTo>
                      <a:pt x="7687" y="1054"/>
                    </a:lnTo>
                    <a:cubicBezTo>
                      <a:pt x="7687" y="1054"/>
                      <a:pt x="7717" y="1054"/>
                      <a:pt x="7749" y="1054"/>
                    </a:cubicBezTo>
                    <a:cubicBezTo>
                      <a:pt x="7749" y="1054"/>
                      <a:pt x="7749" y="1054"/>
                      <a:pt x="7780" y="1054"/>
                    </a:cubicBezTo>
                    <a:lnTo>
                      <a:pt x="7780" y="1054"/>
                    </a:lnTo>
                    <a:cubicBezTo>
                      <a:pt x="7811" y="1054"/>
                      <a:pt x="7811" y="1054"/>
                      <a:pt x="7811" y="1054"/>
                    </a:cubicBezTo>
                    <a:lnTo>
                      <a:pt x="7811" y="1054"/>
                    </a:lnTo>
                    <a:cubicBezTo>
                      <a:pt x="7841" y="1054"/>
                      <a:pt x="7841" y="1054"/>
                      <a:pt x="7873" y="1085"/>
                    </a:cubicBezTo>
                    <a:lnTo>
                      <a:pt x="7873" y="1085"/>
                    </a:lnTo>
                    <a:cubicBezTo>
                      <a:pt x="7873" y="1085"/>
                      <a:pt x="7873" y="1085"/>
                      <a:pt x="7873" y="1054"/>
                    </a:cubicBezTo>
                    <a:cubicBezTo>
                      <a:pt x="7873" y="1054"/>
                      <a:pt x="7904" y="1054"/>
                      <a:pt x="7935" y="1054"/>
                    </a:cubicBezTo>
                    <a:lnTo>
                      <a:pt x="7965" y="1022"/>
                    </a:lnTo>
                    <a:lnTo>
                      <a:pt x="7965" y="1022"/>
                    </a:lnTo>
                    <a:cubicBezTo>
                      <a:pt x="7997" y="992"/>
                      <a:pt x="8089" y="961"/>
                      <a:pt x="8089" y="961"/>
                    </a:cubicBezTo>
                    <a:cubicBezTo>
                      <a:pt x="8121" y="961"/>
                      <a:pt x="8121" y="961"/>
                      <a:pt x="8121" y="961"/>
                    </a:cubicBezTo>
                    <a:lnTo>
                      <a:pt x="8121" y="961"/>
                    </a:lnTo>
                    <a:lnTo>
                      <a:pt x="8121" y="961"/>
                    </a:lnTo>
                    <a:cubicBezTo>
                      <a:pt x="8152" y="961"/>
                      <a:pt x="8152" y="961"/>
                      <a:pt x="8152" y="961"/>
                    </a:cubicBezTo>
                    <a:cubicBezTo>
                      <a:pt x="8183" y="961"/>
                      <a:pt x="8213" y="930"/>
                      <a:pt x="8213" y="930"/>
                    </a:cubicBezTo>
                    <a:lnTo>
                      <a:pt x="8245" y="898"/>
                    </a:lnTo>
                    <a:cubicBezTo>
                      <a:pt x="8276" y="898"/>
                      <a:pt x="8276" y="930"/>
                      <a:pt x="8307" y="930"/>
                    </a:cubicBezTo>
                    <a:lnTo>
                      <a:pt x="8307" y="930"/>
                    </a:lnTo>
                    <a:lnTo>
                      <a:pt x="8307" y="930"/>
                    </a:lnTo>
                    <a:lnTo>
                      <a:pt x="8337" y="930"/>
                    </a:lnTo>
                    <a:lnTo>
                      <a:pt x="8337" y="930"/>
                    </a:lnTo>
                    <a:lnTo>
                      <a:pt x="8337" y="898"/>
                    </a:lnTo>
                    <a:cubicBezTo>
                      <a:pt x="8337" y="868"/>
                      <a:pt x="8337" y="868"/>
                      <a:pt x="8307" y="837"/>
                    </a:cubicBezTo>
                    <a:cubicBezTo>
                      <a:pt x="8276" y="837"/>
                      <a:pt x="8276" y="837"/>
                      <a:pt x="8276" y="837"/>
                    </a:cubicBezTo>
                    <a:cubicBezTo>
                      <a:pt x="8276" y="837"/>
                      <a:pt x="8276" y="837"/>
                      <a:pt x="8245" y="837"/>
                    </a:cubicBezTo>
                    <a:lnTo>
                      <a:pt x="8245" y="837"/>
                    </a:lnTo>
                    <a:cubicBezTo>
                      <a:pt x="8213" y="837"/>
                      <a:pt x="8213" y="837"/>
                      <a:pt x="8183" y="837"/>
                    </a:cubicBezTo>
                    <a:lnTo>
                      <a:pt x="8183" y="837"/>
                    </a:lnTo>
                    <a:lnTo>
                      <a:pt x="8152" y="837"/>
                    </a:lnTo>
                    <a:cubicBezTo>
                      <a:pt x="8152" y="837"/>
                      <a:pt x="8152" y="837"/>
                      <a:pt x="8121" y="837"/>
                    </a:cubicBezTo>
                    <a:lnTo>
                      <a:pt x="8121" y="806"/>
                    </a:lnTo>
                    <a:cubicBezTo>
                      <a:pt x="8121" y="775"/>
                      <a:pt x="8121" y="775"/>
                      <a:pt x="8152" y="775"/>
                    </a:cubicBezTo>
                    <a:lnTo>
                      <a:pt x="8183" y="775"/>
                    </a:lnTo>
                    <a:cubicBezTo>
                      <a:pt x="8183" y="775"/>
                      <a:pt x="8213" y="744"/>
                      <a:pt x="8245" y="744"/>
                    </a:cubicBezTo>
                    <a:cubicBezTo>
                      <a:pt x="8276" y="744"/>
                      <a:pt x="8276" y="775"/>
                      <a:pt x="8307" y="775"/>
                    </a:cubicBezTo>
                    <a:cubicBezTo>
                      <a:pt x="8337" y="775"/>
                      <a:pt x="8369" y="775"/>
                      <a:pt x="8369" y="775"/>
                    </a:cubicBezTo>
                    <a:cubicBezTo>
                      <a:pt x="8400" y="775"/>
                      <a:pt x="8431" y="775"/>
                      <a:pt x="8431" y="775"/>
                    </a:cubicBezTo>
                    <a:cubicBezTo>
                      <a:pt x="8431" y="744"/>
                      <a:pt x="8493" y="744"/>
                      <a:pt x="8493" y="744"/>
                    </a:cubicBezTo>
                    <a:cubicBezTo>
                      <a:pt x="8524" y="744"/>
                      <a:pt x="8524" y="744"/>
                      <a:pt x="8524" y="744"/>
                    </a:cubicBezTo>
                    <a:cubicBezTo>
                      <a:pt x="8555" y="744"/>
                      <a:pt x="8585" y="744"/>
                      <a:pt x="8648" y="744"/>
                    </a:cubicBezTo>
                    <a:lnTo>
                      <a:pt x="8648" y="744"/>
                    </a:lnTo>
                    <a:cubicBezTo>
                      <a:pt x="8679" y="713"/>
                      <a:pt x="8679" y="713"/>
                      <a:pt x="8679" y="713"/>
                    </a:cubicBezTo>
                    <a:cubicBezTo>
                      <a:pt x="8709" y="713"/>
                      <a:pt x="8803" y="682"/>
                      <a:pt x="8865" y="682"/>
                    </a:cubicBezTo>
                    <a:lnTo>
                      <a:pt x="8833" y="682"/>
                    </a:lnTo>
                    <a:cubicBezTo>
                      <a:pt x="8833" y="682"/>
                      <a:pt x="8803" y="682"/>
                      <a:pt x="8772" y="68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84" name="Freeform 140"/>
              <p:cNvSpPr>
                <a:spLocks noChangeArrowheads="1"/>
              </p:cNvSpPr>
              <p:nvPr/>
            </p:nvSpPr>
            <p:spPr bwMode="auto">
              <a:xfrm>
                <a:off x="5510213" y="2003425"/>
                <a:ext cx="146050" cy="268288"/>
              </a:xfrm>
              <a:custGeom>
                <a:avLst/>
                <a:gdLst>
                  <a:gd name="T0" fmla="*/ 248 w 404"/>
                  <a:gd name="T1" fmla="*/ 588 h 745"/>
                  <a:gd name="T2" fmla="*/ 248 w 404"/>
                  <a:gd name="T3" fmla="*/ 526 h 745"/>
                  <a:gd name="T4" fmla="*/ 279 w 404"/>
                  <a:gd name="T5" fmla="*/ 496 h 745"/>
                  <a:gd name="T6" fmla="*/ 310 w 404"/>
                  <a:gd name="T7" fmla="*/ 496 h 745"/>
                  <a:gd name="T8" fmla="*/ 342 w 404"/>
                  <a:gd name="T9" fmla="*/ 496 h 745"/>
                  <a:gd name="T10" fmla="*/ 403 w 404"/>
                  <a:gd name="T11" fmla="*/ 464 h 745"/>
                  <a:gd name="T12" fmla="*/ 403 w 404"/>
                  <a:gd name="T13" fmla="*/ 464 h 745"/>
                  <a:gd name="T14" fmla="*/ 372 w 404"/>
                  <a:gd name="T15" fmla="*/ 402 h 745"/>
                  <a:gd name="T16" fmla="*/ 342 w 404"/>
                  <a:gd name="T17" fmla="*/ 372 h 745"/>
                  <a:gd name="T18" fmla="*/ 310 w 404"/>
                  <a:gd name="T19" fmla="*/ 309 h 745"/>
                  <a:gd name="T20" fmla="*/ 310 w 404"/>
                  <a:gd name="T21" fmla="*/ 278 h 745"/>
                  <a:gd name="T22" fmla="*/ 279 w 404"/>
                  <a:gd name="T23" fmla="*/ 309 h 745"/>
                  <a:gd name="T24" fmla="*/ 248 w 404"/>
                  <a:gd name="T25" fmla="*/ 278 h 745"/>
                  <a:gd name="T26" fmla="*/ 248 w 404"/>
                  <a:gd name="T27" fmla="*/ 278 h 745"/>
                  <a:gd name="T28" fmla="*/ 248 w 404"/>
                  <a:gd name="T29" fmla="*/ 216 h 745"/>
                  <a:gd name="T30" fmla="*/ 248 w 404"/>
                  <a:gd name="T31" fmla="*/ 185 h 745"/>
                  <a:gd name="T32" fmla="*/ 248 w 404"/>
                  <a:gd name="T33" fmla="*/ 155 h 745"/>
                  <a:gd name="T34" fmla="*/ 279 w 404"/>
                  <a:gd name="T35" fmla="*/ 155 h 745"/>
                  <a:gd name="T36" fmla="*/ 310 w 404"/>
                  <a:gd name="T37" fmla="*/ 124 h 745"/>
                  <a:gd name="T38" fmla="*/ 310 w 404"/>
                  <a:gd name="T39" fmla="*/ 92 h 745"/>
                  <a:gd name="T40" fmla="*/ 310 w 404"/>
                  <a:gd name="T41" fmla="*/ 61 h 745"/>
                  <a:gd name="T42" fmla="*/ 279 w 404"/>
                  <a:gd name="T43" fmla="*/ 0 h 745"/>
                  <a:gd name="T44" fmla="*/ 248 w 404"/>
                  <a:gd name="T45" fmla="*/ 0 h 745"/>
                  <a:gd name="T46" fmla="*/ 248 w 404"/>
                  <a:gd name="T47" fmla="*/ 31 h 745"/>
                  <a:gd name="T48" fmla="*/ 248 w 404"/>
                  <a:gd name="T49" fmla="*/ 92 h 745"/>
                  <a:gd name="T50" fmla="*/ 218 w 404"/>
                  <a:gd name="T51" fmla="*/ 92 h 745"/>
                  <a:gd name="T52" fmla="*/ 187 w 404"/>
                  <a:gd name="T53" fmla="*/ 92 h 745"/>
                  <a:gd name="T54" fmla="*/ 155 w 404"/>
                  <a:gd name="T55" fmla="*/ 124 h 745"/>
                  <a:gd name="T56" fmla="*/ 124 w 404"/>
                  <a:gd name="T57" fmla="*/ 185 h 745"/>
                  <a:gd name="T58" fmla="*/ 124 w 404"/>
                  <a:gd name="T59" fmla="*/ 216 h 745"/>
                  <a:gd name="T60" fmla="*/ 94 w 404"/>
                  <a:gd name="T61" fmla="*/ 309 h 745"/>
                  <a:gd name="T62" fmla="*/ 63 w 404"/>
                  <a:gd name="T63" fmla="*/ 278 h 745"/>
                  <a:gd name="T64" fmla="*/ 63 w 404"/>
                  <a:gd name="T65" fmla="*/ 309 h 745"/>
                  <a:gd name="T66" fmla="*/ 63 w 404"/>
                  <a:gd name="T67" fmla="*/ 340 h 745"/>
                  <a:gd name="T68" fmla="*/ 63 w 404"/>
                  <a:gd name="T69" fmla="*/ 402 h 745"/>
                  <a:gd name="T70" fmla="*/ 31 w 404"/>
                  <a:gd name="T71" fmla="*/ 433 h 745"/>
                  <a:gd name="T72" fmla="*/ 0 w 404"/>
                  <a:gd name="T73" fmla="*/ 464 h 745"/>
                  <a:gd name="T74" fmla="*/ 31 w 404"/>
                  <a:gd name="T75" fmla="*/ 464 h 745"/>
                  <a:gd name="T76" fmla="*/ 94 w 404"/>
                  <a:gd name="T77" fmla="*/ 526 h 745"/>
                  <a:gd name="T78" fmla="*/ 94 w 404"/>
                  <a:gd name="T79" fmla="*/ 588 h 745"/>
                  <a:gd name="T80" fmla="*/ 94 w 404"/>
                  <a:gd name="T81" fmla="*/ 744 h 745"/>
                  <a:gd name="T82" fmla="*/ 155 w 404"/>
                  <a:gd name="T83" fmla="*/ 744 h 745"/>
                  <a:gd name="T84" fmla="*/ 218 w 404"/>
                  <a:gd name="T85" fmla="*/ 712 h 745"/>
                  <a:gd name="T86" fmla="*/ 248 w 404"/>
                  <a:gd name="T87" fmla="*/ 650 h 745"/>
                  <a:gd name="T88" fmla="*/ 248 w 404"/>
                  <a:gd name="T89" fmla="*/ 620 h 745"/>
                  <a:gd name="T90" fmla="*/ 248 w 404"/>
                  <a:gd name="T91" fmla="*/ 588 h 7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404" h="745">
                    <a:moveTo>
                      <a:pt x="248" y="588"/>
                    </a:moveTo>
                    <a:lnTo>
                      <a:pt x="248" y="588"/>
                    </a:lnTo>
                    <a:lnTo>
                      <a:pt x="248" y="588"/>
                    </a:lnTo>
                    <a:cubicBezTo>
                      <a:pt x="248" y="557"/>
                      <a:pt x="248" y="557"/>
                      <a:pt x="248" y="557"/>
                    </a:cubicBezTo>
                    <a:lnTo>
                      <a:pt x="248" y="526"/>
                    </a:lnTo>
                    <a:lnTo>
                      <a:pt x="248" y="526"/>
                    </a:lnTo>
                    <a:lnTo>
                      <a:pt x="279" y="526"/>
                    </a:lnTo>
                    <a:cubicBezTo>
                      <a:pt x="279" y="526"/>
                      <a:pt x="279" y="526"/>
                      <a:pt x="279" y="496"/>
                    </a:cubicBezTo>
                    <a:lnTo>
                      <a:pt x="279" y="496"/>
                    </a:lnTo>
                    <a:cubicBezTo>
                      <a:pt x="279" y="496"/>
                      <a:pt x="279" y="496"/>
                      <a:pt x="310" y="496"/>
                    </a:cubicBezTo>
                    <a:lnTo>
                      <a:pt x="310" y="496"/>
                    </a:lnTo>
                    <a:lnTo>
                      <a:pt x="310" y="496"/>
                    </a:lnTo>
                    <a:lnTo>
                      <a:pt x="310" y="496"/>
                    </a:lnTo>
                    <a:lnTo>
                      <a:pt x="310" y="496"/>
                    </a:lnTo>
                    <a:cubicBezTo>
                      <a:pt x="342" y="496"/>
                      <a:pt x="342" y="496"/>
                      <a:pt x="342" y="496"/>
                    </a:cubicBezTo>
                    <a:cubicBezTo>
                      <a:pt x="342" y="464"/>
                      <a:pt x="372" y="464"/>
                      <a:pt x="403" y="464"/>
                    </a:cubicBezTo>
                    <a:lnTo>
                      <a:pt x="403" y="464"/>
                    </a:lnTo>
                    <a:lnTo>
                      <a:pt x="403" y="464"/>
                    </a:lnTo>
                    <a:lnTo>
                      <a:pt x="403" y="464"/>
                    </a:lnTo>
                    <a:lnTo>
                      <a:pt x="403" y="464"/>
                    </a:lnTo>
                    <a:lnTo>
                      <a:pt x="403" y="464"/>
                    </a:lnTo>
                    <a:cubicBezTo>
                      <a:pt x="403" y="464"/>
                      <a:pt x="403" y="464"/>
                      <a:pt x="403" y="433"/>
                    </a:cubicBezTo>
                    <a:cubicBezTo>
                      <a:pt x="403" y="433"/>
                      <a:pt x="372" y="433"/>
                      <a:pt x="372" y="402"/>
                    </a:cubicBezTo>
                    <a:lnTo>
                      <a:pt x="372" y="402"/>
                    </a:lnTo>
                    <a:lnTo>
                      <a:pt x="372" y="402"/>
                    </a:lnTo>
                    <a:cubicBezTo>
                      <a:pt x="342" y="402"/>
                      <a:pt x="342" y="372"/>
                      <a:pt x="342" y="372"/>
                    </a:cubicBezTo>
                    <a:lnTo>
                      <a:pt x="342" y="372"/>
                    </a:lnTo>
                    <a:cubicBezTo>
                      <a:pt x="342" y="340"/>
                      <a:pt x="342" y="340"/>
                      <a:pt x="342" y="340"/>
                    </a:cubicBezTo>
                    <a:lnTo>
                      <a:pt x="342" y="340"/>
                    </a:lnTo>
                    <a:lnTo>
                      <a:pt x="310" y="309"/>
                    </a:lnTo>
                    <a:lnTo>
                      <a:pt x="310" y="278"/>
                    </a:lnTo>
                    <a:lnTo>
                      <a:pt x="310" y="278"/>
                    </a:lnTo>
                    <a:lnTo>
                      <a:pt x="310" y="278"/>
                    </a:lnTo>
                    <a:cubicBezTo>
                      <a:pt x="279" y="278"/>
                      <a:pt x="279" y="278"/>
                      <a:pt x="279" y="278"/>
                    </a:cubicBezTo>
                    <a:lnTo>
                      <a:pt x="279" y="309"/>
                    </a:lnTo>
                    <a:lnTo>
                      <a:pt x="279" y="309"/>
                    </a:lnTo>
                    <a:lnTo>
                      <a:pt x="279" y="309"/>
                    </a:lnTo>
                    <a:cubicBezTo>
                      <a:pt x="248" y="309"/>
                      <a:pt x="248" y="278"/>
                      <a:pt x="248" y="278"/>
                    </a:cubicBezTo>
                    <a:lnTo>
                      <a:pt x="248" y="278"/>
                    </a:lnTo>
                    <a:lnTo>
                      <a:pt x="248" y="278"/>
                    </a:lnTo>
                    <a:lnTo>
                      <a:pt x="248" y="278"/>
                    </a:lnTo>
                    <a:lnTo>
                      <a:pt x="248" y="278"/>
                    </a:lnTo>
                    <a:cubicBezTo>
                      <a:pt x="248" y="248"/>
                      <a:pt x="248" y="248"/>
                      <a:pt x="248" y="248"/>
                    </a:cubicBezTo>
                    <a:lnTo>
                      <a:pt x="248" y="248"/>
                    </a:lnTo>
                    <a:cubicBezTo>
                      <a:pt x="248" y="216"/>
                      <a:pt x="248" y="216"/>
                      <a:pt x="248" y="216"/>
                    </a:cubicBezTo>
                    <a:lnTo>
                      <a:pt x="248" y="216"/>
                    </a:lnTo>
                    <a:lnTo>
                      <a:pt x="248" y="216"/>
                    </a:lnTo>
                    <a:lnTo>
                      <a:pt x="248" y="185"/>
                    </a:lnTo>
                    <a:lnTo>
                      <a:pt x="248" y="185"/>
                    </a:lnTo>
                    <a:lnTo>
                      <a:pt x="248" y="185"/>
                    </a:lnTo>
                    <a:lnTo>
                      <a:pt x="248" y="155"/>
                    </a:lnTo>
                    <a:cubicBezTo>
                      <a:pt x="279" y="155"/>
                      <a:pt x="279" y="155"/>
                      <a:pt x="279" y="155"/>
                    </a:cubicBezTo>
                    <a:lnTo>
                      <a:pt x="279" y="155"/>
                    </a:lnTo>
                    <a:lnTo>
                      <a:pt x="279" y="155"/>
                    </a:lnTo>
                    <a:lnTo>
                      <a:pt x="279" y="155"/>
                    </a:lnTo>
                    <a:lnTo>
                      <a:pt x="279" y="155"/>
                    </a:lnTo>
                    <a:lnTo>
                      <a:pt x="310" y="124"/>
                    </a:lnTo>
                    <a:lnTo>
                      <a:pt x="310" y="124"/>
                    </a:lnTo>
                    <a:cubicBezTo>
                      <a:pt x="310" y="124"/>
                      <a:pt x="310" y="124"/>
                      <a:pt x="310" y="92"/>
                    </a:cubicBezTo>
                    <a:lnTo>
                      <a:pt x="310" y="92"/>
                    </a:lnTo>
                    <a:lnTo>
                      <a:pt x="310" y="92"/>
                    </a:lnTo>
                    <a:lnTo>
                      <a:pt x="310" y="61"/>
                    </a:lnTo>
                    <a:lnTo>
                      <a:pt x="310" y="61"/>
                    </a:lnTo>
                    <a:cubicBezTo>
                      <a:pt x="310" y="31"/>
                      <a:pt x="310" y="31"/>
                      <a:pt x="310" y="31"/>
                    </a:cubicBezTo>
                    <a:lnTo>
                      <a:pt x="279" y="31"/>
                    </a:lnTo>
                    <a:cubicBezTo>
                      <a:pt x="279" y="31"/>
                      <a:pt x="279" y="31"/>
                      <a:pt x="279" y="0"/>
                    </a:cubicBezTo>
                    <a:lnTo>
                      <a:pt x="279" y="0"/>
                    </a:lnTo>
                    <a:cubicBezTo>
                      <a:pt x="248" y="0"/>
                      <a:pt x="248" y="0"/>
                      <a:pt x="248" y="0"/>
                    </a:cubicBezTo>
                    <a:lnTo>
                      <a:pt x="248" y="0"/>
                    </a:lnTo>
                    <a:lnTo>
                      <a:pt x="248" y="31"/>
                    </a:lnTo>
                    <a:lnTo>
                      <a:pt x="248" y="31"/>
                    </a:lnTo>
                    <a:lnTo>
                      <a:pt x="248" y="31"/>
                    </a:lnTo>
                    <a:cubicBezTo>
                      <a:pt x="279" y="61"/>
                      <a:pt x="279" y="61"/>
                      <a:pt x="279" y="61"/>
                    </a:cubicBezTo>
                    <a:lnTo>
                      <a:pt x="279" y="61"/>
                    </a:lnTo>
                    <a:lnTo>
                      <a:pt x="248" y="92"/>
                    </a:lnTo>
                    <a:lnTo>
                      <a:pt x="248" y="92"/>
                    </a:lnTo>
                    <a:lnTo>
                      <a:pt x="248" y="92"/>
                    </a:lnTo>
                    <a:cubicBezTo>
                      <a:pt x="248" y="92"/>
                      <a:pt x="248" y="92"/>
                      <a:pt x="218" y="92"/>
                    </a:cubicBezTo>
                    <a:lnTo>
                      <a:pt x="218" y="92"/>
                    </a:lnTo>
                    <a:lnTo>
                      <a:pt x="187" y="92"/>
                    </a:lnTo>
                    <a:lnTo>
                      <a:pt x="187" y="92"/>
                    </a:lnTo>
                    <a:lnTo>
                      <a:pt x="187" y="92"/>
                    </a:lnTo>
                    <a:cubicBezTo>
                      <a:pt x="187" y="92"/>
                      <a:pt x="187" y="124"/>
                      <a:pt x="155" y="124"/>
                    </a:cubicBezTo>
                    <a:lnTo>
                      <a:pt x="155" y="124"/>
                    </a:lnTo>
                    <a:cubicBezTo>
                      <a:pt x="155" y="124"/>
                      <a:pt x="155" y="124"/>
                      <a:pt x="155" y="155"/>
                    </a:cubicBezTo>
                    <a:cubicBezTo>
                      <a:pt x="155" y="155"/>
                      <a:pt x="155" y="185"/>
                      <a:pt x="124" y="185"/>
                    </a:cubicBezTo>
                    <a:lnTo>
                      <a:pt x="124" y="185"/>
                    </a:lnTo>
                    <a:lnTo>
                      <a:pt x="124" y="185"/>
                    </a:lnTo>
                    <a:lnTo>
                      <a:pt x="124" y="185"/>
                    </a:lnTo>
                    <a:lnTo>
                      <a:pt x="124" y="216"/>
                    </a:lnTo>
                    <a:cubicBezTo>
                      <a:pt x="124" y="248"/>
                      <a:pt x="124" y="248"/>
                      <a:pt x="124" y="278"/>
                    </a:cubicBezTo>
                    <a:lnTo>
                      <a:pt x="124" y="278"/>
                    </a:lnTo>
                    <a:lnTo>
                      <a:pt x="94" y="309"/>
                    </a:lnTo>
                    <a:lnTo>
                      <a:pt x="94" y="309"/>
                    </a:lnTo>
                    <a:lnTo>
                      <a:pt x="94" y="309"/>
                    </a:lnTo>
                    <a:cubicBezTo>
                      <a:pt x="63" y="309"/>
                      <a:pt x="63" y="309"/>
                      <a:pt x="63" y="278"/>
                    </a:cubicBezTo>
                    <a:lnTo>
                      <a:pt x="63" y="278"/>
                    </a:lnTo>
                    <a:cubicBezTo>
                      <a:pt x="63" y="309"/>
                      <a:pt x="63" y="309"/>
                      <a:pt x="63" y="309"/>
                    </a:cubicBezTo>
                    <a:lnTo>
                      <a:pt x="63" y="309"/>
                    </a:lnTo>
                    <a:lnTo>
                      <a:pt x="63" y="340"/>
                    </a:lnTo>
                    <a:lnTo>
                      <a:pt x="63" y="340"/>
                    </a:lnTo>
                    <a:lnTo>
                      <a:pt x="63" y="340"/>
                    </a:lnTo>
                    <a:lnTo>
                      <a:pt x="63" y="372"/>
                    </a:lnTo>
                    <a:lnTo>
                      <a:pt x="63" y="372"/>
                    </a:lnTo>
                    <a:cubicBezTo>
                      <a:pt x="63" y="372"/>
                      <a:pt x="63" y="372"/>
                      <a:pt x="63" y="402"/>
                    </a:cubicBezTo>
                    <a:lnTo>
                      <a:pt x="63" y="402"/>
                    </a:lnTo>
                    <a:cubicBezTo>
                      <a:pt x="63" y="402"/>
                      <a:pt x="63" y="402"/>
                      <a:pt x="31" y="402"/>
                    </a:cubicBezTo>
                    <a:cubicBezTo>
                      <a:pt x="31" y="433"/>
                      <a:pt x="31" y="433"/>
                      <a:pt x="31" y="433"/>
                    </a:cubicBezTo>
                    <a:cubicBezTo>
                      <a:pt x="31" y="433"/>
                      <a:pt x="31" y="433"/>
                      <a:pt x="0" y="433"/>
                    </a:cubicBezTo>
                    <a:cubicBezTo>
                      <a:pt x="0" y="464"/>
                      <a:pt x="0" y="464"/>
                      <a:pt x="0" y="464"/>
                    </a:cubicBezTo>
                    <a:lnTo>
                      <a:pt x="0" y="464"/>
                    </a:lnTo>
                    <a:lnTo>
                      <a:pt x="0" y="464"/>
                    </a:lnTo>
                    <a:lnTo>
                      <a:pt x="31" y="464"/>
                    </a:lnTo>
                    <a:lnTo>
                      <a:pt x="31" y="464"/>
                    </a:lnTo>
                    <a:lnTo>
                      <a:pt x="63" y="496"/>
                    </a:lnTo>
                    <a:lnTo>
                      <a:pt x="63" y="496"/>
                    </a:lnTo>
                    <a:cubicBezTo>
                      <a:pt x="94" y="496"/>
                      <a:pt x="94" y="526"/>
                      <a:pt x="94" y="526"/>
                    </a:cubicBezTo>
                    <a:cubicBezTo>
                      <a:pt x="94" y="526"/>
                      <a:pt x="94" y="526"/>
                      <a:pt x="94" y="557"/>
                    </a:cubicBezTo>
                    <a:lnTo>
                      <a:pt x="94" y="557"/>
                    </a:lnTo>
                    <a:cubicBezTo>
                      <a:pt x="94" y="588"/>
                      <a:pt x="94" y="588"/>
                      <a:pt x="94" y="588"/>
                    </a:cubicBezTo>
                    <a:cubicBezTo>
                      <a:pt x="94" y="620"/>
                      <a:pt x="124" y="620"/>
                      <a:pt x="124" y="620"/>
                    </a:cubicBezTo>
                    <a:cubicBezTo>
                      <a:pt x="124" y="681"/>
                      <a:pt x="124" y="712"/>
                      <a:pt x="94" y="712"/>
                    </a:cubicBezTo>
                    <a:cubicBezTo>
                      <a:pt x="94" y="744"/>
                      <a:pt x="94" y="744"/>
                      <a:pt x="94" y="744"/>
                    </a:cubicBezTo>
                    <a:lnTo>
                      <a:pt x="94" y="744"/>
                    </a:lnTo>
                    <a:lnTo>
                      <a:pt x="124" y="744"/>
                    </a:lnTo>
                    <a:lnTo>
                      <a:pt x="155" y="744"/>
                    </a:lnTo>
                    <a:cubicBezTo>
                      <a:pt x="155" y="744"/>
                      <a:pt x="155" y="744"/>
                      <a:pt x="187" y="744"/>
                    </a:cubicBezTo>
                    <a:cubicBezTo>
                      <a:pt x="187" y="712"/>
                      <a:pt x="187" y="712"/>
                      <a:pt x="218" y="712"/>
                    </a:cubicBezTo>
                    <a:lnTo>
                      <a:pt x="218" y="712"/>
                    </a:lnTo>
                    <a:cubicBezTo>
                      <a:pt x="218" y="681"/>
                      <a:pt x="218" y="681"/>
                      <a:pt x="218" y="650"/>
                    </a:cubicBezTo>
                    <a:cubicBezTo>
                      <a:pt x="218" y="650"/>
                      <a:pt x="218" y="650"/>
                      <a:pt x="248" y="650"/>
                    </a:cubicBezTo>
                    <a:lnTo>
                      <a:pt x="248" y="650"/>
                    </a:lnTo>
                    <a:lnTo>
                      <a:pt x="248" y="650"/>
                    </a:lnTo>
                    <a:lnTo>
                      <a:pt x="248" y="650"/>
                    </a:lnTo>
                    <a:lnTo>
                      <a:pt x="248" y="620"/>
                    </a:lnTo>
                    <a:cubicBezTo>
                      <a:pt x="218" y="620"/>
                      <a:pt x="218" y="620"/>
                      <a:pt x="218" y="620"/>
                    </a:cubicBezTo>
                    <a:lnTo>
                      <a:pt x="218" y="620"/>
                    </a:lnTo>
                    <a:cubicBezTo>
                      <a:pt x="218" y="588"/>
                      <a:pt x="248" y="588"/>
                      <a:pt x="248" y="58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85" name="Freeform 141"/>
              <p:cNvSpPr>
                <a:spLocks noChangeArrowheads="1"/>
              </p:cNvSpPr>
              <p:nvPr/>
            </p:nvSpPr>
            <p:spPr bwMode="auto">
              <a:xfrm>
                <a:off x="5510213" y="1981200"/>
                <a:ext cx="44450" cy="34925"/>
              </a:xfrm>
              <a:custGeom>
                <a:avLst/>
                <a:gdLst>
                  <a:gd name="T0" fmla="*/ 94 w 125"/>
                  <a:gd name="T1" fmla="*/ 0 h 95"/>
                  <a:gd name="T2" fmla="*/ 94 w 125"/>
                  <a:gd name="T3" fmla="*/ 0 h 95"/>
                  <a:gd name="T4" fmla="*/ 94 w 125"/>
                  <a:gd name="T5" fmla="*/ 0 h 95"/>
                  <a:gd name="T6" fmla="*/ 94 w 125"/>
                  <a:gd name="T7" fmla="*/ 0 h 95"/>
                  <a:gd name="T8" fmla="*/ 94 w 125"/>
                  <a:gd name="T9" fmla="*/ 0 h 95"/>
                  <a:gd name="T10" fmla="*/ 94 w 125"/>
                  <a:gd name="T11" fmla="*/ 0 h 95"/>
                  <a:gd name="T12" fmla="*/ 94 w 125"/>
                  <a:gd name="T13" fmla="*/ 31 h 95"/>
                  <a:gd name="T14" fmla="*/ 94 w 125"/>
                  <a:gd name="T15" fmla="*/ 31 h 95"/>
                  <a:gd name="T16" fmla="*/ 63 w 125"/>
                  <a:gd name="T17" fmla="*/ 63 h 95"/>
                  <a:gd name="T18" fmla="*/ 31 w 125"/>
                  <a:gd name="T19" fmla="*/ 63 h 95"/>
                  <a:gd name="T20" fmla="*/ 31 w 125"/>
                  <a:gd name="T21" fmla="*/ 63 h 95"/>
                  <a:gd name="T22" fmla="*/ 0 w 125"/>
                  <a:gd name="T23" fmla="*/ 94 h 95"/>
                  <a:gd name="T24" fmla="*/ 0 w 125"/>
                  <a:gd name="T25" fmla="*/ 94 h 95"/>
                  <a:gd name="T26" fmla="*/ 0 w 125"/>
                  <a:gd name="T27" fmla="*/ 94 h 95"/>
                  <a:gd name="T28" fmla="*/ 0 w 125"/>
                  <a:gd name="T29" fmla="*/ 94 h 95"/>
                  <a:gd name="T30" fmla="*/ 0 w 125"/>
                  <a:gd name="T31" fmla="*/ 94 h 95"/>
                  <a:gd name="T32" fmla="*/ 31 w 125"/>
                  <a:gd name="T33" fmla="*/ 94 h 95"/>
                  <a:gd name="T34" fmla="*/ 31 w 125"/>
                  <a:gd name="T35" fmla="*/ 94 h 95"/>
                  <a:gd name="T36" fmla="*/ 63 w 125"/>
                  <a:gd name="T37" fmla="*/ 94 h 95"/>
                  <a:gd name="T38" fmla="*/ 63 w 125"/>
                  <a:gd name="T39" fmla="*/ 94 h 95"/>
                  <a:gd name="T40" fmla="*/ 63 w 125"/>
                  <a:gd name="T41" fmla="*/ 63 h 95"/>
                  <a:gd name="T42" fmla="*/ 94 w 125"/>
                  <a:gd name="T43" fmla="*/ 63 h 95"/>
                  <a:gd name="T44" fmla="*/ 94 w 125"/>
                  <a:gd name="T45" fmla="*/ 31 h 95"/>
                  <a:gd name="T46" fmla="*/ 124 w 125"/>
                  <a:gd name="T47" fmla="*/ 31 h 95"/>
                  <a:gd name="T48" fmla="*/ 94 w 125"/>
                  <a:gd name="T49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5" h="95">
                    <a:moveTo>
                      <a:pt x="94" y="0"/>
                    </a:moveTo>
                    <a:lnTo>
                      <a:pt x="94" y="0"/>
                    </a:lnTo>
                    <a:lnTo>
                      <a:pt x="94" y="0"/>
                    </a:lnTo>
                    <a:lnTo>
                      <a:pt x="94" y="0"/>
                    </a:lnTo>
                    <a:lnTo>
                      <a:pt x="94" y="0"/>
                    </a:lnTo>
                    <a:lnTo>
                      <a:pt x="94" y="0"/>
                    </a:lnTo>
                    <a:cubicBezTo>
                      <a:pt x="94" y="31"/>
                      <a:pt x="94" y="31"/>
                      <a:pt x="94" y="31"/>
                    </a:cubicBezTo>
                    <a:lnTo>
                      <a:pt x="94" y="31"/>
                    </a:lnTo>
                    <a:cubicBezTo>
                      <a:pt x="63" y="63"/>
                      <a:pt x="63" y="63"/>
                      <a:pt x="63" y="63"/>
                    </a:cubicBezTo>
                    <a:lnTo>
                      <a:pt x="31" y="63"/>
                    </a:lnTo>
                    <a:lnTo>
                      <a:pt x="31" y="63"/>
                    </a:lnTo>
                    <a:cubicBezTo>
                      <a:pt x="31" y="63"/>
                      <a:pt x="0" y="63"/>
                      <a:pt x="0" y="94"/>
                    </a:cubicBezTo>
                    <a:lnTo>
                      <a:pt x="0" y="94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0" y="94"/>
                    </a:lnTo>
                    <a:cubicBezTo>
                      <a:pt x="0" y="94"/>
                      <a:pt x="0" y="94"/>
                      <a:pt x="31" y="94"/>
                    </a:cubicBezTo>
                    <a:lnTo>
                      <a:pt x="31" y="94"/>
                    </a:lnTo>
                    <a:cubicBezTo>
                      <a:pt x="31" y="94"/>
                      <a:pt x="31" y="94"/>
                      <a:pt x="63" y="94"/>
                    </a:cubicBezTo>
                    <a:lnTo>
                      <a:pt x="63" y="94"/>
                    </a:lnTo>
                    <a:lnTo>
                      <a:pt x="63" y="63"/>
                    </a:lnTo>
                    <a:cubicBezTo>
                      <a:pt x="63" y="63"/>
                      <a:pt x="63" y="63"/>
                      <a:pt x="94" y="63"/>
                    </a:cubicBezTo>
                    <a:lnTo>
                      <a:pt x="94" y="31"/>
                    </a:lnTo>
                    <a:lnTo>
                      <a:pt x="124" y="31"/>
                    </a:lnTo>
                    <a:lnTo>
                      <a:pt x="94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86" name="Freeform 142"/>
              <p:cNvSpPr>
                <a:spLocks noChangeArrowheads="1"/>
              </p:cNvSpPr>
              <p:nvPr/>
            </p:nvSpPr>
            <p:spPr bwMode="auto">
              <a:xfrm>
                <a:off x="5922963" y="2917825"/>
                <a:ext cx="781050" cy="625475"/>
              </a:xfrm>
              <a:custGeom>
                <a:avLst/>
                <a:gdLst>
                  <a:gd name="T0" fmla="*/ 2170 w 2171"/>
                  <a:gd name="T1" fmla="*/ 1054 h 1736"/>
                  <a:gd name="T2" fmla="*/ 2170 w 2171"/>
                  <a:gd name="T3" fmla="*/ 930 h 1736"/>
                  <a:gd name="T4" fmla="*/ 2139 w 2171"/>
                  <a:gd name="T5" fmla="*/ 868 h 1736"/>
                  <a:gd name="T6" fmla="*/ 2015 w 2171"/>
                  <a:gd name="T7" fmla="*/ 744 h 1736"/>
                  <a:gd name="T8" fmla="*/ 1984 w 2171"/>
                  <a:gd name="T9" fmla="*/ 713 h 1736"/>
                  <a:gd name="T10" fmla="*/ 1953 w 2171"/>
                  <a:gd name="T11" fmla="*/ 650 h 1736"/>
                  <a:gd name="T12" fmla="*/ 1860 w 2171"/>
                  <a:gd name="T13" fmla="*/ 558 h 1736"/>
                  <a:gd name="T14" fmla="*/ 1767 w 2171"/>
                  <a:gd name="T15" fmla="*/ 402 h 1736"/>
                  <a:gd name="T16" fmla="*/ 1736 w 2171"/>
                  <a:gd name="T17" fmla="*/ 278 h 1736"/>
                  <a:gd name="T18" fmla="*/ 1705 w 2171"/>
                  <a:gd name="T19" fmla="*/ 186 h 1736"/>
                  <a:gd name="T20" fmla="*/ 1612 w 2171"/>
                  <a:gd name="T21" fmla="*/ 124 h 1736"/>
                  <a:gd name="T22" fmla="*/ 1581 w 2171"/>
                  <a:gd name="T23" fmla="*/ 0 h 1736"/>
                  <a:gd name="T24" fmla="*/ 1581 w 2171"/>
                  <a:gd name="T25" fmla="*/ 61 h 1736"/>
                  <a:gd name="T26" fmla="*/ 1550 w 2171"/>
                  <a:gd name="T27" fmla="*/ 278 h 1736"/>
                  <a:gd name="T28" fmla="*/ 1457 w 2171"/>
                  <a:gd name="T29" fmla="*/ 434 h 1736"/>
                  <a:gd name="T30" fmla="*/ 1364 w 2171"/>
                  <a:gd name="T31" fmla="*/ 372 h 1736"/>
                  <a:gd name="T32" fmla="*/ 1178 w 2171"/>
                  <a:gd name="T33" fmla="*/ 217 h 1736"/>
                  <a:gd name="T34" fmla="*/ 1240 w 2171"/>
                  <a:gd name="T35" fmla="*/ 93 h 1736"/>
                  <a:gd name="T36" fmla="*/ 1271 w 2171"/>
                  <a:gd name="T37" fmla="*/ 61 h 1736"/>
                  <a:gd name="T38" fmla="*/ 1147 w 2171"/>
                  <a:gd name="T39" fmla="*/ 61 h 1736"/>
                  <a:gd name="T40" fmla="*/ 1054 w 2171"/>
                  <a:gd name="T41" fmla="*/ 61 h 1736"/>
                  <a:gd name="T42" fmla="*/ 961 w 2171"/>
                  <a:gd name="T43" fmla="*/ 93 h 1736"/>
                  <a:gd name="T44" fmla="*/ 900 w 2171"/>
                  <a:gd name="T45" fmla="*/ 186 h 1736"/>
                  <a:gd name="T46" fmla="*/ 868 w 2171"/>
                  <a:gd name="T47" fmla="*/ 248 h 1736"/>
                  <a:gd name="T48" fmla="*/ 806 w 2171"/>
                  <a:gd name="T49" fmla="*/ 248 h 1736"/>
                  <a:gd name="T50" fmla="*/ 775 w 2171"/>
                  <a:gd name="T51" fmla="*/ 217 h 1736"/>
                  <a:gd name="T52" fmla="*/ 682 w 2171"/>
                  <a:gd name="T53" fmla="*/ 248 h 1736"/>
                  <a:gd name="T54" fmla="*/ 620 w 2171"/>
                  <a:gd name="T55" fmla="*/ 310 h 1736"/>
                  <a:gd name="T56" fmla="*/ 558 w 2171"/>
                  <a:gd name="T57" fmla="*/ 372 h 1736"/>
                  <a:gd name="T58" fmla="*/ 496 w 2171"/>
                  <a:gd name="T59" fmla="*/ 372 h 1736"/>
                  <a:gd name="T60" fmla="*/ 496 w 2171"/>
                  <a:gd name="T61" fmla="*/ 402 h 1736"/>
                  <a:gd name="T62" fmla="*/ 372 w 2171"/>
                  <a:gd name="T63" fmla="*/ 558 h 1736"/>
                  <a:gd name="T64" fmla="*/ 310 w 2171"/>
                  <a:gd name="T65" fmla="*/ 558 h 1736"/>
                  <a:gd name="T66" fmla="*/ 186 w 2171"/>
                  <a:gd name="T67" fmla="*/ 620 h 1736"/>
                  <a:gd name="T68" fmla="*/ 62 w 2171"/>
                  <a:gd name="T69" fmla="*/ 713 h 1736"/>
                  <a:gd name="T70" fmla="*/ 0 w 2171"/>
                  <a:gd name="T71" fmla="*/ 806 h 1736"/>
                  <a:gd name="T72" fmla="*/ 32 w 2171"/>
                  <a:gd name="T73" fmla="*/ 961 h 1736"/>
                  <a:gd name="T74" fmla="*/ 62 w 2171"/>
                  <a:gd name="T75" fmla="*/ 1085 h 1736"/>
                  <a:gd name="T76" fmla="*/ 124 w 2171"/>
                  <a:gd name="T77" fmla="*/ 1302 h 1736"/>
                  <a:gd name="T78" fmla="*/ 124 w 2171"/>
                  <a:gd name="T79" fmla="*/ 1457 h 1736"/>
                  <a:gd name="T80" fmla="*/ 217 w 2171"/>
                  <a:gd name="T81" fmla="*/ 1487 h 1736"/>
                  <a:gd name="T82" fmla="*/ 404 w 2171"/>
                  <a:gd name="T83" fmla="*/ 1426 h 1736"/>
                  <a:gd name="T84" fmla="*/ 528 w 2171"/>
                  <a:gd name="T85" fmla="*/ 1426 h 1736"/>
                  <a:gd name="T86" fmla="*/ 652 w 2171"/>
                  <a:gd name="T87" fmla="*/ 1333 h 1736"/>
                  <a:gd name="T88" fmla="*/ 837 w 2171"/>
                  <a:gd name="T89" fmla="*/ 1270 h 1736"/>
                  <a:gd name="T90" fmla="*/ 930 w 2171"/>
                  <a:gd name="T91" fmla="*/ 1270 h 1736"/>
                  <a:gd name="T92" fmla="*/ 1147 w 2171"/>
                  <a:gd name="T93" fmla="*/ 1364 h 1736"/>
                  <a:gd name="T94" fmla="*/ 1302 w 2171"/>
                  <a:gd name="T95" fmla="*/ 1394 h 1736"/>
                  <a:gd name="T96" fmla="*/ 1364 w 2171"/>
                  <a:gd name="T97" fmla="*/ 1364 h 1736"/>
                  <a:gd name="T98" fmla="*/ 1395 w 2171"/>
                  <a:gd name="T99" fmla="*/ 1518 h 1736"/>
                  <a:gd name="T100" fmla="*/ 1488 w 2171"/>
                  <a:gd name="T101" fmla="*/ 1674 h 1736"/>
                  <a:gd name="T102" fmla="*/ 1581 w 2171"/>
                  <a:gd name="T103" fmla="*/ 1705 h 1736"/>
                  <a:gd name="T104" fmla="*/ 1674 w 2171"/>
                  <a:gd name="T105" fmla="*/ 1705 h 1736"/>
                  <a:gd name="T106" fmla="*/ 1798 w 2171"/>
                  <a:gd name="T107" fmla="*/ 1735 h 1736"/>
                  <a:gd name="T108" fmla="*/ 1922 w 2171"/>
                  <a:gd name="T109" fmla="*/ 1674 h 1736"/>
                  <a:gd name="T110" fmla="*/ 1984 w 2171"/>
                  <a:gd name="T111" fmla="*/ 1674 h 1736"/>
                  <a:gd name="T112" fmla="*/ 2046 w 2171"/>
                  <a:gd name="T113" fmla="*/ 1457 h 1736"/>
                  <a:gd name="T114" fmla="*/ 2139 w 2171"/>
                  <a:gd name="T115" fmla="*/ 1333 h 1736"/>
                  <a:gd name="T116" fmla="*/ 2170 w 2171"/>
                  <a:gd name="T117" fmla="*/ 1116 h 17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171" h="1736">
                    <a:moveTo>
                      <a:pt x="2170" y="1054"/>
                    </a:moveTo>
                    <a:lnTo>
                      <a:pt x="2170" y="1054"/>
                    </a:lnTo>
                    <a:lnTo>
                      <a:pt x="2170" y="1054"/>
                    </a:lnTo>
                    <a:lnTo>
                      <a:pt x="2170" y="1054"/>
                    </a:lnTo>
                    <a:cubicBezTo>
                      <a:pt x="2139" y="1022"/>
                      <a:pt x="2139" y="1022"/>
                      <a:pt x="2139" y="992"/>
                    </a:cubicBezTo>
                    <a:cubicBezTo>
                      <a:pt x="2170" y="992"/>
                      <a:pt x="2170" y="992"/>
                      <a:pt x="2170" y="961"/>
                    </a:cubicBezTo>
                    <a:lnTo>
                      <a:pt x="2170" y="961"/>
                    </a:lnTo>
                    <a:cubicBezTo>
                      <a:pt x="2170" y="930"/>
                      <a:pt x="2170" y="930"/>
                      <a:pt x="2170" y="930"/>
                    </a:cubicBezTo>
                    <a:lnTo>
                      <a:pt x="2170" y="930"/>
                    </a:lnTo>
                    <a:lnTo>
                      <a:pt x="2170" y="898"/>
                    </a:lnTo>
                    <a:cubicBezTo>
                      <a:pt x="2139" y="898"/>
                      <a:pt x="2139" y="898"/>
                      <a:pt x="2139" y="898"/>
                    </a:cubicBezTo>
                    <a:lnTo>
                      <a:pt x="2139" y="868"/>
                    </a:lnTo>
                    <a:cubicBezTo>
                      <a:pt x="2108" y="868"/>
                      <a:pt x="2108" y="868"/>
                      <a:pt x="2108" y="837"/>
                    </a:cubicBezTo>
                    <a:lnTo>
                      <a:pt x="2108" y="837"/>
                    </a:lnTo>
                    <a:cubicBezTo>
                      <a:pt x="2108" y="837"/>
                      <a:pt x="2077" y="837"/>
                      <a:pt x="2077" y="806"/>
                    </a:cubicBezTo>
                    <a:cubicBezTo>
                      <a:pt x="2046" y="774"/>
                      <a:pt x="2046" y="774"/>
                      <a:pt x="2015" y="744"/>
                    </a:cubicBezTo>
                    <a:lnTo>
                      <a:pt x="2015" y="744"/>
                    </a:lnTo>
                    <a:lnTo>
                      <a:pt x="2015" y="744"/>
                    </a:lnTo>
                    <a:lnTo>
                      <a:pt x="2015" y="744"/>
                    </a:lnTo>
                    <a:cubicBezTo>
                      <a:pt x="1984" y="744"/>
                      <a:pt x="1984" y="744"/>
                      <a:pt x="1984" y="713"/>
                    </a:cubicBezTo>
                    <a:cubicBezTo>
                      <a:pt x="1953" y="713"/>
                      <a:pt x="1953" y="713"/>
                      <a:pt x="1953" y="682"/>
                    </a:cubicBezTo>
                    <a:lnTo>
                      <a:pt x="1953" y="682"/>
                    </a:lnTo>
                    <a:cubicBezTo>
                      <a:pt x="1953" y="650"/>
                      <a:pt x="1953" y="650"/>
                      <a:pt x="1953" y="650"/>
                    </a:cubicBezTo>
                    <a:lnTo>
                      <a:pt x="1953" y="650"/>
                    </a:lnTo>
                    <a:lnTo>
                      <a:pt x="1953" y="620"/>
                    </a:lnTo>
                    <a:cubicBezTo>
                      <a:pt x="1922" y="620"/>
                      <a:pt x="1922" y="620"/>
                      <a:pt x="1922" y="589"/>
                    </a:cubicBezTo>
                    <a:cubicBezTo>
                      <a:pt x="1922" y="589"/>
                      <a:pt x="1922" y="589"/>
                      <a:pt x="1891" y="558"/>
                    </a:cubicBezTo>
                    <a:cubicBezTo>
                      <a:pt x="1891" y="558"/>
                      <a:pt x="1891" y="558"/>
                      <a:pt x="1860" y="558"/>
                    </a:cubicBezTo>
                    <a:lnTo>
                      <a:pt x="1860" y="526"/>
                    </a:lnTo>
                    <a:lnTo>
                      <a:pt x="1860" y="526"/>
                    </a:lnTo>
                    <a:cubicBezTo>
                      <a:pt x="1829" y="526"/>
                      <a:pt x="1798" y="526"/>
                      <a:pt x="1798" y="496"/>
                    </a:cubicBezTo>
                    <a:cubicBezTo>
                      <a:pt x="1767" y="465"/>
                      <a:pt x="1767" y="434"/>
                      <a:pt x="1767" y="402"/>
                    </a:cubicBezTo>
                    <a:lnTo>
                      <a:pt x="1767" y="402"/>
                    </a:lnTo>
                    <a:cubicBezTo>
                      <a:pt x="1767" y="372"/>
                      <a:pt x="1767" y="372"/>
                      <a:pt x="1767" y="372"/>
                    </a:cubicBezTo>
                    <a:cubicBezTo>
                      <a:pt x="1736" y="341"/>
                      <a:pt x="1736" y="341"/>
                      <a:pt x="1736" y="341"/>
                    </a:cubicBezTo>
                    <a:cubicBezTo>
                      <a:pt x="1736" y="310"/>
                      <a:pt x="1736" y="310"/>
                      <a:pt x="1736" y="278"/>
                    </a:cubicBezTo>
                    <a:cubicBezTo>
                      <a:pt x="1736" y="278"/>
                      <a:pt x="1736" y="248"/>
                      <a:pt x="1705" y="217"/>
                    </a:cubicBezTo>
                    <a:lnTo>
                      <a:pt x="1705" y="217"/>
                    </a:lnTo>
                    <a:lnTo>
                      <a:pt x="1705" y="186"/>
                    </a:lnTo>
                    <a:lnTo>
                      <a:pt x="1705" y="186"/>
                    </a:lnTo>
                    <a:cubicBezTo>
                      <a:pt x="1674" y="217"/>
                      <a:pt x="1674" y="217"/>
                      <a:pt x="1674" y="217"/>
                    </a:cubicBezTo>
                    <a:cubicBezTo>
                      <a:pt x="1643" y="217"/>
                      <a:pt x="1643" y="186"/>
                      <a:pt x="1643" y="186"/>
                    </a:cubicBezTo>
                    <a:lnTo>
                      <a:pt x="1643" y="186"/>
                    </a:lnTo>
                    <a:cubicBezTo>
                      <a:pt x="1612" y="155"/>
                      <a:pt x="1612" y="155"/>
                      <a:pt x="1612" y="124"/>
                    </a:cubicBezTo>
                    <a:lnTo>
                      <a:pt x="1612" y="93"/>
                    </a:lnTo>
                    <a:lnTo>
                      <a:pt x="1612" y="93"/>
                    </a:lnTo>
                    <a:cubicBezTo>
                      <a:pt x="1612" y="93"/>
                      <a:pt x="1612" y="93"/>
                      <a:pt x="1612" y="61"/>
                    </a:cubicBezTo>
                    <a:cubicBezTo>
                      <a:pt x="1612" y="61"/>
                      <a:pt x="1581" y="31"/>
                      <a:pt x="1581" y="0"/>
                    </a:cubicBezTo>
                    <a:lnTo>
                      <a:pt x="1581" y="0"/>
                    </a:lnTo>
                    <a:lnTo>
                      <a:pt x="1581" y="31"/>
                    </a:lnTo>
                    <a:lnTo>
                      <a:pt x="1581" y="61"/>
                    </a:lnTo>
                    <a:lnTo>
                      <a:pt x="1581" y="61"/>
                    </a:lnTo>
                    <a:cubicBezTo>
                      <a:pt x="1581" y="93"/>
                      <a:pt x="1581" y="93"/>
                      <a:pt x="1581" y="93"/>
                    </a:cubicBezTo>
                    <a:cubicBezTo>
                      <a:pt x="1581" y="93"/>
                      <a:pt x="1581" y="93"/>
                      <a:pt x="1550" y="124"/>
                    </a:cubicBezTo>
                    <a:cubicBezTo>
                      <a:pt x="1550" y="124"/>
                      <a:pt x="1550" y="186"/>
                      <a:pt x="1581" y="217"/>
                    </a:cubicBezTo>
                    <a:cubicBezTo>
                      <a:pt x="1581" y="248"/>
                      <a:pt x="1581" y="278"/>
                      <a:pt x="1550" y="278"/>
                    </a:cubicBezTo>
                    <a:cubicBezTo>
                      <a:pt x="1550" y="278"/>
                      <a:pt x="1550" y="278"/>
                      <a:pt x="1550" y="310"/>
                    </a:cubicBezTo>
                    <a:cubicBezTo>
                      <a:pt x="1550" y="341"/>
                      <a:pt x="1519" y="372"/>
                      <a:pt x="1519" y="402"/>
                    </a:cubicBezTo>
                    <a:lnTo>
                      <a:pt x="1519" y="402"/>
                    </a:lnTo>
                    <a:cubicBezTo>
                      <a:pt x="1488" y="402"/>
                      <a:pt x="1457" y="434"/>
                      <a:pt x="1457" y="434"/>
                    </a:cubicBezTo>
                    <a:lnTo>
                      <a:pt x="1457" y="434"/>
                    </a:lnTo>
                    <a:cubicBezTo>
                      <a:pt x="1426" y="402"/>
                      <a:pt x="1395" y="402"/>
                      <a:pt x="1395" y="372"/>
                    </a:cubicBezTo>
                    <a:lnTo>
                      <a:pt x="1395" y="372"/>
                    </a:lnTo>
                    <a:cubicBezTo>
                      <a:pt x="1364" y="372"/>
                      <a:pt x="1364" y="372"/>
                      <a:pt x="1364" y="372"/>
                    </a:cubicBezTo>
                    <a:lnTo>
                      <a:pt x="1333" y="372"/>
                    </a:lnTo>
                    <a:lnTo>
                      <a:pt x="1302" y="341"/>
                    </a:lnTo>
                    <a:cubicBezTo>
                      <a:pt x="1271" y="310"/>
                      <a:pt x="1271" y="310"/>
                      <a:pt x="1271" y="310"/>
                    </a:cubicBezTo>
                    <a:cubicBezTo>
                      <a:pt x="1240" y="278"/>
                      <a:pt x="1209" y="248"/>
                      <a:pt x="1178" y="217"/>
                    </a:cubicBezTo>
                    <a:lnTo>
                      <a:pt x="1178" y="186"/>
                    </a:lnTo>
                    <a:cubicBezTo>
                      <a:pt x="1178" y="186"/>
                      <a:pt x="1178" y="186"/>
                      <a:pt x="1178" y="155"/>
                    </a:cubicBezTo>
                    <a:lnTo>
                      <a:pt x="1209" y="124"/>
                    </a:lnTo>
                    <a:cubicBezTo>
                      <a:pt x="1209" y="93"/>
                      <a:pt x="1209" y="93"/>
                      <a:pt x="1240" y="93"/>
                    </a:cubicBezTo>
                    <a:lnTo>
                      <a:pt x="1240" y="93"/>
                    </a:lnTo>
                    <a:cubicBezTo>
                      <a:pt x="1240" y="93"/>
                      <a:pt x="1240" y="93"/>
                      <a:pt x="1271" y="93"/>
                    </a:cubicBezTo>
                    <a:lnTo>
                      <a:pt x="1271" y="93"/>
                    </a:lnTo>
                    <a:lnTo>
                      <a:pt x="1271" y="61"/>
                    </a:lnTo>
                    <a:cubicBezTo>
                      <a:pt x="1240" y="61"/>
                      <a:pt x="1240" y="61"/>
                      <a:pt x="1240" y="61"/>
                    </a:cubicBezTo>
                    <a:lnTo>
                      <a:pt x="1209" y="61"/>
                    </a:lnTo>
                    <a:cubicBezTo>
                      <a:pt x="1178" y="61"/>
                      <a:pt x="1178" y="61"/>
                      <a:pt x="1178" y="61"/>
                    </a:cubicBezTo>
                    <a:lnTo>
                      <a:pt x="1147" y="61"/>
                    </a:lnTo>
                    <a:cubicBezTo>
                      <a:pt x="1147" y="61"/>
                      <a:pt x="1116" y="61"/>
                      <a:pt x="1116" y="31"/>
                    </a:cubicBezTo>
                    <a:cubicBezTo>
                      <a:pt x="1116" y="61"/>
                      <a:pt x="1116" y="61"/>
                      <a:pt x="1085" y="61"/>
                    </a:cubicBezTo>
                    <a:cubicBezTo>
                      <a:pt x="1085" y="61"/>
                      <a:pt x="1085" y="31"/>
                      <a:pt x="1054" y="31"/>
                    </a:cubicBezTo>
                    <a:lnTo>
                      <a:pt x="1054" y="61"/>
                    </a:lnTo>
                    <a:lnTo>
                      <a:pt x="1023" y="93"/>
                    </a:lnTo>
                    <a:cubicBezTo>
                      <a:pt x="1023" y="93"/>
                      <a:pt x="1023" y="61"/>
                      <a:pt x="992" y="61"/>
                    </a:cubicBezTo>
                    <a:cubicBezTo>
                      <a:pt x="992" y="61"/>
                      <a:pt x="992" y="61"/>
                      <a:pt x="961" y="61"/>
                    </a:cubicBezTo>
                    <a:lnTo>
                      <a:pt x="961" y="93"/>
                    </a:lnTo>
                    <a:cubicBezTo>
                      <a:pt x="961" y="93"/>
                      <a:pt x="961" y="124"/>
                      <a:pt x="930" y="124"/>
                    </a:cubicBezTo>
                    <a:cubicBezTo>
                      <a:pt x="930" y="155"/>
                      <a:pt x="930" y="155"/>
                      <a:pt x="900" y="155"/>
                    </a:cubicBezTo>
                    <a:lnTo>
                      <a:pt x="900" y="155"/>
                    </a:lnTo>
                    <a:lnTo>
                      <a:pt x="900" y="186"/>
                    </a:lnTo>
                    <a:cubicBezTo>
                      <a:pt x="900" y="217"/>
                      <a:pt x="900" y="217"/>
                      <a:pt x="900" y="217"/>
                    </a:cubicBezTo>
                    <a:cubicBezTo>
                      <a:pt x="900" y="278"/>
                      <a:pt x="900" y="278"/>
                      <a:pt x="900" y="278"/>
                    </a:cubicBezTo>
                    <a:cubicBezTo>
                      <a:pt x="868" y="248"/>
                      <a:pt x="868" y="248"/>
                      <a:pt x="868" y="248"/>
                    </a:cubicBezTo>
                    <a:lnTo>
                      <a:pt x="868" y="248"/>
                    </a:lnTo>
                    <a:cubicBezTo>
                      <a:pt x="837" y="248"/>
                      <a:pt x="837" y="248"/>
                      <a:pt x="837" y="248"/>
                    </a:cubicBezTo>
                    <a:lnTo>
                      <a:pt x="837" y="248"/>
                    </a:lnTo>
                    <a:lnTo>
                      <a:pt x="806" y="248"/>
                    </a:lnTo>
                    <a:lnTo>
                      <a:pt x="806" y="248"/>
                    </a:lnTo>
                    <a:lnTo>
                      <a:pt x="806" y="248"/>
                    </a:lnTo>
                    <a:cubicBezTo>
                      <a:pt x="775" y="248"/>
                      <a:pt x="775" y="248"/>
                      <a:pt x="775" y="248"/>
                    </a:cubicBezTo>
                    <a:lnTo>
                      <a:pt x="775" y="217"/>
                    </a:lnTo>
                    <a:lnTo>
                      <a:pt x="775" y="217"/>
                    </a:lnTo>
                    <a:cubicBezTo>
                      <a:pt x="775" y="186"/>
                      <a:pt x="744" y="186"/>
                      <a:pt x="744" y="186"/>
                    </a:cubicBezTo>
                    <a:cubicBezTo>
                      <a:pt x="744" y="186"/>
                      <a:pt x="744" y="186"/>
                      <a:pt x="713" y="186"/>
                    </a:cubicBezTo>
                    <a:cubicBezTo>
                      <a:pt x="713" y="186"/>
                      <a:pt x="713" y="186"/>
                      <a:pt x="682" y="186"/>
                    </a:cubicBezTo>
                    <a:cubicBezTo>
                      <a:pt x="682" y="186"/>
                      <a:pt x="682" y="217"/>
                      <a:pt x="682" y="248"/>
                    </a:cubicBezTo>
                    <a:cubicBezTo>
                      <a:pt x="682" y="248"/>
                      <a:pt x="652" y="248"/>
                      <a:pt x="652" y="278"/>
                    </a:cubicBezTo>
                    <a:lnTo>
                      <a:pt x="652" y="278"/>
                    </a:lnTo>
                    <a:cubicBezTo>
                      <a:pt x="652" y="278"/>
                      <a:pt x="652" y="278"/>
                      <a:pt x="620" y="310"/>
                    </a:cubicBezTo>
                    <a:lnTo>
                      <a:pt x="620" y="310"/>
                    </a:lnTo>
                    <a:cubicBezTo>
                      <a:pt x="620" y="310"/>
                      <a:pt x="620" y="310"/>
                      <a:pt x="589" y="310"/>
                    </a:cubicBezTo>
                    <a:lnTo>
                      <a:pt x="589" y="310"/>
                    </a:lnTo>
                    <a:cubicBezTo>
                      <a:pt x="589" y="310"/>
                      <a:pt x="589" y="310"/>
                      <a:pt x="558" y="310"/>
                    </a:cubicBezTo>
                    <a:cubicBezTo>
                      <a:pt x="558" y="341"/>
                      <a:pt x="558" y="372"/>
                      <a:pt x="558" y="372"/>
                    </a:cubicBezTo>
                    <a:cubicBezTo>
                      <a:pt x="558" y="526"/>
                      <a:pt x="558" y="526"/>
                      <a:pt x="558" y="526"/>
                    </a:cubicBezTo>
                    <a:cubicBezTo>
                      <a:pt x="528" y="402"/>
                      <a:pt x="528" y="402"/>
                      <a:pt x="528" y="402"/>
                    </a:cubicBezTo>
                    <a:cubicBezTo>
                      <a:pt x="528" y="372"/>
                      <a:pt x="528" y="372"/>
                      <a:pt x="496" y="372"/>
                    </a:cubicBezTo>
                    <a:lnTo>
                      <a:pt x="496" y="372"/>
                    </a:lnTo>
                    <a:lnTo>
                      <a:pt x="496" y="372"/>
                    </a:lnTo>
                    <a:lnTo>
                      <a:pt x="496" y="372"/>
                    </a:lnTo>
                    <a:lnTo>
                      <a:pt x="496" y="372"/>
                    </a:lnTo>
                    <a:lnTo>
                      <a:pt x="496" y="402"/>
                    </a:lnTo>
                    <a:cubicBezTo>
                      <a:pt x="496" y="434"/>
                      <a:pt x="496" y="434"/>
                      <a:pt x="465" y="465"/>
                    </a:cubicBezTo>
                    <a:lnTo>
                      <a:pt x="465" y="465"/>
                    </a:lnTo>
                    <a:cubicBezTo>
                      <a:pt x="465" y="465"/>
                      <a:pt x="434" y="496"/>
                      <a:pt x="404" y="526"/>
                    </a:cubicBezTo>
                    <a:cubicBezTo>
                      <a:pt x="404" y="558"/>
                      <a:pt x="404" y="558"/>
                      <a:pt x="372" y="558"/>
                    </a:cubicBezTo>
                    <a:lnTo>
                      <a:pt x="372" y="558"/>
                    </a:lnTo>
                    <a:lnTo>
                      <a:pt x="372" y="558"/>
                    </a:lnTo>
                    <a:cubicBezTo>
                      <a:pt x="341" y="558"/>
                      <a:pt x="341" y="558"/>
                      <a:pt x="341" y="558"/>
                    </a:cubicBezTo>
                    <a:cubicBezTo>
                      <a:pt x="310" y="558"/>
                      <a:pt x="310" y="558"/>
                      <a:pt x="310" y="558"/>
                    </a:cubicBezTo>
                    <a:cubicBezTo>
                      <a:pt x="280" y="558"/>
                      <a:pt x="280" y="589"/>
                      <a:pt x="248" y="589"/>
                    </a:cubicBezTo>
                    <a:cubicBezTo>
                      <a:pt x="248" y="620"/>
                      <a:pt x="217" y="620"/>
                      <a:pt x="217" y="620"/>
                    </a:cubicBezTo>
                    <a:cubicBezTo>
                      <a:pt x="186" y="620"/>
                      <a:pt x="186" y="620"/>
                      <a:pt x="186" y="620"/>
                    </a:cubicBezTo>
                    <a:lnTo>
                      <a:pt x="186" y="620"/>
                    </a:lnTo>
                    <a:lnTo>
                      <a:pt x="156" y="620"/>
                    </a:lnTo>
                    <a:lnTo>
                      <a:pt x="156" y="620"/>
                    </a:lnTo>
                    <a:cubicBezTo>
                      <a:pt x="124" y="650"/>
                      <a:pt x="93" y="682"/>
                      <a:pt x="62" y="682"/>
                    </a:cubicBezTo>
                    <a:cubicBezTo>
                      <a:pt x="62" y="682"/>
                      <a:pt x="62" y="682"/>
                      <a:pt x="62" y="713"/>
                    </a:cubicBezTo>
                    <a:cubicBezTo>
                      <a:pt x="62" y="713"/>
                      <a:pt x="62" y="713"/>
                      <a:pt x="32" y="713"/>
                    </a:cubicBezTo>
                    <a:lnTo>
                      <a:pt x="32" y="713"/>
                    </a:lnTo>
                    <a:cubicBezTo>
                      <a:pt x="32" y="744"/>
                      <a:pt x="32" y="744"/>
                      <a:pt x="32" y="744"/>
                    </a:cubicBezTo>
                    <a:cubicBezTo>
                      <a:pt x="32" y="774"/>
                      <a:pt x="32" y="774"/>
                      <a:pt x="0" y="806"/>
                    </a:cubicBezTo>
                    <a:lnTo>
                      <a:pt x="0" y="806"/>
                    </a:lnTo>
                    <a:cubicBezTo>
                      <a:pt x="0" y="837"/>
                      <a:pt x="0" y="837"/>
                      <a:pt x="32" y="868"/>
                    </a:cubicBezTo>
                    <a:cubicBezTo>
                      <a:pt x="32" y="868"/>
                      <a:pt x="62" y="898"/>
                      <a:pt x="62" y="930"/>
                    </a:cubicBezTo>
                    <a:cubicBezTo>
                      <a:pt x="32" y="930"/>
                      <a:pt x="32" y="961"/>
                      <a:pt x="32" y="961"/>
                    </a:cubicBezTo>
                    <a:cubicBezTo>
                      <a:pt x="32" y="961"/>
                      <a:pt x="32" y="961"/>
                      <a:pt x="0" y="961"/>
                    </a:cubicBezTo>
                    <a:cubicBezTo>
                      <a:pt x="0" y="992"/>
                      <a:pt x="32" y="992"/>
                      <a:pt x="32" y="992"/>
                    </a:cubicBezTo>
                    <a:cubicBezTo>
                      <a:pt x="32" y="992"/>
                      <a:pt x="32" y="1022"/>
                      <a:pt x="32" y="1054"/>
                    </a:cubicBezTo>
                    <a:lnTo>
                      <a:pt x="62" y="1085"/>
                    </a:lnTo>
                    <a:cubicBezTo>
                      <a:pt x="62" y="1116"/>
                      <a:pt x="93" y="1116"/>
                      <a:pt x="93" y="1146"/>
                    </a:cubicBezTo>
                    <a:lnTo>
                      <a:pt x="93" y="1209"/>
                    </a:lnTo>
                    <a:cubicBezTo>
                      <a:pt x="93" y="1209"/>
                      <a:pt x="93" y="1240"/>
                      <a:pt x="124" y="1302"/>
                    </a:cubicBezTo>
                    <a:lnTo>
                      <a:pt x="124" y="1302"/>
                    </a:lnTo>
                    <a:cubicBezTo>
                      <a:pt x="124" y="1333"/>
                      <a:pt x="124" y="1364"/>
                      <a:pt x="124" y="1364"/>
                    </a:cubicBezTo>
                    <a:cubicBezTo>
                      <a:pt x="124" y="1394"/>
                      <a:pt x="124" y="1394"/>
                      <a:pt x="124" y="1394"/>
                    </a:cubicBezTo>
                    <a:cubicBezTo>
                      <a:pt x="124" y="1426"/>
                      <a:pt x="124" y="1426"/>
                      <a:pt x="93" y="1426"/>
                    </a:cubicBezTo>
                    <a:cubicBezTo>
                      <a:pt x="93" y="1457"/>
                      <a:pt x="124" y="1457"/>
                      <a:pt x="124" y="1457"/>
                    </a:cubicBezTo>
                    <a:lnTo>
                      <a:pt x="124" y="1487"/>
                    </a:lnTo>
                    <a:cubicBezTo>
                      <a:pt x="156" y="1487"/>
                      <a:pt x="186" y="1487"/>
                      <a:pt x="186" y="1487"/>
                    </a:cubicBezTo>
                    <a:cubicBezTo>
                      <a:pt x="186" y="1487"/>
                      <a:pt x="186" y="1487"/>
                      <a:pt x="217" y="1487"/>
                    </a:cubicBezTo>
                    <a:lnTo>
                      <a:pt x="217" y="1487"/>
                    </a:lnTo>
                    <a:lnTo>
                      <a:pt x="248" y="1487"/>
                    </a:lnTo>
                    <a:lnTo>
                      <a:pt x="248" y="1487"/>
                    </a:lnTo>
                    <a:cubicBezTo>
                      <a:pt x="248" y="1457"/>
                      <a:pt x="310" y="1426"/>
                      <a:pt x="372" y="1426"/>
                    </a:cubicBezTo>
                    <a:cubicBezTo>
                      <a:pt x="372" y="1426"/>
                      <a:pt x="372" y="1426"/>
                      <a:pt x="404" y="1426"/>
                    </a:cubicBezTo>
                    <a:cubicBezTo>
                      <a:pt x="434" y="1426"/>
                      <a:pt x="465" y="1426"/>
                      <a:pt x="465" y="1426"/>
                    </a:cubicBezTo>
                    <a:lnTo>
                      <a:pt x="465" y="1426"/>
                    </a:lnTo>
                    <a:cubicBezTo>
                      <a:pt x="465" y="1426"/>
                      <a:pt x="496" y="1426"/>
                      <a:pt x="528" y="1426"/>
                    </a:cubicBezTo>
                    <a:lnTo>
                      <a:pt x="528" y="1426"/>
                    </a:lnTo>
                    <a:cubicBezTo>
                      <a:pt x="528" y="1426"/>
                      <a:pt x="528" y="1426"/>
                      <a:pt x="558" y="1426"/>
                    </a:cubicBezTo>
                    <a:cubicBezTo>
                      <a:pt x="558" y="1394"/>
                      <a:pt x="558" y="1394"/>
                      <a:pt x="558" y="1394"/>
                    </a:cubicBezTo>
                    <a:cubicBezTo>
                      <a:pt x="558" y="1394"/>
                      <a:pt x="558" y="1394"/>
                      <a:pt x="558" y="1364"/>
                    </a:cubicBezTo>
                    <a:cubicBezTo>
                      <a:pt x="558" y="1364"/>
                      <a:pt x="589" y="1333"/>
                      <a:pt x="652" y="1333"/>
                    </a:cubicBezTo>
                    <a:lnTo>
                      <a:pt x="652" y="1333"/>
                    </a:lnTo>
                    <a:cubicBezTo>
                      <a:pt x="682" y="1333"/>
                      <a:pt x="713" y="1302"/>
                      <a:pt x="775" y="1302"/>
                    </a:cubicBezTo>
                    <a:lnTo>
                      <a:pt x="806" y="1302"/>
                    </a:lnTo>
                    <a:cubicBezTo>
                      <a:pt x="806" y="1270"/>
                      <a:pt x="837" y="1270"/>
                      <a:pt x="837" y="1270"/>
                    </a:cubicBezTo>
                    <a:cubicBezTo>
                      <a:pt x="868" y="1270"/>
                      <a:pt x="868" y="1270"/>
                      <a:pt x="868" y="1270"/>
                    </a:cubicBezTo>
                    <a:lnTo>
                      <a:pt x="900" y="1270"/>
                    </a:lnTo>
                    <a:lnTo>
                      <a:pt x="900" y="1270"/>
                    </a:lnTo>
                    <a:lnTo>
                      <a:pt x="930" y="1270"/>
                    </a:lnTo>
                    <a:lnTo>
                      <a:pt x="961" y="1270"/>
                    </a:lnTo>
                    <a:cubicBezTo>
                      <a:pt x="992" y="1270"/>
                      <a:pt x="992" y="1270"/>
                      <a:pt x="1023" y="1270"/>
                    </a:cubicBezTo>
                    <a:cubicBezTo>
                      <a:pt x="1023" y="1302"/>
                      <a:pt x="1054" y="1302"/>
                      <a:pt x="1085" y="1302"/>
                    </a:cubicBezTo>
                    <a:cubicBezTo>
                      <a:pt x="1116" y="1302"/>
                      <a:pt x="1147" y="1333"/>
                      <a:pt x="1147" y="1364"/>
                    </a:cubicBezTo>
                    <a:lnTo>
                      <a:pt x="1178" y="1364"/>
                    </a:lnTo>
                    <a:cubicBezTo>
                      <a:pt x="1178" y="1394"/>
                      <a:pt x="1209" y="1426"/>
                      <a:pt x="1209" y="1457"/>
                    </a:cubicBezTo>
                    <a:cubicBezTo>
                      <a:pt x="1209" y="1457"/>
                      <a:pt x="1209" y="1457"/>
                      <a:pt x="1240" y="1457"/>
                    </a:cubicBezTo>
                    <a:cubicBezTo>
                      <a:pt x="1240" y="1426"/>
                      <a:pt x="1271" y="1394"/>
                      <a:pt x="1302" y="1394"/>
                    </a:cubicBezTo>
                    <a:lnTo>
                      <a:pt x="1302" y="1364"/>
                    </a:lnTo>
                    <a:cubicBezTo>
                      <a:pt x="1302" y="1333"/>
                      <a:pt x="1302" y="1333"/>
                      <a:pt x="1302" y="1333"/>
                    </a:cubicBezTo>
                    <a:cubicBezTo>
                      <a:pt x="1364" y="1333"/>
                      <a:pt x="1364" y="1333"/>
                      <a:pt x="1364" y="1333"/>
                    </a:cubicBezTo>
                    <a:cubicBezTo>
                      <a:pt x="1364" y="1364"/>
                      <a:pt x="1364" y="1364"/>
                      <a:pt x="1364" y="1364"/>
                    </a:cubicBezTo>
                    <a:cubicBezTo>
                      <a:pt x="1364" y="1394"/>
                      <a:pt x="1364" y="1394"/>
                      <a:pt x="1364" y="1426"/>
                    </a:cubicBezTo>
                    <a:lnTo>
                      <a:pt x="1364" y="1426"/>
                    </a:lnTo>
                    <a:cubicBezTo>
                      <a:pt x="1364" y="1457"/>
                      <a:pt x="1395" y="1487"/>
                      <a:pt x="1395" y="1487"/>
                    </a:cubicBezTo>
                    <a:cubicBezTo>
                      <a:pt x="1395" y="1518"/>
                      <a:pt x="1395" y="1518"/>
                      <a:pt x="1395" y="1518"/>
                    </a:cubicBezTo>
                    <a:lnTo>
                      <a:pt x="1426" y="1550"/>
                    </a:lnTo>
                    <a:cubicBezTo>
                      <a:pt x="1457" y="1581"/>
                      <a:pt x="1457" y="1611"/>
                      <a:pt x="1457" y="1642"/>
                    </a:cubicBezTo>
                    <a:lnTo>
                      <a:pt x="1457" y="1642"/>
                    </a:lnTo>
                    <a:lnTo>
                      <a:pt x="1488" y="1674"/>
                    </a:lnTo>
                    <a:cubicBezTo>
                      <a:pt x="1488" y="1674"/>
                      <a:pt x="1488" y="1705"/>
                      <a:pt x="1519" y="1705"/>
                    </a:cubicBezTo>
                    <a:cubicBezTo>
                      <a:pt x="1519" y="1705"/>
                      <a:pt x="1519" y="1705"/>
                      <a:pt x="1550" y="1705"/>
                    </a:cubicBezTo>
                    <a:cubicBezTo>
                      <a:pt x="1581" y="1705"/>
                      <a:pt x="1581" y="1705"/>
                      <a:pt x="1581" y="1705"/>
                    </a:cubicBezTo>
                    <a:lnTo>
                      <a:pt x="1581" y="1705"/>
                    </a:lnTo>
                    <a:cubicBezTo>
                      <a:pt x="1612" y="1705"/>
                      <a:pt x="1612" y="1705"/>
                      <a:pt x="1643" y="1735"/>
                    </a:cubicBezTo>
                    <a:lnTo>
                      <a:pt x="1643" y="1735"/>
                    </a:lnTo>
                    <a:cubicBezTo>
                      <a:pt x="1643" y="1735"/>
                      <a:pt x="1643" y="1735"/>
                      <a:pt x="1674" y="1735"/>
                    </a:cubicBezTo>
                    <a:lnTo>
                      <a:pt x="1674" y="1705"/>
                    </a:lnTo>
                    <a:cubicBezTo>
                      <a:pt x="1705" y="1705"/>
                      <a:pt x="1705" y="1705"/>
                      <a:pt x="1736" y="1705"/>
                    </a:cubicBezTo>
                    <a:lnTo>
                      <a:pt x="1736" y="1705"/>
                    </a:lnTo>
                    <a:lnTo>
                      <a:pt x="1736" y="1705"/>
                    </a:lnTo>
                    <a:cubicBezTo>
                      <a:pt x="1767" y="1705"/>
                      <a:pt x="1767" y="1705"/>
                      <a:pt x="1798" y="1735"/>
                    </a:cubicBezTo>
                    <a:lnTo>
                      <a:pt x="1798" y="1735"/>
                    </a:lnTo>
                    <a:cubicBezTo>
                      <a:pt x="1829" y="1735"/>
                      <a:pt x="1829" y="1705"/>
                      <a:pt x="1860" y="1705"/>
                    </a:cubicBezTo>
                    <a:lnTo>
                      <a:pt x="1860" y="1705"/>
                    </a:lnTo>
                    <a:cubicBezTo>
                      <a:pt x="1860" y="1674"/>
                      <a:pt x="1891" y="1674"/>
                      <a:pt x="1922" y="1674"/>
                    </a:cubicBezTo>
                    <a:lnTo>
                      <a:pt x="1922" y="1674"/>
                    </a:lnTo>
                    <a:lnTo>
                      <a:pt x="1922" y="1674"/>
                    </a:lnTo>
                    <a:cubicBezTo>
                      <a:pt x="1953" y="1674"/>
                      <a:pt x="1953" y="1674"/>
                      <a:pt x="1953" y="1674"/>
                    </a:cubicBezTo>
                    <a:cubicBezTo>
                      <a:pt x="1984" y="1674"/>
                      <a:pt x="1984" y="1674"/>
                      <a:pt x="1984" y="1674"/>
                    </a:cubicBezTo>
                    <a:cubicBezTo>
                      <a:pt x="1984" y="1674"/>
                      <a:pt x="1984" y="1674"/>
                      <a:pt x="1984" y="1642"/>
                    </a:cubicBezTo>
                    <a:lnTo>
                      <a:pt x="1984" y="1642"/>
                    </a:lnTo>
                    <a:cubicBezTo>
                      <a:pt x="1984" y="1642"/>
                      <a:pt x="1984" y="1611"/>
                      <a:pt x="1984" y="1581"/>
                    </a:cubicBezTo>
                    <a:cubicBezTo>
                      <a:pt x="2015" y="1518"/>
                      <a:pt x="2046" y="1487"/>
                      <a:pt x="2046" y="1457"/>
                    </a:cubicBezTo>
                    <a:lnTo>
                      <a:pt x="2046" y="1426"/>
                    </a:lnTo>
                    <a:lnTo>
                      <a:pt x="2046" y="1426"/>
                    </a:lnTo>
                    <a:cubicBezTo>
                      <a:pt x="2046" y="1394"/>
                      <a:pt x="2077" y="1364"/>
                      <a:pt x="2108" y="1364"/>
                    </a:cubicBezTo>
                    <a:cubicBezTo>
                      <a:pt x="2108" y="1333"/>
                      <a:pt x="2108" y="1333"/>
                      <a:pt x="2139" y="1333"/>
                    </a:cubicBezTo>
                    <a:cubicBezTo>
                      <a:pt x="2139" y="1302"/>
                      <a:pt x="2139" y="1270"/>
                      <a:pt x="2139" y="1270"/>
                    </a:cubicBezTo>
                    <a:cubicBezTo>
                      <a:pt x="2170" y="1240"/>
                      <a:pt x="2170" y="1209"/>
                      <a:pt x="2170" y="1209"/>
                    </a:cubicBezTo>
                    <a:cubicBezTo>
                      <a:pt x="2170" y="1209"/>
                      <a:pt x="2170" y="1146"/>
                      <a:pt x="2170" y="1116"/>
                    </a:cubicBezTo>
                    <a:lnTo>
                      <a:pt x="2170" y="1116"/>
                    </a:lnTo>
                    <a:lnTo>
                      <a:pt x="2170" y="1085"/>
                    </a:lnTo>
                    <a:cubicBezTo>
                      <a:pt x="2170" y="1085"/>
                      <a:pt x="2170" y="1085"/>
                      <a:pt x="2170" y="1054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87" name="Freeform 143"/>
              <p:cNvSpPr>
                <a:spLocks noChangeArrowheads="1"/>
              </p:cNvSpPr>
              <p:nvPr/>
            </p:nvSpPr>
            <p:spPr bwMode="auto">
              <a:xfrm>
                <a:off x="5565775" y="2538413"/>
                <a:ext cx="201613" cy="246062"/>
              </a:xfrm>
              <a:custGeom>
                <a:avLst/>
                <a:gdLst>
                  <a:gd name="T0" fmla="*/ 465 w 559"/>
                  <a:gd name="T1" fmla="*/ 403 h 683"/>
                  <a:gd name="T2" fmla="*/ 434 w 559"/>
                  <a:gd name="T3" fmla="*/ 372 h 683"/>
                  <a:gd name="T4" fmla="*/ 434 w 559"/>
                  <a:gd name="T5" fmla="*/ 310 h 683"/>
                  <a:gd name="T6" fmla="*/ 404 w 559"/>
                  <a:gd name="T7" fmla="*/ 279 h 683"/>
                  <a:gd name="T8" fmla="*/ 372 w 559"/>
                  <a:gd name="T9" fmla="*/ 279 h 683"/>
                  <a:gd name="T10" fmla="*/ 341 w 559"/>
                  <a:gd name="T11" fmla="*/ 248 h 683"/>
                  <a:gd name="T12" fmla="*/ 341 w 559"/>
                  <a:gd name="T13" fmla="*/ 217 h 683"/>
                  <a:gd name="T14" fmla="*/ 341 w 559"/>
                  <a:gd name="T15" fmla="*/ 217 h 683"/>
                  <a:gd name="T16" fmla="*/ 280 w 559"/>
                  <a:gd name="T17" fmla="*/ 186 h 683"/>
                  <a:gd name="T18" fmla="*/ 217 w 559"/>
                  <a:gd name="T19" fmla="*/ 124 h 683"/>
                  <a:gd name="T20" fmla="*/ 155 w 559"/>
                  <a:gd name="T21" fmla="*/ 62 h 683"/>
                  <a:gd name="T22" fmla="*/ 124 w 559"/>
                  <a:gd name="T23" fmla="*/ 31 h 683"/>
                  <a:gd name="T24" fmla="*/ 93 w 559"/>
                  <a:gd name="T25" fmla="*/ 0 h 683"/>
                  <a:gd name="T26" fmla="*/ 93 w 559"/>
                  <a:gd name="T27" fmla="*/ 0 h 683"/>
                  <a:gd name="T28" fmla="*/ 32 w 559"/>
                  <a:gd name="T29" fmla="*/ 0 h 683"/>
                  <a:gd name="T30" fmla="*/ 0 w 559"/>
                  <a:gd name="T31" fmla="*/ 0 h 683"/>
                  <a:gd name="T32" fmla="*/ 32 w 559"/>
                  <a:gd name="T33" fmla="*/ 31 h 683"/>
                  <a:gd name="T34" fmla="*/ 63 w 559"/>
                  <a:gd name="T35" fmla="*/ 62 h 683"/>
                  <a:gd name="T36" fmla="*/ 93 w 559"/>
                  <a:gd name="T37" fmla="*/ 93 h 683"/>
                  <a:gd name="T38" fmla="*/ 124 w 559"/>
                  <a:gd name="T39" fmla="*/ 155 h 683"/>
                  <a:gd name="T40" fmla="*/ 187 w 559"/>
                  <a:gd name="T41" fmla="*/ 186 h 683"/>
                  <a:gd name="T42" fmla="*/ 217 w 559"/>
                  <a:gd name="T43" fmla="*/ 248 h 683"/>
                  <a:gd name="T44" fmla="*/ 217 w 559"/>
                  <a:gd name="T45" fmla="*/ 279 h 683"/>
                  <a:gd name="T46" fmla="*/ 310 w 559"/>
                  <a:gd name="T47" fmla="*/ 403 h 683"/>
                  <a:gd name="T48" fmla="*/ 372 w 559"/>
                  <a:gd name="T49" fmla="*/ 527 h 683"/>
                  <a:gd name="T50" fmla="*/ 434 w 559"/>
                  <a:gd name="T51" fmla="*/ 589 h 683"/>
                  <a:gd name="T52" fmla="*/ 465 w 559"/>
                  <a:gd name="T53" fmla="*/ 620 h 683"/>
                  <a:gd name="T54" fmla="*/ 496 w 559"/>
                  <a:gd name="T55" fmla="*/ 651 h 683"/>
                  <a:gd name="T56" fmla="*/ 528 w 559"/>
                  <a:gd name="T57" fmla="*/ 651 h 683"/>
                  <a:gd name="T58" fmla="*/ 558 w 559"/>
                  <a:gd name="T59" fmla="*/ 651 h 683"/>
                  <a:gd name="T60" fmla="*/ 558 w 559"/>
                  <a:gd name="T61" fmla="*/ 589 h 683"/>
                  <a:gd name="T62" fmla="*/ 558 w 559"/>
                  <a:gd name="T63" fmla="*/ 558 h 683"/>
                  <a:gd name="T64" fmla="*/ 528 w 559"/>
                  <a:gd name="T65" fmla="*/ 527 h 683"/>
                  <a:gd name="T66" fmla="*/ 528 w 559"/>
                  <a:gd name="T67" fmla="*/ 496 h 683"/>
                  <a:gd name="T68" fmla="*/ 496 w 559"/>
                  <a:gd name="T69" fmla="*/ 465 h 6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59" h="683">
                    <a:moveTo>
                      <a:pt x="465" y="403"/>
                    </a:moveTo>
                    <a:lnTo>
                      <a:pt x="465" y="403"/>
                    </a:lnTo>
                    <a:lnTo>
                      <a:pt x="465" y="403"/>
                    </a:lnTo>
                    <a:cubicBezTo>
                      <a:pt x="465" y="403"/>
                      <a:pt x="434" y="403"/>
                      <a:pt x="434" y="372"/>
                    </a:cubicBezTo>
                    <a:cubicBezTo>
                      <a:pt x="434" y="372"/>
                      <a:pt x="434" y="372"/>
                      <a:pt x="434" y="341"/>
                    </a:cubicBezTo>
                    <a:cubicBezTo>
                      <a:pt x="434" y="341"/>
                      <a:pt x="404" y="341"/>
                      <a:pt x="434" y="310"/>
                    </a:cubicBezTo>
                    <a:lnTo>
                      <a:pt x="434" y="310"/>
                    </a:lnTo>
                    <a:cubicBezTo>
                      <a:pt x="404" y="310"/>
                      <a:pt x="404" y="310"/>
                      <a:pt x="404" y="279"/>
                    </a:cubicBezTo>
                    <a:lnTo>
                      <a:pt x="404" y="279"/>
                    </a:lnTo>
                    <a:lnTo>
                      <a:pt x="372" y="279"/>
                    </a:lnTo>
                    <a:lnTo>
                      <a:pt x="372" y="279"/>
                    </a:lnTo>
                    <a:cubicBezTo>
                      <a:pt x="341" y="248"/>
                      <a:pt x="341" y="248"/>
                      <a:pt x="341" y="248"/>
                    </a:cubicBezTo>
                    <a:lnTo>
                      <a:pt x="341" y="248"/>
                    </a:lnTo>
                    <a:lnTo>
                      <a:pt x="341" y="217"/>
                    </a:lnTo>
                    <a:lnTo>
                      <a:pt x="341" y="217"/>
                    </a:lnTo>
                    <a:lnTo>
                      <a:pt x="341" y="217"/>
                    </a:lnTo>
                    <a:cubicBezTo>
                      <a:pt x="310" y="217"/>
                      <a:pt x="310" y="186"/>
                      <a:pt x="310" y="186"/>
                    </a:cubicBezTo>
                    <a:cubicBezTo>
                      <a:pt x="280" y="186"/>
                      <a:pt x="280" y="186"/>
                      <a:pt x="280" y="186"/>
                    </a:cubicBezTo>
                    <a:cubicBezTo>
                      <a:pt x="280" y="186"/>
                      <a:pt x="248" y="186"/>
                      <a:pt x="217" y="186"/>
                    </a:cubicBezTo>
                    <a:cubicBezTo>
                      <a:pt x="217" y="155"/>
                      <a:pt x="217" y="155"/>
                      <a:pt x="217" y="124"/>
                    </a:cubicBezTo>
                    <a:lnTo>
                      <a:pt x="217" y="124"/>
                    </a:lnTo>
                    <a:cubicBezTo>
                      <a:pt x="187" y="124"/>
                      <a:pt x="155" y="93"/>
                      <a:pt x="155" y="62"/>
                    </a:cubicBezTo>
                    <a:cubicBezTo>
                      <a:pt x="124" y="62"/>
                      <a:pt x="124" y="62"/>
                      <a:pt x="124" y="31"/>
                    </a:cubicBezTo>
                    <a:lnTo>
                      <a:pt x="124" y="31"/>
                    </a:lnTo>
                    <a:cubicBezTo>
                      <a:pt x="124" y="31"/>
                      <a:pt x="124" y="31"/>
                      <a:pt x="93" y="0"/>
                    </a:cubicBezTo>
                    <a:lnTo>
                      <a:pt x="93" y="0"/>
                    </a:lnTo>
                    <a:lnTo>
                      <a:pt x="93" y="0"/>
                    </a:lnTo>
                    <a:lnTo>
                      <a:pt x="93" y="0"/>
                    </a:lnTo>
                    <a:cubicBezTo>
                      <a:pt x="93" y="0"/>
                      <a:pt x="93" y="0"/>
                      <a:pt x="63" y="0"/>
                    </a:cubicBezTo>
                    <a:cubicBezTo>
                      <a:pt x="63" y="0"/>
                      <a:pt x="63" y="0"/>
                      <a:pt x="32" y="0"/>
                    </a:cubicBez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ubicBezTo>
                      <a:pt x="32" y="0"/>
                      <a:pt x="32" y="0"/>
                      <a:pt x="32" y="31"/>
                    </a:cubicBezTo>
                    <a:cubicBezTo>
                      <a:pt x="32" y="31"/>
                      <a:pt x="32" y="62"/>
                      <a:pt x="63" y="62"/>
                    </a:cubicBezTo>
                    <a:lnTo>
                      <a:pt x="63" y="62"/>
                    </a:lnTo>
                    <a:lnTo>
                      <a:pt x="93" y="62"/>
                    </a:lnTo>
                    <a:lnTo>
                      <a:pt x="93" y="93"/>
                    </a:lnTo>
                    <a:cubicBezTo>
                      <a:pt x="124" y="124"/>
                      <a:pt x="124" y="124"/>
                      <a:pt x="124" y="155"/>
                    </a:cubicBezTo>
                    <a:lnTo>
                      <a:pt x="124" y="155"/>
                    </a:lnTo>
                    <a:lnTo>
                      <a:pt x="155" y="155"/>
                    </a:lnTo>
                    <a:lnTo>
                      <a:pt x="187" y="186"/>
                    </a:lnTo>
                    <a:lnTo>
                      <a:pt x="187" y="186"/>
                    </a:lnTo>
                    <a:cubicBezTo>
                      <a:pt x="187" y="217"/>
                      <a:pt x="217" y="217"/>
                      <a:pt x="217" y="248"/>
                    </a:cubicBezTo>
                    <a:lnTo>
                      <a:pt x="217" y="248"/>
                    </a:lnTo>
                    <a:lnTo>
                      <a:pt x="217" y="279"/>
                    </a:lnTo>
                    <a:cubicBezTo>
                      <a:pt x="217" y="279"/>
                      <a:pt x="217" y="279"/>
                      <a:pt x="248" y="310"/>
                    </a:cubicBezTo>
                    <a:cubicBezTo>
                      <a:pt x="248" y="310"/>
                      <a:pt x="280" y="372"/>
                      <a:pt x="310" y="403"/>
                    </a:cubicBezTo>
                    <a:cubicBezTo>
                      <a:pt x="310" y="434"/>
                      <a:pt x="310" y="465"/>
                      <a:pt x="310" y="465"/>
                    </a:cubicBezTo>
                    <a:cubicBezTo>
                      <a:pt x="310" y="465"/>
                      <a:pt x="341" y="496"/>
                      <a:pt x="372" y="527"/>
                    </a:cubicBezTo>
                    <a:lnTo>
                      <a:pt x="404" y="589"/>
                    </a:lnTo>
                    <a:cubicBezTo>
                      <a:pt x="434" y="589"/>
                      <a:pt x="434" y="589"/>
                      <a:pt x="434" y="589"/>
                    </a:cubicBezTo>
                    <a:lnTo>
                      <a:pt x="465" y="620"/>
                    </a:lnTo>
                    <a:lnTo>
                      <a:pt x="465" y="620"/>
                    </a:lnTo>
                    <a:lnTo>
                      <a:pt x="465" y="620"/>
                    </a:lnTo>
                    <a:cubicBezTo>
                      <a:pt x="465" y="651"/>
                      <a:pt x="496" y="651"/>
                      <a:pt x="496" y="651"/>
                    </a:cubicBezTo>
                    <a:lnTo>
                      <a:pt x="496" y="682"/>
                    </a:lnTo>
                    <a:cubicBezTo>
                      <a:pt x="528" y="682"/>
                      <a:pt x="528" y="651"/>
                      <a:pt x="528" y="651"/>
                    </a:cubicBezTo>
                    <a:cubicBezTo>
                      <a:pt x="528" y="651"/>
                      <a:pt x="528" y="651"/>
                      <a:pt x="558" y="651"/>
                    </a:cubicBezTo>
                    <a:lnTo>
                      <a:pt x="558" y="651"/>
                    </a:lnTo>
                    <a:lnTo>
                      <a:pt x="558" y="651"/>
                    </a:lnTo>
                    <a:cubicBezTo>
                      <a:pt x="558" y="651"/>
                      <a:pt x="558" y="620"/>
                      <a:pt x="558" y="589"/>
                    </a:cubicBezTo>
                    <a:lnTo>
                      <a:pt x="558" y="589"/>
                    </a:lnTo>
                    <a:lnTo>
                      <a:pt x="558" y="558"/>
                    </a:lnTo>
                    <a:lnTo>
                      <a:pt x="558" y="558"/>
                    </a:lnTo>
                    <a:cubicBezTo>
                      <a:pt x="528" y="527"/>
                      <a:pt x="528" y="527"/>
                      <a:pt x="528" y="527"/>
                    </a:cubicBezTo>
                    <a:cubicBezTo>
                      <a:pt x="558" y="527"/>
                      <a:pt x="558" y="527"/>
                      <a:pt x="558" y="527"/>
                    </a:cubicBezTo>
                    <a:cubicBezTo>
                      <a:pt x="528" y="527"/>
                      <a:pt x="528" y="496"/>
                      <a:pt x="528" y="496"/>
                    </a:cubicBezTo>
                    <a:lnTo>
                      <a:pt x="528" y="496"/>
                    </a:lnTo>
                    <a:cubicBezTo>
                      <a:pt x="528" y="496"/>
                      <a:pt x="496" y="496"/>
                      <a:pt x="496" y="465"/>
                    </a:cubicBezTo>
                    <a:cubicBezTo>
                      <a:pt x="465" y="465"/>
                      <a:pt x="465" y="434"/>
                      <a:pt x="465" y="40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88" name="Freeform 144"/>
              <p:cNvSpPr>
                <a:spLocks noChangeArrowheads="1"/>
              </p:cNvSpPr>
              <p:nvPr/>
            </p:nvSpPr>
            <p:spPr bwMode="auto">
              <a:xfrm>
                <a:off x="3513138" y="1377950"/>
                <a:ext cx="33337" cy="11113"/>
              </a:xfrm>
              <a:custGeom>
                <a:avLst/>
                <a:gdLst>
                  <a:gd name="T0" fmla="*/ 62 w 94"/>
                  <a:gd name="T1" fmla="*/ 0 h 33"/>
                  <a:gd name="T2" fmla="*/ 62 w 94"/>
                  <a:gd name="T3" fmla="*/ 0 h 33"/>
                  <a:gd name="T4" fmla="*/ 62 w 94"/>
                  <a:gd name="T5" fmla="*/ 0 h 33"/>
                  <a:gd name="T6" fmla="*/ 32 w 94"/>
                  <a:gd name="T7" fmla="*/ 0 h 33"/>
                  <a:gd name="T8" fmla="*/ 32 w 94"/>
                  <a:gd name="T9" fmla="*/ 0 h 33"/>
                  <a:gd name="T10" fmla="*/ 32 w 94"/>
                  <a:gd name="T11" fmla="*/ 0 h 33"/>
                  <a:gd name="T12" fmla="*/ 0 w 94"/>
                  <a:gd name="T13" fmla="*/ 0 h 33"/>
                  <a:gd name="T14" fmla="*/ 0 w 94"/>
                  <a:gd name="T15" fmla="*/ 0 h 33"/>
                  <a:gd name="T16" fmla="*/ 0 w 94"/>
                  <a:gd name="T17" fmla="*/ 0 h 33"/>
                  <a:gd name="T18" fmla="*/ 0 w 94"/>
                  <a:gd name="T19" fmla="*/ 32 h 33"/>
                  <a:gd name="T20" fmla="*/ 0 w 94"/>
                  <a:gd name="T21" fmla="*/ 32 h 33"/>
                  <a:gd name="T22" fmla="*/ 0 w 94"/>
                  <a:gd name="T23" fmla="*/ 32 h 33"/>
                  <a:gd name="T24" fmla="*/ 0 w 94"/>
                  <a:gd name="T25" fmla="*/ 32 h 33"/>
                  <a:gd name="T26" fmla="*/ 32 w 94"/>
                  <a:gd name="T27" fmla="*/ 32 h 33"/>
                  <a:gd name="T28" fmla="*/ 62 w 94"/>
                  <a:gd name="T29" fmla="*/ 32 h 33"/>
                  <a:gd name="T30" fmla="*/ 62 w 94"/>
                  <a:gd name="T31" fmla="*/ 32 h 33"/>
                  <a:gd name="T32" fmla="*/ 93 w 94"/>
                  <a:gd name="T33" fmla="*/ 32 h 33"/>
                  <a:gd name="T34" fmla="*/ 93 w 94"/>
                  <a:gd name="T35" fmla="*/ 32 h 33"/>
                  <a:gd name="T36" fmla="*/ 62 w 94"/>
                  <a:gd name="T37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94" h="33">
                    <a:moveTo>
                      <a:pt x="62" y="0"/>
                    </a:moveTo>
                    <a:lnTo>
                      <a:pt x="62" y="0"/>
                    </a:lnTo>
                    <a:lnTo>
                      <a:pt x="62" y="0"/>
                    </a:lnTo>
                    <a:lnTo>
                      <a:pt x="32" y="0"/>
                    </a:lnTo>
                    <a:lnTo>
                      <a:pt x="32" y="0"/>
                    </a:lnTo>
                    <a:lnTo>
                      <a:pt x="3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0" y="32"/>
                    </a:lnTo>
                    <a:cubicBezTo>
                      <a:pt x="32" y="32"/>
                      <a:pt x="32" y="32"/>
                      <a:pt x="32" y="32"/>
                    </a:cubicBezTo>
                    <a:cubicBezTo>
                      <a:pt x="62" y="32"/>
                      <a:pt x="62" y="32"/>
                      <a:pt x="62" y="32"/>
                    </a:cubicBezTo>
                    <a:lnTo>
                      <a:pt x="62" y="32"/>
                    </a:lnTo>
                    <a:lnTo>
                      <a:pt x="93" y="32"/>
                    </a:lnTo>
                    <a:lnTo>
                      <a:pt x="93" y="32"/>
                    </a:lnTo>
                    <a:cubicBezTo>
                      <a:pt x="93" y="32"/>
                      <a:pt x="62" y="32"/>
                      <a:pt x="62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89" name="Freeform 145"/>
              <p:cNvSpPr>
                <a:spLocks noChangeArrowheads="1"/>
              </p:cNvSpPr>
              <p:nvPr/>
            </p:nvSpPr>
            <p:spPr bwMode="auto">
              <a:xfrm>
                <a:off x="3467100" y="1401763"/>
                <a:ext cx="66675" cy="55562"/>
              </a:xfrm>
              <a:custGeom>
                <a:avLst/>
                <a:gdLst>
                  <a:gd name="T0" fmla="*/ 186 w 187"/>
                  <a:gd name="T1" fmla="*/ 62 h 155"/>
                  <a:gd name="T2" fmla="*/ 186 w 187"/>
                  <a:gd name="T3" fmla="*/ 62 h 155"/>
                  <a:gd name="T4" fmla="*/ 186 w 187"/>
                  <a:gd name="T5" fmla="*/ 30 h 155"/>
                  <a:gd name="T6" fmla="*/ 156 w 187"/>
                  <a:gd name="T7" fmla="*/ 30 h 155"/>
                  <a:gd name="T8" fmla="*/ 124 w 187"/>
                  <a:gd name="T9" fmla="*/ 30 h 155"/>
                  <a:gd name="T10" fmla="*/ 93 w 187"/>
                  <a:gd name="T11" fmla="*/ 0 h 155"/>
                  <a:gd name="T12" fmla="*/ 32 w 187"/>
                  <a:gd name="T13" fmla="*/ 0 h 155"/>
                  <a:gd name="T14" fmla="*/ 32 w 187"/>
                  <a:gd name="T15" fmla="*/ 0 h 155"/>
                  <a:gd name="T16" fmla="*/ 32 w 187"/>
                  <a:gd name="T17" fmla="*/ 0 h 155"/>
                  <a:gd name="T18" fmla="*/ 0 w 187"/>
                  <a:gd name="T19" fmla="*/ 0 h 155"/>
                  <a:gd name="T20" fmla="*/ 0 w 187"/>
                  <a:gd name="T21" fmla="*/ 0 h 155"/>
                  <a:gd name="T22" fmla="*/ 0 w 187"/>
                  <a:gd name="T23" fmla="*/ 0 h 155"/>
                  <a:gd name="T24" fmla="*/ 0 w 187"/>
                  <a:gd name="T25" fmla="*/ 0 h 155"/>
                  <a:gd name="T26" fmla="*/ 0 w 187"/>
                  <a:gd name="T27" fmla="*/ 30 h 155"/>
                  <a:gd name="T28" fmla="*/ 32 w 187"/>
                  <a:gd name="T29" fmla="*/ 30 h 155"/>
                  <a:gd name="T30" fmla="*/ 32 w 187"/>
                  <a:gd name="T31" fmla="*/ 30 h 155"/>
                  <a:gd name="T32" fmla="*/ 62 w 187"/>
                  <a:gd name="T33" fmla="*/ 62 h 155"/>
                  <a:gd name="T34" fmla="*/ 32 w 187"/>
                  <a:gd name="T35" fmla="*/ 93 h 155"/>
                  <a:gd name="T36" fmla="*/ 32 w 187"/>
                  <a:gd name="T37" fmla="*/ 124 h 155"/>
                  <a:gd name="T38" fmla="*/ 0 w 187"/>
                  <a:gd name="T39" fmla="*/ 124 h 155"/>
                  <a:gd name="T40" fmla="*/ 0 w 187"/>
                  <a:gd name="T41" fmla="*/ 154 h 155"/>
                  <a:gd name="T42" fmla="*/ 0 w 187"/>
                  <a:gd name="T43" fmla="*/ 154 h 155"/>
                  <a:gd name="T44" fmla="*/ 32 w 187"/>
                  <a:gd name="T45" fmla="*/ 154 h 155"/>
                  <a:gd name="T46" fmla="*/ 32 w 187"/>
                  <a:gd name="T47" fmla="*/ 154 h 155"/>
                  <a:gd name="T48" fmla="*/ 32 w 187"/>
                  <a:gd name="T49" fmla="*/ 154 h 155"/>
                  <a:gd name="T50" fmla="*/ 62 w 187"/>
                  <a:gd name="T51" fmla="*/ 154 h 155"/>
                  <a:gd name="T52" fmla="*/ 93 w 187"/>
                  <a:gd name="T53" fmla="*/ 124 h 155"/>
                  <a:gd name="T54" fmla="*/ 93 w 187"/>
                  <a:gd name="T55" fmla="*/ 124 h 155"/>
                  <a:gd name="T56" fmla="*/ 93 w 187"/>
                  <a:gd name="T57" fmla="*/ 124 h 155"/>
                  <a:gd name="T58" fmla="*/ 156 w 187"/>
                  <a:gd name="T59" fmla="*/ 93 h 155"/>
                  <a:gd name="T60" fmla="*/ 156 w 187"/>
                  <a:gd name="T61" fmla="*/ 93 h 155"/>
                  <a:gd name="T62" fmla="*/ 156 w 187"/>
                  <a:gd name="T63" fmla="*/ 93 h 155"/>
                  <a:gd name="T64" fmla="*/ 186 w 187"/>
                  <a:gd name="T65" fmla="*/ 93 h 155"/>
                  <a:gd name="T66" fmla="*/ 186 w 187"/>
                  <a:gd name="T67" fmla="*/ 93 h 155"/>
                  <a:gd name="T68" fmla="*/ 186 w 187"/>
                  <a:gd name="T69" fmla="*/ 93 h 155"/>
                  <a:gd name="T70" fmla="*/ 186 w 187"/>
                  <a:gd name="T71" fmla="*/ 62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87" h="155">
                    <a:moveTo>
                      <a:pt x="186" y="62"/>
                    </a:moveTo>
                    <a:lnTo>
                      <a:pt x="186" y="62"/>
                    </a:lnTo>
                    <a:lnTo>
                      <a:pt x="186" y="30"/>
                    </a:lnTo>
                    <a:lnTo>
                      <a:pt x="156" y="30"/>
                    </a:lnTo>
                    <a:lnTo>
                      <a:pt x="124" y="30"/>
                    </a:lnTo>
                    <a:cubicBezTo>
                      <a:pt x="124" y="30"/>
                      <a:pt x="93" y="30"/>
                      <a:pt x="93" y="0"/>
                    </a:cubicBezTo>
                    <a:cubicBezTo>
                      <a:pt x="62" y="0"/>
                      <a:pt x="62" y="0"/>
                      <a:pt x="32" y="0"/>
                    </a:cubicBezTo>
                    <a:lnTo>
                      <a:pt x="32" y="0"/>
                    </a:lnTo>
                    <a:lnTo>
                      <a:pt x="32" y="0"/>
                    </a:lnTo>
                    <a:cubicBezTo>
                      <a:pt x="32" y="0"/>
                      <a:pt x="32" y="0"/>
                      <a:pt x="0" y="0"/>
                    </a:cubicBez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32" y="30"/>
                    </a:cubicBezTo>
                    <a:lnTo>
                      <a:pt x="32" y="30"/>
                    </a:lnTo>
                    <a:cubicBezTo>
                      <a:pt x="32" y="62"/>
                      <a:pt x="62" y="62"/>
                      <a:pt x="62" y="62"/>
                    </a:cubicBezTo>
                    <a:cubicBezTo>
                      <a:pt x="32" y="93"/>
                      <a:pt x="32" y="93"/>
                      <a:pt x="32" y="93"/>
                    </a:cubicBezTo>
                    <a:cubicBezTo>
                      <a:pt x="32" y="124"/>
                      <a:pt x="32" y="124"/>
                      <a:pt x="32" y="124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0" y="124"/>
                      <a:pt x="0" y="124"/>
                      <a:pt x="0" y="154"/>
                    </a:cubicBezTo>
                    <a:lnTo>
                      <a:pt x="0" y="154"/>
                    </a:lnTo>
                    <a:lnTo>
                      <a:pt x="32" y="154"/>
                    </a:lnTo>
                    <a:lnTo>
                      <a:pt x="32" y="154"/>
                    </a:lnTo>
                    <a:lnTo>
                      <a:pt x="32" y="154"/>
                    </a:lnTo>
                    <a:lnTo>
                      <a:pt x="62" y="154"/>
                    </a:lnTo>
                    <a:cubicBezTo>
                      <a:pt x="62" y="124"/>
                      <a:pt x="62" y="124"/>
                      <a:pt x="93" y="124"/>
                    </a:cubicBezTo>
                    <a:lnTo>
                      <a:pt x="93" y="124"/>
                    </a:lnTo>
                    <a:lnTo>
                      <a:pt x="93" y="124"/>
                    </a:lnTo>
                    <a:cubicBezTo>
                      <a:pt x="124" y="93"/>
                      <a:pt x="124" y="93"/>
                      <a:pt x="156" y="93"/>
                    </a:cubicBezTo>
                    <a:lnTo>
                      <a:pt x="156" y="93"/>
                    </a:lnTo>
                    <a:lnTo>
                      <a:pt x="156" y="93"/>
                    </a:lnTo>
                    <a:lnTo>
                      <a:pt x="186" y="93"/>
                    </a:lnTo>
                    <a:lnTo>
                      <a:pt x="186" y="93"/>
                    </a:lnTo>
                    <a:lnTo>
                      <a:pt x="186" y="93"/>
                    </a:lnTo>
                    <a:lnTo>
                      <a:pt x="186" y="6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90" name="Freeform 146"/>
              <p:cNvSpPr>
                <a:spLocks noChangeArrowheads="1"/>
              </p:cNvSpPr>
              <p:nvPr/>
            </p:nvSpPr>
            <p:spPr bwMode="auto">
              <a:xfrm>
                <a:off x="3557588" y="1311275"/>
                <a:ext cx="134937" cy="168275"/>
              </a:xfrm>
              <a:custGeom>
                <a:avLst/>
                <a:gdLst>
                  <a:gd name="T0" fmla="*/ 248 w 373"/>
                  <a:gd name="T1" fmla="*/ 434 h 466"/>
                  <a:gd name="T2" fmla="*/ 310 w 373"/>
                  <a:gd name="T3" fmla="*/ 434 h 466"/>
                  <a:gd name="T4" fmla="*/ 341 w 373"/>
                  <a:gd name="T5" fmla="*/ 434 h 466"/>
                  <a:gd name="T6" fmla="*/ 341 w 373"/>
                  <a:gd name="T7" fmla="*/ 372 h 466"/>
                  <a:gd name="T8" fmla="*/ 372 w 373"/>
                  <a:gd name="T9" fmla="*/ 341 h 466"/>
                  <a:gd name="T10" fmla="*/ 341 w 373"/>
                  <a:gd name="T11" fmla="*/ 341 h 466"/>
                  <a:gd name="T12" fmla="*/ 310 w 373"/>
                  <a:gd name="T13" fmla="*/ 341 h 466"/>
                  <a:gd name="T14" fmla="*/ 280 w 373"/>
                  <a:gd name="T15" fmla="*/ 310 h 466"/>
                  <a:gd name="T16" fmla="*/ 280 w 373"/>
                  <a:gd name="T17" fmla="*/ 278 h 466"/>
                  <a:gd name="T18" fmla="*/ 280 w 373"/>
                  <a:gd name="T19" fmla="*/ 248 h 466"/>
                  <a:gd name="T20" fmla="*/ 217 w 373"/>
                  <a:gd name="T21" fmla="*/ 217 h 466"/>
                  <a:gd name="T22" fmla="*/ 186 w 373"/>
                  <a:gd name="T23" fmla="*/ 185 h 466"/>
                  <a:gd name="T24" fmla="*/ 156 w 373"/>
                  <a:gd name="T25" fmla="*/ 154 h 466"/>
                  <a:gd name="T26" fmla="*/ 124 w 373"/>
                  <a:gd name="T27" fmla="*/ 154 h 466"/>
                  <a:gd name="T28" fmla="*/ 93 w 373"/>
                  <a:gd name="T29" fmla="*/ 124 h 466"/>
                  <a:gd name="T30" fmla="*/ 124 w 373"/>
                  <a:gd name="T31" fmla="*/ 93 h 466"/>
                  <a:gd name="T32" fmla="*/ 156 w 373"/>
                  <a:gd name="T33" fmla="*/ 93 h 466"/>
                  <a:gd name="T34" fmla="*/ 156 w 373"/>
                  <a:gd name="T35" fmla="*/ 30 h 466"/>
                  <a:gd name="T36" fmla="*/ 93 w 373"/>
                  <a:gd name="T37" fmla="*/ 30 h 466"/>
                  <a:gd name="T38" fmla="*/ 62 w 373"/>
                  <a:gd name="T39" fmla="*/ 0 h 466"/>
                  <a:gd name="T40" fmla="*/ 31 w 373"/>
                  <a:gd name="T41" fmla="*/ 0 h 466"/>
                  <a:gd name="T42" fmla="*/ 31 w 373"/>
                  <a:gd name="T43" fmla="*/ 30 h 466"/>
                  <a:gd name="T44" fmla="*/ 0 w 373"/>
                  <a:gd name="T45" fmla="*/ 62 h 466"/>
                  <a:gd name="T46" fmla="*/ 0 w 373"/>
                  <a:gd name="T47" fmla="*/ 93 h 466"/>
                  <a:gd name="T48" fmla="*/ 0 w 373"/>
                  <a:gd name="T49" fmla="*/ 93 h 466"/>
                  <a:gd name="T50" fmla="*/ 31 w 373"/>
                  <a:gd name="T51" fmla="*/ 93 h 466"/>
                  <a:gd name="T52" fmla="*/ 31 w 373"/>
                  <a:gd name="T53" fmla="*/ 154 h 466"/>
                  <a:gd name="T54" fmla="*/ 31 w 373"/>
                  <a:gd name="T55" fmla="*/ 185 h 466"/>
                  <a:gd name="T56" fmla="*/ 62 w 373"/>
                  <a:gd name="T57" fmla="*/ 185 h 466"/>
                  <a:gd name="T58" fmla="*/ 62 w 373"/>
                  <a:gd name="T59" fmla="*/ 185 h 466"/>
                  <a:gd name="T60" fmla="*/ 124 w 373"/>
                  <a:gd name="T61" fmla="*/ 185 h 466"/>
                  <a:gd name="T62" fmla="*/ 124 w 373"/>
                  <a:gd name="T63" fmla="*/ 217 h 466"/>
                  <a:gd name="T64" fmla="*/ 156 w 373"/>
                  <a:gd name="T65" fmla="*/ 278 h 466"/>
                  <a:gd name="T66" fmla="*/ 93 w 373"/>
                  <a:gd name="T67" fmla="*/ 341 h 466"/>
                  <a:gd name="T68" fmla="*/ 62 w 373"/>
                  <a:gd name="T69" fmla="*/ 372 h 466"/>
                  <a:gd name="T70" fmla="*/ 124 w 373"/>
                  <a:gd name="T71" fmla="*/ 402 h 466"/>
                  <a:gd name="T72" fmla="*/ 156 w 373"/>
                  <a:gd name="T73" fmla="*/ 372 h 466"/>
                  <a:gd name="T74" fmla="*/ 156 w 373"/>
                  <a:gd name="T75" fmla="*/ 434 h 466"/>
                  <a:gd name="T76" fmla="*/ 156 w 373"/>
                  <a:gd name="T77" fmla="*/ 434 h 466"/>
                  <a:gd name="T78" fmla="*/ 186 w 373"/>
                  <a:gd name="T79" fmla="*/ 434 h 466"/>
                  <a:gd name="T80" fmla="*/ 248 w 373"/>
                  <a:gd name="T81" fmla="*/ 434 h 4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73" h="466">
                    <a:moveTo>
                      <a:pt x="248" y="434"/>
                    </a:moveTo>
                    <a:lnTo>
                      <a:pt x="248" y="434"/>
                    </a:lnTo>
                    <a:lnTo>
                      <a:pt x="280" y="434"/>
                    </a:lnTo>
                    <a:cubicBezTo>
                      <a:pt x="310" y="434"/>
                      <a:pt x="310" y="434"/>
                      <a:pt x="310" y="434"/>
                    </a:cubicBezTo>
                    <a:lnTo>
                      <a:pt x="341" y="434"/>
                    </a:lnTo>
                    <a:lnTo>
                      <a:pt x="341" y="434"/>
                    </a:lnTo>
                    <a:lnTo>
                      <a:pt x="341" y="402"/>
                    </a:lnTo>
                    <a:lnTo>
                      <a:pt x="341" y="372"/>
                    </a:lnTo>
                    <a:cubicBezTo>
                      <a:pt x="372" y="372"/>
                      <a:pt x="372" y="372"/>
                      <a:pt x="372" y="341"/>
                    </a:cubicBezTo>
                    <a:lnTo>
                      <a:pt x="372" y="341"/>
                    </a:lnTo>
                    <a:lnTo>
                      <a:pt x="372" y="341"/>
                    </a:lnTo>
                    <a:cubicBezTo>
                      <a:pt x="341" y="341"/>
                      <a:pt x="341" y="341"/>
                      <a:pt x="341" y="341"/>
                    </a:cubicBezTo>
                    <a:cubicBezTo>
                      <a:pt x="310" y="341"/>
                      <a:pt x="310" y="341"/>
                      <a:pt x="310" y="341"/>
                    </a:cubicBezTo>
                    <a:lnTo>
                      <a:pt x="310" y="341"/>
                    </a:lnTo>
                    <a:cubicBezTo>
                      <a:pt x="280" y="341"/>
                      <a:pt x="280" y="341"/>
                      <a:pt x="280" y="341"/>
                    </a:cubicBezTo>
                    <a:cubicBezTo>
                      <a:pt x="280" y="310"/>
                      <a:pt x="280" y="310"/>
                      <a:pt x="280" y="310"/>
                    </a:cubicBezTo>
                    <a:lnTo>
                      <a:pt x="280" y="310"/>
                    </a:lnTo>
                    <a:cubicBezTo>
                      <a:pt x="280" y="310"/>
                      <a:pt x="280" y="310"/>
                      <a:pt x="280" y="278"/>
                    </a:cubicBezTo>
                    <a:lnTo>
                      <a:pt x="280" y="278"/>
                    </a:lnTo>
                    <a:lnTo>
                      <a:pt x="280" y="248"/>
                    </a:lnTo>
                    <a:cubicBezTo>
                      <a:pt x="280" y="248"/>
                      <a:pt x="280" y="248"/>
                      <a:pt x="248" y="248"/>
                    </a:cubicBezTo>
                    <a:cubicBezTo>
                      <a:pt x="248" y="248"/>
                      <a:pt x="248" y="217"/>
                      <a:pt x="217" y="217"/>
                    </a:cubicBezTo>
                    <a:lnTo>
                      <a:pt x="186" y="185"/>
                    </a:lnTo>
                    <a:lnTo>
                      <a:pt x="186" y="185"/>
                    </a:lnTo>
                    <a:cubicBezTo>
                      <a:pt x="186" y="154"/>
                      <a:pt x="186" y="154"/>
                      <a:pt x="156" y="154"/>
                    </a:cubicBezTo>
                    <a:lnTo>
                      <a:pt x="156" y="154"/>
                    </a:lnTo>
                    <a:lnTo>
                      <a:pt x="124" y="154"/>
                    </a:lnTo>
                    <a:lnTo>
                      <a:pt x="124" y="154"/>
                    </a:lnTo>
                    <a:lnTo>
                      <a:pt x="93" y="154"/>
                    </a:lnTo>
                    <a:cubicBezTo>
                      <a:pt x="93" y="124"/>
                      <a:pt x="93" y="124"/>
                      <a:pt x="93" y="124"/>
                    </a:cubicBezTo>
                    <a:cubicBezTo>
                      <a:pt x="93" y="93"/>
                      <a:pt x="93" y="93"/>
                      <a:pt x="124" y="93"/>
                    </a:cubicBezTo>
                    <a:lnTo>
                      <a:pt x="124" y="93"/>
                    </a:lnTo>
                    <a:lnTo>
                      <a:pt x="124" y="93"/>
                    </a:lnTo>
                    <a:cubicBezTo>
                      <a:pt x="156" y="93"/>
                      <a:pt x="156" y="93"/>
                      <a:pt x="156" y="93"/>
                    </a:cubicBezTo>
                    <a:cubicBezTo>
                      <a:pt x="156" y="62"/>
                      <a:pt x="156" y="62"/>
                      <a:pt x="156" y="62"/>
                    </a:cubicBezTo>
                    <a:lnTo>
                      <a:pt x="156" y="30"/>
                    </a:lnTo>
                    <a:cubicBezTo>
                      <a:pt x="156" y="30"/>
                      <a:pt x="124" y="30"/>
                      <a:pt x="93" y="30"/>
                    </a:cubicBezTo>
                    <a:lnTo>
                      <a:pt x="93" y="30"/>
                    </a:lnTo>
                    <a:cubicBezTo>
                      <a:pt x="62" y="30"/>
                      <a:pt x="62" y="30"/>
                      <a:pt x="62" y="0"/>
                    </a:cubicBezTo>
                    <a:lnTo>
                      <a:pt x="62" y="0"/>
                    </a:lnTo>
                    <a:lnTo>
                      <a:pt x="62" y="0"/>
                    </a:lnTo>
                    <a:cubicBezTo>
                      <a:pt x="31" y="0"/>
                      <a:pt x="31" y="0"/>
                      <a:pt x="31" y="0"/>
                    </a:cubicBezTo>
                    <a:lnTo>
                      <a:pt x="31" y="0"/>
                    </a:lnTo>
                    <a:lnTo>
                      <a:pt x="31" y="30"/>
                    </a:lnTo>
                    <a:cubicBezTo>
                      <a:pt x="31" y="30"/>
                      <a:pt x="31" y="62"/>
                      <a:pt x="0" y="62"/>
                    </a:cubicBezTo>
                    <a:lnTo>
                      <a:pt x="0" y="62"/>
                    </a:lnTo>
                    <a:cubicBezTo>
                      <a:pt x="0" y="62"/>
                      <a:pt x="0" y="62"/>
                      <a:pt x="0" y="93"/>
                    </a:cubicBezTo>
                    <a:lnTo>
                      <a:pt x="0" y="93"/>
                    </a:lnTo>
                    <a:lnTo>
                      <a:pt x="0" y="93"/>
                    </a:lnTo>
                    <a:lnTo>
                      <a:pt x="0" y="93"/>
                    </a:lnTo>
                    <a:cubicBezTo>
                      <a:pt x="0" y="93"/>
                      <a:pt x="0" y="93"/>
                      <a:pt x="31" y="93"/>
                    </a:cubicBezTo>
                    <a:lnTo>
                      <a:pt x="31" y="93"/>
                    </a:lnTo>
                    <a:cubicBezTo>
                      <a:pt x="31" y="93"/>
                      <a:pt x="62" y="124"/>
                      <a:pt x="31" y="124"/>
                    </a:cubicBezTo>
                    <a:cubicBezTo>
                      <a:pt x="31" y="124"/>
                      <a:pt x="31" y="124"/>
                      <a:pt x="31" y="154"/>
                    </a:cubicBezTo>
                    <a:lnTo>
                      <a:pt x="31" y="154"/>
                    </a:lnTo>
                    <a:lnTo>
                      <a:pt x="31" y="185"/>
                    </a:lnTo>
                    <a:lnTo>
                      <a:pt x="31" y="185"/>
                    </a:lnTo>
                    <a:cubicBezTo>
                      <a:pt x="31" y="185"/>
                      <a:pt x="31" y="185"/>
                      <a:pt x="62" y="185"/>
                    </a:cubicBezTo>
                    <a:lnTo>
                      <a:pt x="62" y="185"/>
                    </a:lnTo>
                    <a:lnTo>
                      <a:pt x="62" y="185"/>
                    </a:lnTo>
                    <a:cubicBezTo>
                      <a:pt x="62" y="185"/>
                      <a:pt x="93" y="154"/>
                      <a:pt x="124" y="154"/>
                    </a:cubicBezTo>
                    <a:cubicBezTo>
                      <a:pt x="124" y="154"/>
                      <a:pt x="124" y="154"/>
                      <a:pt x="124" y="185"/>
                    </a:cubicBezTo>
                    <a:lnTo>
                      <a:pt x="124" y="217"/>
                    </a:lnTo>
                    <a:lnTo>
                      <a:pt x="124" y="217"/>
                    </a:lnTo>
                    <a:cubicBezTo>
                      <a:pt x="156" y="217"/>
                      <a:pt x="156" y="217"/>
                      <a:pt x="156" y="248"/>
                    </a:cubicBezTo>
                    <a:lnTo>
                      <a:pt x="156" y="278"/>
                    </a:lnTo>
                    <a:cubicBezTo>
                      <a:pt x="156" y="310"/>
                      <a:pt x="124" y="341"/>
                      <a:pt x="93" y="341"/>
                    </a:cubicBezTo>
                    <a:lnTo>
                      <a:pt x="93" y="341"/>
                    </a:lnTo>
                    <a:lnTo>
                      <a:pt x="93" y="341"/>
                    </a:lnTo>
                    <a:cubicBezTo>
                      <a:pt x="93" y="372"/>
                      <a:pt x="93" y="372"/>
                      <a:pt x="62" y="372"/>
                    </a:cubicBezTo>
                    <a:cubicBezTo>
                      <a:pt x="93" y="372"/>
                      <a:pt x="93" y="372"/>
                      <a:pt x="93" y="372"/>
                    </a:cubicBezTo>
                    <a:cubicBezTo>
                      <a:pt x="93" y="372"/>
                      <a:pt x="93" y="372"/>
                      <a:pt x="124" y="402"/>
                    </a:cubicBezTo>
                    <a:lnTo>
                      <a:pt x="124" y="372"/>
                    </a:lnTo>
                    <a:lnTo>
                      <a:pt x="156" y="372"/>
                    </a:lnTo>
                    <a:cubicBezTo>
                      <a:pt x="156" y="372"/>
                      <a:pt x="186" y="372"/>
                      <a:pt x="186" y="402"/>
                    </a:cubicBezTo>
                    <a:cubicBezTo>
                      <a:pt x="186" y="402"/>
                      <a:pt x="186" y="402"/>
                      <a:pt x="156" y="434"/>
                    </a:cubicBezTo>
                    <a:lnTo>
                      <a:pt x="156" y="434"/>
                    </a:lnTo>
                    <a:lnTo>
                      <a:pt x="156" y="434"/>
                    </a:lnTo>
                    <a:cubicBezTo>
                      <a:pt x="156" y="434"/>
                      <a:pt x="156" y="465"/>
                      <a:pt x="186" y="465"/>
                    </a:cubicBezTo>
                    <a:lnTo>
                      <a:pt x="186" y="434"/>
                    </a:lnTo>
                    <a:lnTo>
                      <a:pt x="217" y="434"/>
                    </a:lnTo>
                    <a:lnTo>
                      <a:pt x="248" y="434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91" name="Freeform 147"/>
              <p:cNvSpPr>
                <a:spLocks noChangeArrowheads="1"/>
              </p:cNvSpPr>
              <p:nvPr/>
            </p:nvSpPr>
            <p:spPr bwMode="auto">
              <a:xfrm>
                <a:off x="2206625" y="2549525"/>
                <a:ext cx="758825" cy="849313"/>
              </a:xfrm>
              <a:custGeom>
                <a:avLst/>
                <a:gdLst>
                  <a:gd name="T0" fmla="*/ 1085 w 2108"/>
                  <a:gd name="T1" fmla="*/ 155 h 2357"/>
                  <a:gd name="T2" fmla="*/ 992 w 2108"/>
                  <a:gd name="T3" fmla="*/ 155 h 2357"/>
                  <a:gd name="T4" fmla="*/ 898 w 2108"/>
                  <a:gd name="T5" fmla="*/ 186 h 2357"/>
                  <a:gd name="T6" fmla="*/ 774 w 2108"/>
                  <a:gd name="T7" fmla="*/ 217 h 2357"/>
                  <a:gd name="T8" fmla="*/ 713 w 2108"/>
                  <a:gd name="T9" fmla="*/ 124 h 2357"/>
                  <a:gd name="T10" fmla="*/ 682 w 2108"/>
                  <a:gd name="T11" fmla="*/ 0 h 2357"/>
                  <a:gd name="T12" fmla="*/ 620 w 2108"/>
                  <a:gd name="T13" fmla="*/ 62 h 2357"/>
                  <a:gd name="T14" fmla="*/ 558 w 2108"/>
                  <a:gd name="T15" fmla="*/ 62 h 2357"/>
                  <a:gd name="T16" fmla="*/ 526 w 2108"/>
                  <a:gd name="T17" fmla="*/ 93 h 2357"/>
                  <a:gd name="T18" fmla="*/ 558 w 2108"/>
                  <a:gd name="T19" fmla="*/ 155 h 2357"/>
                  <a:gd name="T20" fmla="*/ 496 w 2108"/>
                  <a:gd name="T21" fmla="*/ 217 h 2357"/>
                  <a:gd name="T22" fmla="*/ 372 w 2108"/>
                  <a:gd name="T23" fmla="*/ 248 h 2357"/>
                  <a:gd name="T24" fmla="*/ 310 w 2108"/>
                  <a:gd name="T25" fmla="*/ 186 h 2357"/>
                  <a:gd name="T26" fmla="*/ 248 w 2108"/>
                  <a:gd name="T27" fmla="*/ 186 h 2357"/>
                  <a:gd name="T28" fmla="*/ 217 w 2108"/>
                  <a:gd name="T29" fmla="*/ 248 h 2357"/>
                  <a:gd name="T30" fmla="*/ 217 w 2108"/>
                  <a:gd name="T31" fmla="*/ 341 h 2357"/>
                  <a:gd name="T32" fmla="*/ 186 w 2108"/>
                  <a:gd name="T33" fmla="*/ 589 h 2357"/>
                  <a:gd name="T34" fmla="*/ 93 w 2108"/>
                  <a:gd name="T35" fmla="*/ 589 h 2357"/>
                  <a:gd name="T36" fmla="*/ 30 w 2108"/>
                  <a:gd name="T37" fmla="*/ 651 h 2357"/>
                  <a:gd name="T38" fmla="*/ 0 w 2108"/>
                  <a:gd name="T39" fmla="*/ 744 h 2357"/>
                  <a:gd name="T40" fmla="*/ 0 w 2108"/>
                  <a:gd name="T41" fmla="*/ 806 h 2357"/>
                  <a:gd name="T42" fmla="*/ 62 w 2108"/>
                  <a:gd name="T43" fmla="*/ 899 h 2357"/>
                  <a:gd name="T44" fmla="*/ 154 w 2108"/>
                  <a:gd name="T45" fmla="*/ 775 h 2357"/>
                  <a:gd name="T46" fmla="*/ 217 w 2108"/>
                  <a:gd name="T47" fmla="*/ 961 h 2357"/>
                  <a:gd name="T48" fmla="*/ 248 w 2108"/>
                  <a:gd name="T49" fmla="*/ 961 h 2357"/>
                  <a:gd name="T50" fmla="*/ 402 w 2108"/>
                  <a:gd name="T51" fmla="*/ 899 h 2357"/>
                  <a:gd name="T52" fmla="*/ 465 w 2108"/>
                  <a:gd name="T53" fmla="*/ 930 h 2357"/>
                  <a:gd name="T54" fmla="*/ 465 w 2108"/>
                  <a:gd name="T55" fmla="*/ 992 h 2357"/>
                  <a:gd name="T56" fmla="*/ 496 w 2108"/>
                  <a:gd name="T57" fmla="*/ 1054 h 2357"/>
                  <a:gd name="T58" fmla="*/ 589 w 2108"/>
                  <a:gd name="T59" fmla="*/ 1084 h 2357"/>
                  <a:gd name="T60" fmla="*/ 713 w 2108"/>
                  <a:gd name="T61" fmla="*/ 1178 h 2357"/>
                  <a:gd name="T62" fmla="*/ 744 w 2108"/>
                  <a:gd name="T63" fmla="*/ 1271 h 2357"/>
                  <a:gd name="T64" fmla="*/ 806 w 2108"/>
                  <a:gd name="T65" fmla="*/ 1301 h 2357"/>
                  <a:gd name="T66" fmla="*/ 837 w 2108"/>
                  <a:gd name="T67" fmla="*/ 1364 h 2357"/>
                  <a:gd name="T68" fmla="*/ 868 w 2108"/>
                  <a:gd name="T69" fmla="*/ 1425 h 2357"/>
                  <a:gd name="T70" fmla="*/ 868 w 2108"/>
                  <a:gd name="T71" fmla="*/ 1549 h 2357"/>
                  <a:gd name="T72" fmla="*/ 868 w 2108"/>
                  <a:gd name="T73" fmla="*/ 1673 h 2357"/>
                  <a:gd name="T74" fmla="*/ 898 w 2108"/>
                  <a:gd name="T75" fmla="*/ 1673 h 2357"/>
                  <a:gd name="T76" fmla="*/ 961 w 2108"/>
                  <a:gd name="T77" fmla="*/ 1673 h 2357"/>
                  <a:gd name="T78" fmla="*/ 1022 w 2108"/>
                  <a:gd name="T79" fmla="*/ 1767 h 2357"/>
                  <a:gd name="T80" fmla="*/ 1054 w 2108"/>
                  <a:gd name="T81" fmla="*/ 1860 h 2357"/>
                  <a:gd name="T82" fmla="*/ 1116 w 2108"/>
                  <a:gd name="T83" fmla="*/ 1984 h 2357"/>
                  <a:gd name="T84" fmla="*/ 1022 w 2108"/>
                  <a:gd name="T85" fmla="*/ 2077 h 2357"/>
                  <a:gd name="T86" fmla="*/ 930 w 2108"/>
                  <a:gd name="T87" fmla="*/ 2201 h 2357"/>
                  <a:gd name="T88" fmla="*/ 992 w 2108"/>
                  <a:gd name="T89" fmla="*/ 2263 h 2357"/>
                  <a:gd name="T90" fmla="*/ 1116 w 2108"/>
                  <a:gd name="T91" fmla="*/ 2356 h 2357"/>
                  <a:gd name="T92" fmla="*/ 1364 w 2108"/>
                  <a:gd name="T93" fmla="*/ 2045 h 2357"/>
                  <a:gd name="T94" fmla="*/ 1394 w 2108"/>
                  <a:gd name="T95" fmla="*/ 1891 h 2357"/>
                  <a:gd name="T96" fmla="*/ 1518 w 2108"/>
                  <a:gd name="T97" fmla="*/ 1797 h 2357"/>
                  <a:gd name="T98" fmla="*/ 1674 w 2108"/>
                  <a:gd name="T99" fmla="*/ 1736 h 2357"/>
                  <a:gd name="T100" fmla="*/ 1798 w 2108"/>
                  <a:gd name="T101" fmla="*/ 1549 h 2357"/>
                  <a:gd name="T102" fmla="*/ 1890 w 2108"/>
                  <a:gd name="T103" fmla="*/ 1271 h 2357"/>
                  <a:gd name="T104" fmla="*/ 1922 w 2108"/>
                  <a:gd name="T105" fmla="*/ 1054 h 2357"/>
                  <a:gd name="T106" fmla="*/ 2046 w 2108"/>
                  <a:gd name="T107" fmla="*/ 899 h 2357"/>
                  <a:gd name="T108" fmla="*/ 2107 w 2108"/>
                  <a:gd name="T109" fmla="*/ 682 h 2357"/>
                  <a:gd name="T110" fmla="*/ 1890 w 2108"/>
                  <a:gd name="T111" fmla="*/ 527 h 2357"/>
                  <a:gd name="T112" fmla="*/ 1735 w 2108"/>
                  <a:gd name="T113" fmla="*/ 465 h 2357"/>
                  <a:gd name="T114" fmla="*/ 1611 w 2108"/>
                  <a:gd name="T115" fmla="*/ 465 h 2357"/>
                  <a:gd name="T116" fmla="*/ 1487 w 2108"/>
                  <a:gd name="T117" fmla="*/ 372 h 2357"/>
                  <a:gd name="T118" fmla="*/ 1333 w 2108"/>
                  <a:gd name="T119" fmla="*/ 372 h 2357"/>
                  <a:gd name="T120" fmla="*/ 1270 w 2108"/>
                  <a:gd name="T121" fmla="*/ 310 h 2357"/>
                  <a:gd name="T122" fmla="*/ 1209 w 2108"/>
                  <a:gd name="T123" fmla="*/ 124 h 2357"/>
                  <a:gd name="T124" fmla="*/ 1178 w 2108"/>
                  <a:gd name="T125" fmla="*/ 93 h 2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108" h="2357">
                    <a:moveTo>
                      <a:pt x="1178" y="93"/>
                    </a:moveTo>
                    <a:lnTo>
                      <a:pt x="1178" y="93"/>
                    </a:lnTo>
                    <a:lnTo>
                      <a:pt x="1178" y="93"/>
                    </a:lnTo>
                    <a:cubicBezTo>
                      <a:pt x="1178" y="124"/>
                      <a:pt x="1178" y="124"/>
                      <a:pt x="1146" y="155"/>
                    </a:cubicBezTo>
                    <a:lnTo>
                      <a:pt x="1146" y="155"/>
                    </a:lnTo>
                    <a:lnTo>
                      <a:pt x="1116" y="155"/>
                    </a:lnTo>
                    <a:cubicBezTo>
                      <a:pt x="1085" y="155"/>
                      <a:pt x="1085" y="155"/>
                      <a:pt x="1085" y="155"/>
                    </a:cubicBezTo>
                    <a:lnTo>
                      <a:pt x="1085" y="155"/>
                    </a:lnTo>
                    <a:lnTo>
                      <a:pt x="1085" y="155"/>
                    </a:lnTo>
                    <a:cubicBezTo>
                      <a:pt x="1054" y="155"/>
                      <a:pt x="1054" y="155"/>
                      <a:pt x="1054" y="155"/>
                    </a:cubicBezTo>
                    <a:lnTo>
                      <a:pt x="1054" y="155"/>
                    </a:lnTo>
                    <a:cubicBezTo>
                      <a:pt x="1054" y="155"/>
                      <a:pt x="1054" y="155"/>
                      <a:pt x="1022" y="155"/>
                    </a:cubicBezTo>
                    <a:cubicBezTo>
                      <a:pt x="1022" y="155"/>
                      <a:pt x="1022" y="155"/>
                      <a:pt x="992" y="155"/>
                    </a:cubicBezTo>
                    <a:lnTo>
                      <a:pt x="992" y="155"/>
                    </a:lnTo>
                    <a:lnTo>
                      <a:pt x="992" y="155"/>
                    </a:lnTo>
                    <a:lnTo>
                      <a:pt x="992" y="155"/>
                    </a:lnTo>
                    <a:cubicBezTo>
                      <a:pt x="961" y="155"/>
                      <a:pt x="961" y="186"/>
                      <a:pt x="961" y="186"/>
                    </a:cubicBezTo>
                    <a:cubicBezTo>
                      <a:pt x="930" y="186"/>
                      <a:pt x="930" y="186"/>
                      <a:pt x="930" y="186"/>
                    </a:cubicBezTo>
                    <a:lnTo>
                      <a:pt x="930" y="186"/>
                    </a:lnTo>
                    <a:cubicBezTo>
                      <a:pt x="930" y="186"/>
                      <a:pt x="930" y="186"/>
                      <a:pt x="898" y="186"/>
                    </a:cubicBezTo>
                    <a:lnTo>
                      <a:pt x="898" y="186"/>
                    </a:lnTo>
                    <a:cubicBezTo>
                      <a:pt x="898" y="186"/>
                      <a:pt x="898" y="186"/>
                      <a:pt x="868" y="186"/>
                    </a:cubicBezTo>
                    <a:lnTo>
                      <a:pt x="868" y="186"/>
                    </a:lnTo>
                    <a:cubicBezTo>
                      <a:pt x="868" y="217"/>
                      <a:pt x="868" y="217"/>
                      <a:pt x="837" y="217"/>
                    </a:cubicBezTo>
                    <a:lnTo>
                      <a:pt x="837" y="217"/>
                    </a:lnTo>
                    <a:cubicBezTo>
                      <a:pt x="837" y="217"/>
                      <a:pt x="837" y="217"/>
                      <a:pt x="806" y="217"/>
                    </a:cubicBezTo>
                    <a:lnTo>
                      <a:pt x="806" y="217"/>
                    </a:lnTo>
                    <a:cubicBezTo>
                      <a:pt x="806" y="217"/>
                      <a:pt x="806" y="217"/>
                      <a:pt x="774" y="217"/>
                    </a:cubicBezTo>
                    <a:cubicBezTo>
                      <a:pt x="774" y="217"/>
                      <a:pt x="774" y="217"/>
                      <a:pt x="744" y="217"/>
                    </a:cubicBezTo>
                    <a:lnTo>
                      <a:pt x="744" y="217"/>
                    </a:lnTo>
                    <a:lnTo>
                      <a:pt x="744" y="217"/>
                    </a:lnTo>
                    <a:cubicBezTo>
                      <a:pt x="713" y="186"/>
                      <a:pt x="713" y="186"/>
                      <a:pt x="713" y="155"/>
                    </a:cubicBezTo>
                    <a:lnTo>
                      <a:pt x="713" y="155"/>
                    </a:lnTo>
                    <a:lnTo>
                      <a:pt x="713" y="155"/>
                    </a:lnTo>
                    <a:lnTo>
                      <a:pt x="713" y="124"/>
                    </a:lnTo>
                    <a:lnTo>
                      <a:pt x="713" y="124"/>
                    </a:lnTo>
                    <a:lnTo>
                      <a:pt x="713" y="93"/>
                    </a:lnTo>
                    <a:lnTo>
                      <a:pt x="713" y="93"/>
                    </a:lnTo>
                    <a:lnTo>
                      <a:pt x="713" y="93"/>
                    </a:lnTo>
                    <a:lnTo>
                      <a:pt x="713" y="62"/>
                    </a:lnTo>
                    <a:lnTo>
                      <a:pt x="713" y="31"/>
                    </a:lnTo>
                    <a:cubicBezTo>
                      <a:pt x="713" y="31"/>
                      <a:pt x="713" y="31"/>
                      <a:pt x="682" y="0"/>
                    </a:cubicBezTo>
                    <a:cubicBezTo>
                      <a:pt x="682" y="31"/>
                      <a:pt x="682" y="31"/>
                      <a:pt x="682" y="31"/>
                    </a:cubicBezTo>
                    <a:lnTo>
                      <a:pt x="650" y="31"/>
                    </a:lnTo>
                    <a:lnTo>
                      <a:pt x="650" y="31"/>
                    </a:lnTo>
                    <a:lnTo>
                      <a:pt x="650" y="31"/>
                    </a:lnTo>
                    <a:lnTo>
                      <a:pt x="620" y="62"/>
                    </a:lnTo>
                    <a:lnTo>
                      <a:pt x="620" y="62"/>
                    </a:lnTo>
                    <a:lnTo>
                      <a:pt x="620" y="62"/>
                    </a:lnTo>
                    <a:cubicBezTo>
                      <a:pt x="589" y="62"/>
                      <a:pt x="589" y="62"/>
                      <a:pt x="589" y="62"/>
                    </a:cubicBezTo>
                    <a:lnTo>
                      <a:pt x="589" y="62"/>
                    </a:lnTo>
                    <a:lnTo>
                      <a:pt x="589" y="62"/>
                    </a:lnTo>
                    <a:lnTo>
                      <a:pt x="589" y="93"/>
                    </a:lnTo>
                    <a:lnTo>
                      <a:pt x="589" y="93"/>
                    </a:lnTo>
                    <a:cubicBezTo>
                      <a:pt x="558" y="93"/>
                      <a:pt x="558" y="93"/>
                      <a:pt x="558" y="93"/>
                    </a:cubicBezTo>
                    <a:lnTo>
                      <a:pt x="558" y="62"/>
                    </a:lnTo>
                    <a:lnTo>
                      <a:pt x="558" y="62"/>
                    </a:lnTo>
                    <a:cubicBezTo>
                      <a:pt x="558" y="62"/>
                      <a:pt x="558" y="62"/>
                      <a:pt x="526" y="62"/>
                    </a:cubicBezTo>
                    <a:lnTo>
                      <a:pt x="526" y="62"/>
                    </a:lnTo>
                    <a:lnTo>
                      <a:pt x="526" y="62"/>
                    </a:lnTo>
                    <a:lnTo>
                      <a:pt x="526" y="62"/>
                    </a:lnTo>
                    <a:lnTo>
                      <a:pt x="526" y="62"/>
                    </a:lnTo>
                    <a:lnTo>
                      <a:pt x="526" y="93"/>
                    </a:lnTo>
                    <a:lnTo>
                      <a:pt x="526" y="93"/>
                    </a:lnTo>
                    <a:lnTo>
                      <a:pt x="558" y="93"/>
                    </a:lnTo>
                    <a:lnTo>
                      <a:pt x="558" y="93"/>
                    </a:lnTo>
                    <a:lnTo>
                      <a:pt x="589" y="124"/>
                    </a:lnTo>
                    <a:lnTo>
                      <a:pt x="589" y="124"/>
                    </a:lnTo>
                    <a:lnTo>
                      <a:pt x="589" y="124"/>
                    </a:lnTo>
                    <a:lnTo>
                      <a:pt x="558" y="155"/>
                    </a:lnTo>
                    <a:lnTo>
                      <a:pt x="558" y="155"/>
                    </a:lnTo>
                    <a:lnTo>
                      <a:pt x="526" y="155"/>
                    </a:lnTo>
                    <a:lnTo>
                      <a:pt x="526" y="155"/>
                    </a:lnTo>
                    <a:cubicBezTo>
                      <a:pt x="526" y="186"/>
                      <a:pt x="526" y="186"/>
                      <a:pt x="526" y="186"/>
                    </a:cubicBezTo>
                    <a:cubicBezTo>
                      <a:pt x="526" y="186"/>
                      <a:pt x="526" y="186"/>
                      <a:pt x="526" y="217"/>
                    </a:cubicBezTo>
                    <a:cubicBezTo>
                      <a:pt x="496" y="217"/>
                      <a:pt x="496" y="217"/>
                      <a:pt x="496" y="217"/>
                    </a:cubicBezTo>
                    <a:lnTo>
                      <a:pt x="496" y="217"/>
                    </a:lnTo>
                    <a:cubicBezTo>
                      <a:pt x="465" y="217"/>
                      <a:pt x="465" y="217"/>
                      <a:pt x="465" y="248"/>
                    </a:cubicBezTo>
                    <a:lnTo>
                      <a:pt x="465" y="248"/>
                    </a:lnTo>
                    <a:lnTo>
                      <a:pt x="434" y="248"/>
                    </a:lnTo>
                    <a:lnTo>
                      <a:pt x="434" y="248"/>
                    </a:lnTo>
                    <a:lnTo>
                      <a:pt x="402" y="248"/>
                    </a:lnTo>
                    <a:cubicBezTo>
                      <a:pt x="402" y="248"/>
                      <a:pt x="402" y="248"/>
                      <a:pt x="372" y="248"/>
                    </a:cubicBezTo>
                    <a:lnTo>
                      <a:pt x="372" y="248"/>
                    </a:lnTo>
                    <a:cubicBezTo>
                      <a:pt x="372" y="248"/>
                      <a:pt x="372" y="248"/>
                      <a:pt x="341" y="248"/>
                    </a:cubicBezTo>
                    <a:lnTo>
                      <a:pt x="341" y="248"/>
                    </a:lnTo>
                    <a:lnTo>
                      <a:pt x="341" y="248"/>
                    </a:lnTo>
                    <a:cubicBezTo>
                      <a:pt x="341" y="248"/>
                      <a:pt x="341" y="248"/>
                      <a:pt x="310" y="217"/>
                    </a:cubicBezTo>
                    <a:lnTo>
                      <a:pt x="310" y="217"/>
                    </a:lnTo>
                    <a:cubicBezTo>
                      <a:pt x="310" y="186"/>
                      <a:pt x="310" y="186"/>
                      <a:pt x="310" y="186"/>
                    </a:cubicBezTo>
                    <a:lnTo>
                      <a:pt x="310" y="186"/>
                    </a:lnTo>
                    <a:lnTo>
                      <a:pt x="310" y="186"/>
                    </a:lnTo>
                    <a:lnTo>
                      <a:pt x="310" y="186"/>
                    </a:lnTo>
                    <a:cubicBezTo>
                      <a:pt x="310" y="186"/>
                      <a:pt x="310" y="186"/>
                      <a:pt x="278" y="186"/>
                    </a:cubicBezTo>
                    <a:lnTo>
                      <a:pt x="278" y="186"/>
                    </a:lnTo>
                    <a:lnTo>
                      <a:pt x="278" y="186"/>
                    </a:lnTo>
                    <a:lnTo>
                      <a:pt x="248" y="186"/>
                    </a:lnTo>
                    <a:lnTo>
                      <a:pt x="248" y="186"/>
                    </a:lnTo>
                    <a:cubicBezTo>
                      <a:pt x="248" y="217"/>
                      <a:pt x="248" y="217"/>
                      <a:pt x="248" y="217"/>
                    </a:cubicBezTo>
                    <a:lnTo>
                      <a:pt x="248" y="248"/>
                    </a:lnTo>
                    <a:lnTo>
                      <a:pt x="248" y="248"/>
                    </a:lnTo>
                    <a:lnTo>
                      <a:pt x="217" y="248"/>
                    </a:lnTo>
                    <a:lnTo>
                      <a:pt x="217" y="248"/>
                    </a:lnTo>
                    <a:lnTo>
                      <a:pt x="217" y="248"/>
                    </a:lnTo>
                    <a:lnTo>
                      <a:pt x="217" y="248"/>
                    </a:lnTo>
                    <a:cubicBezTo>
                      <a:pt x="217" y="279"/>
                      <a:pt x="186" y="279"/>
                      <a:pt x="186" y="279"/>
                    </a:cubicBezTo>
                    <a:lnTo>
                      <a:pt x="186" y="279"/>
                    </a:lnTo>
                    <a:lnTo>
                      <a:pt x="186" y="279"/>
                    </a:lnTo>
                    <a:lnTo>
                      <a:pt x="186" y="279"/>
                    </a:lnTo>
                    <a:cubicBezTo>
                      <a:pt x="217" y="279"/>
                      <a:pt x="217" y="310"/>
                      <a:pt x="217" y="341"/>
                    </a:cubicBezTo>
                    <a:lnTo>
                      <a:pt x="217" y="341"/>
                    </a:lnTo>
                    <a:lnTo>
                      <a:pt x="217" y="341"/>
                    </a:lnTo>
                    <a:cubicBezTo>
                      <a:pt x="217" y="372"/>
                      <a:pt x="217" y="434"/>
                      <a:pt x="217" y="527"/>
                    </a:cubicBezTo>
                    <a:lnTo>
                      <a:pt x="217" y="527"/>
                    </a:lnTo>
                    <a:cubicBezTo>
                      <a:pt x="217" y="527"/>
                      <a:pt x="217" y="527"/>
                      <a:pt x="217" y="558"/>
                    </a:cubicBezTo>
                    <a:cubicBezTo>
                      <a:pt x="248" y="558"/>
                      <a:pt x="248" y="558"/>
                      <a:pt x="248" y="558"/>
                    </a:cubicBezTo>
                    <a:cubicBezTo>
                      <a:pt x="186" y="558"/>
                      <a:pt x="186" y="558"/>
                      <a:pt x="186" y="558"/>
                    </a:cubicBezTo>
                    <a:cubicBezTo>
                      <a:pt x="186" y="558"/>
                      <a:pt x="186" y="558"/>
                      <a:pt x="186" y="589"/>
                    </a:cubicBezTo>
                    <a:lnTo>
                      <a:pt x="186" y="589"/>
                    </a:lnTo>
                    <a:lnTo>
                      <a:pt x="154" y="589"/>
                    </a:lnTo>
                    <a:lnTo>
                      <a:pt x="154" y="589"/>
                    </a:lnTo>
                    <a:lnTo>
                      <a:pt x="154" y="589"/>
                    </a:lnTo>
                    <a:lnTo>
                      <a:pt x="154" y="589"/>
                    </a:lnTo>
                    <a:lnTo>
                      <a:pt x="154" y="589"/>
                    </a:lnTo>
                    <a:cubicBezTo>
                      <a:pt x="124" y="589"/>
                      <a:pt x="124" y="589"/>
                      <a:pt x="93" y="589"/>
                    </a:cubicBezTo>
                    <a:lnTo>
                      <a:pt x="93" y="589"/>
                    </a:lnTo>
                    <a:lnTo>
                      <a:pt x="93" y="589"/>
                    </a:lnTo>
                    <a:cubicBezTo>
                      <a:pt x="62" y="589"/>
                      <a:pt x="62" y="589"/>
                      <a:pt x="62" y="589"/>
                    </a:cubicBezTo>
                    <a:lnTo>
                      <a:pt x="62" y="589"/>
                    </a:lnTo>
                    <a:cubicBezTo>
                      <a:pt x="62" y="620"/>
                      <a:pt x="30" y="620"/>
                      <a:pt x="30" y="620"/>
                    </a:cubicBezTo>
                    <a:lnTo>
                      <a:pt x="30" y="620"/>
                    </a:lnTo>
                    <a:cubicBezTo>
                      <a:pt x="30" y="651"/>
                      <a:pt x="30" y="651"/>
                      <a:pt x="30" y="651"/>
                    </a:cubicBezTo>
                    <a:lnTo>
                      <a:pt x="30" y="651"/>
                    </a:lnTo>
                    <a:cubicBezTo>
                      <a:pt x="30" y="651"/>
                      <a:pt x="30" y="651"/>
                      <a:pt x="30" y="682"/>
                    </a:cubicBezTo>
                    <a:lnTo>
                      <a:pt x="30" y="682"/>
                    </a:lnTo>
                    <a:lnTo>
                      <a:pt x="30" y="682"/>
                    </a:lnTo>
                    <a:lnTo>
                      <a:pt x="30" y="682"/>
                    </a:lnTo>
                    <a:lnTo>
                      <a:pt x="30" y="682"/>
                    </a:lnTo>
                    <a:cubicBezTo>
                      <a:pt x="30" y="713"/>
                      <a:pt x="30" y="713"/>
                      <a:pt x="0" y="744"/>
                    </a:cubicBezTo>
                    <a:lnTo>
                      <a:pt x="0" y="744"/>
                    </a:lnTo>
                    <a:lnTo>
                      <a:pt x="0" y="744"/>
                    </a:lnTo>
                    <a:lnTo>
                      <a:pt x="0" y="744"/>
                    </a:lnTo>
                    <a:lnTo>
                      <a:pt x="0" y="775"/>
                    </a:lnTo>
                    <a:lnTo>
                      <a:pt x="0" y="775"/>
                    </a:lnTo>
                    <a:lnTo>
                      <a:pt x="0" y="806"/>
                    </a:lnTo>
                    <a:lnTo>
                      <a:pt x="0" y="806"/>
                    </a:lnTo>
                    <a:lnTo>
                      <a:pt x="0" y="806"/>
                    </a:lnTo>
                    <a:lnTo>
                      <a:pt x="0" y="806"/>
                    </a:lnTo>
                    <a:cubicBezTo>
                      <a:pt x="30" y="837"/>
                      <a:pt x="30" y="837"/>
                      <a:pt x="30" y="868"/>
                    </a:cubicBezTo>
                    <a:lnTo>
                      <a:pt x="30" y="868"/>
                    </a:lnTo>
                    <a:lnTo>
                      <a:pt x="30" y="868"/>
                    </a:lnTo>
                    <a:lnTo>
                      <a:pt x="62" y="868"/>
                    </a:lnTo>
                    <a:cubicBezTo>
                      <a:pt x="62" y="899"/>
                      <a:pt x="62" y="899"/>
                      <a:pt x="62" y="899"/>
                    </a:cubicBezTo>
                    <a:lnTo>
                      <a:pt x="62" y="899"/>
                    </a:lnTo>
                    <a:lnTo>
                      <a:pt x="62" y="899"/>
                    </a:lnTo>
                    <a:cubicBezTo>
                      <a:pt x="93" y="899"/>
                      <a:pt x="93" y="899"/>
                      <a:pt x="93" y="899"/>
                    </a:cubicBezTo>
                    <a:lnTo>
                      <a:pt x="93" y="899"/>
                    </a:lnTo>
                    <a:lnTo>
                      <a:pt x="93" y="899"/>
                    </a:lnTo>
                    <a:cubicBezTo>
                      <a:pt x="93" y="899"/>
                      <a:pt x="93" y="899"/>
                      <a:pt x="124" y="868"/>
                    </a:cubicBezTo>
                    <a:lnTo>
                      <a:pt x="124" y="868"/>
                    </a:lnTo>
                    <a:cubicBezTo>
                      <a:pt x="154" y="775"/>
                      <a:pt x="154" y="775"/>
                      <a:pt x="154" y="775"/>
                    </a:cubicBezTo>
                    <a:cubicBezTo>
                      <a:pt x="154" y="899"/>
                      <a:pt x="154" y="899"/>
                      <a:pt x="154" y="899"/>
                    </a:cubicBezTo>
                    <a:cubicBezTo>
                      <a:pt x="154" y="899"/>
                      <a:pt x="154" y="930"/>
                      <a:pt x="154" y="961"/>
                    </a:cubicBezTo>
                    <a:lnTo>
                      <a:pt x="186" y="961"/>
                    </a:lnTo>
                    <a:lnTo>
                      <a:pt x="186" y="961"/>
                    </a:lnTo>
                    <a:lnTo>
                      <a:pt x="186" y="961"/>
                    </a:lnTo>
                    <a:cubicBezTo>
                      <a:pt x="217" y="961"/>
                      <a:pt x="217" y="961"/>
                      <a:pt x="217" y="961"/>
                    </a:cubicBezTo>
                    <a:lnTo>
                      <a:pt x="217" y="961"/>
                    </a:lnTo>
                    <a:lnTo>
                      <a:pt x="217" y="961"/>
                    </a:lnTo>
                    <a:lnTo>
                      <a:pt x="217" y="961"/>
                    </a:lnTo>
                    <a:cubicBezTo>
                      <a:pt x="217" y="961"/>
                      <a:pt x="217" y="961"/>
                      <a:pt x="248" y="961"/>
                    </a:cubicBezTo>
                    <a:lnTo>
                      <a:pt x="248" y="961"/>
                    </a:lnTo>
                    <a:lnTo>
                      <a:pt x="248" y="961"/>
                    </a:lnTo>
                    <a:lnTo>
                      <a:pt x="248" y="961"/>
                    </a:lnTo>
                    <a:lnTo>
                      <a:pt x="248" y="961"/>
                    </a:lnTo>
                    <a:lnTo>
                      <a:pt x="248" y="961"/>
                    </a:lnTo>
                    <a:cubicBezTo>
                      <a:pt x="278" y="961"/>
                      <a:pt x="278" y="930"/>
                      <a:pt x="278" y="930"/>
                    </a:cubicBezTo>
                    <a:lnTo>
                      <a:pt x="278" y="930"/>
                    </a:lnTo>
                    <a:cubicBezTo>
                      <a:pt x="310" y="930"/>
                      <a:pt x="310" y="899"/>
                      <a:pt x="341" y="899"/>
                    </a:cubicBezTo>
                    <a:lnTo>
                      <a:pt x="341" y="899"/>
                    </a:lnTo>
                    <a:cubicBezTo>
                      <a:pt x="341" y="868"/>
                      <a:pt x="372" y="868"/>
                      <a:pt x="372" y="868"/>
                    </a:cubicBezTo>
                    <a:cubicBezTo>
                      <a:pt x="372" y="868"/>
                      <a:pt x="402" y="868"/>
                      <a:pt x="402" y="899"/>
                    </a:cubicBezTo>
                    <a:lnTo>
                      <a:pt x="402" y="899"/>
                    </a:lnTo>
                    <a:cubicBezTo>
                      <a:pt x="402" y="868"/>
                      <a:pt x="402" y="868"/>
                      <a:pt x="434" y="868"/>
                    </a:cubicBezTo>
                    <a:lnTo>
                      <a:pt x="434" y="868"/>
                    </a:lnTo>
                    <a:cubicBezTo>
                      <a:pt x="434" y="868"/>
                      <a:pt x="434" y="868"/>
                      <a:pt x="465" y="899"/>
                    </a:cubicBezTo>
                    <a:lnTo>
                      <a:pt x="465" y="899"/>
                    </a:lnTo>
                    <a:lnTo>
                      <a:pt x="465" y="899"/>
                    </a:lnTo>
                    <a:cubicBezTo>
                      <a:pt x="465" y="930"/>
                      <a:pt x="465" y="930"/>
                      <a:pt x="465" y="930"/>
                    </a:cubicBezTo>
                    <a:lnTo>
                      <a:pt x="465" y="930"/>
                    </a:lnTo>
                    <a:lnTo>
                      <a:pt x="465" y="961"/>
                    </a:lnTo>
                    <a:cubicBezTo>
                      <a:pt x="465" y="961"/>
                      <a:pt x="465" y="961"/>
                      <a:pt x="465" y="992"/>
                    </a:cubicBezTo>
                    <a:lnTo>
                      <a:pt x="465" y="992"/>
                    </a:lnTo>
                    <a:lnTo>
                      <a:pt x="465" y="992"/>
                    </a:lnTo>
                    <a:lnTo>
                      <a:pt x="465" y="992"/>
                    </a:lnTo>
                    <a:lnTo>
                      <a:pt x="465" y="992"/>
                    </a:lnTo>
                    <a:cubicBezTo>
                      <a:pt x="465" y="1023"/>
                      <a:pt x="465" y="1023"/>
                      <a:pt x="465" y="1023"/>
                    </a:cubicBezTo>
                    <a:lnTo>
                      <a:pt x="465" y="1023"/>
                    </a:lnTo>
                    <a:lnTo>
                      <a:pt x="465" y="1023"/>
                    </a:lnTo>
                    <a:lnTo>
                      <a:pt x="465" y="1023"/>
                    </a:lnTo>
                    <a:lnTo>
                      <a:pt x="496" y="1023"/>
                    </a:lnTo>
                    <a:lnTo>
                      <a:pt x="496" y="1054"/>
                    </a:lnTo>
                    <a:lnTo>
                      <a:pt x="496" y="1054"/>
                    </a:lnTo>
                    <a:lnTo>
                      <a:pt x="496" y="1054"/>
                    </a:lnTo>
                    <a:cubicBezTo>
                      <a:pt x="526" y="1054"/>
                      <a:pt x="526" y="1054"/>
                      <a:pt x="526" y="1054"/>
                    </a:cubicBezTo>
                    <a:lnTo>
                      <a:pt x="526" y="1054"/>
                    </a:lnTo>
                    <a:cubicBezTo>
                      <a:pt x="526" y="1084"/>
                      <a:pt x="558" y="1084"/>
                      <a:pt x="558" y="1084"/>
                    </a:cubicBezTo>
                    <a:lnTo>
                      <a:pt x="558" y="1084"/>
                    </a:lnTo>
                    <a:lnTo>
                      <a:pt x="589" y="1084"/>
                    </a:lnTo>
                    <a:lnTo>
                      <a:pt x="589" y="1084"/>
                    </a:lnTo>
                    <a:cubicBezTo>
                      <a:pt x="620" y="1084"/>
                      <a:pt x="620" y="1084"/>
                      <a:pt x="620" y="1084"/>
                    </a:cubicBezTo>
                    <a:lnTo>
                      <a:pt x="620" y="1084"/>
                    </a:lnTo>
                    <a:cubicBezTo>
                      <a:pt x="620" y="1084"/>
                      <a:pt x="620" y="1116"/>
                      <a:pt x="650" y="1116"/>
                    </a:cubicBezTo>
                    <a:lnTo>
                      <a:pt x="650" y="1116"/>
                    </a:lnTo>
                    <a:lnTo>
                      <a:pt x="650" y="1116"/>
                    </a:lnTo>
                    <a:cubicBezTo>
                      <a:pt x="682" y="1116"/>
                      <a:pt x="682" y="1116"/>
                      <a:pt x="682" y="1116"/>
                    </a:cubicBezTo>
                    <a:cubicBezTo>
                      <a:pt x="713" y="1116"/>
                      <a:pt x="713" y="1147"/>
                      <a:pt x="713" y="1178"/>
                    </a:cubicBezTo>
                    <a:lnTo>
                      <a:pt x="713" y="1178"/>
                    </a:lnTo>
                    <a:cubicBezTo>
                      <a:pt x="744" y="1178"/>
                      <a:pt x="744" y="1178"/>
                      <a:pt x="744" y="1209"/>
                    </a:cubicBezTo>
                    <a:lnTo>
                      <a:pt x="744" y="1209"/>
                    </a:lnTo>
                    <a:cubicBezTo>
                      <a:pt x="744" y="1209"/>
                      <a:pt x="713" y="1209"/>
                      <a:pt x="713" y="1240"/>
                    </a:cubicBezTo>
                    <a:lnTo>
                      <a:pt x="713" y="1240"/>
                    </a:lnTo>
                    <a:cubicBezTo>
                      <a:pt x="744" y="1240"/>
                      <a:pt x="744" y="1240"/>
                      <a:pt x="744" y="1240"/>
                    </a:cubicBezTo>
                    <a:cubicBezTo>
                      <a:pt x="744" y="1271"/>
                      <a:pt x="744" y="1271"/>
                      <a:pt x="744" y="1271"/>
                    </a:cubicBezTo>
                    <a:lnTo>
                      <a:pt x="744" y="1271"/>
                    </a:lnTo>
                    <a:lnTo>
                      <a:pt x="744" y="1301"/>
                    </a:lnTo>
                    <a:lnTo>
                      <a:pt x="744" y="1301"/>
                    </a:lnTo>
                    <a:lnTo>
                      <a:pt x="744" y="1301"/>
                    </a:lnTo>
                    <a:lnTo>
                      <a:pt x="744" y="1301"/>
                    </a:lnTo>
                    <a:lnTo>
                      <a:pt x="774" y="1301"/>
                    </a:lnTo>
                    <a:cubicBezTo>
                      <a:pt x="806" y="1301"/>
                      <a:pt x="806" y="1301"/>
                      <a:pt x="806" y="1301"/>
                    </a:cubicBezTo>
                    <a:cubicBezTo>
                      <a:pt x="837" y="1301"/>
                      <a:pt x="837" y="1301"/>
                      <a:pt x="837" y="1301"/>
                    </a:cubicBezTo>
                    <a:lnTo>
                      <a:pt x="837" y="1333"/>
                    </a:lnTo>
                    <a:lnTo>
                      <a:pt x="837" y="1333"/>
                    </a:lnTo>
                    <a:lnTo>
                      <a:pt x="837" y="1364"/>
                    </a:lnTo>
                    <a:lnTo>
                      <a:pt x="837" y="1364"/>
                    </a:lnTo>
                    <a:lnTo>
                      <a:pt x="837" y="1364"/>
                    </a:lnTo>
                    <a:lnTo>
                      <a:pt x="837" y="1364"/>
                    </a:lnTo>
                    <a:lnTo>
                      <a:pt x="837" y="1364"/>
                    </a:lnTo>
                    <a:lnTo>
                      <a:pt x="837" y="1364"/>
                    </a:lnTo>
                    <a:lnTo>
                      <a:pt x="837" y="1364"/>
                    </a:lnTo>
                    <a:lnTo>
                      <a:pt x="837" y="1364"/>
                    </a:lnTo>
                    <a:lnTo>
                      <a:pt x="868" y="1364"/>
                    </a:lnTo>
                    <a:cubicBezTo>
                      <a:pt x="868" y="1395"/>
                      <a:pt x="868" y="1395"/>
                      <a:pt x="868" y="1425"/>
                    </a:cubicBezTo>
                    <a:lnTo>
                      <a:pt x="868" y="1425"/>
                    </a:lnTo>
                    <a:lnTo>
                      <a:pt x="898" y="1457"/>
                    </a:lnTo>
                    <a:lnTo>
                      <a:pt x="898" y="1457"/>
                    </a:lnTo>
                    <a:lnTo>
                      <a:pt x="898" y="1457"/>
                    </a:lnTo>
                    <a:cubicBezTo>
                      <a:pt x="898" y="1488"/>
                      <a:pt x="898" y="1488"/>
                      <a:pt x="868" y="1488"/>
                    </a:cubicBezTo>
                    <a:lnTo>
                      <a:pt x="868" y="1519"/>
                    </a:lnTo>
                    <a:cubicBezTo>
                      <a:pt x="868" y="1549"/>
                      <a:pt x="868" y="1549"/>
                      <a:pt x="868" y="1549"/>
                    </a:cubicBezTo>
                    <a:lnTo>
                      <a:pt x="868" y="1549"/>
                    </a:lnTo>
                    <a:lnTo>
                      <a:pt x="868" y="1549"/>
                    </a:lnTo>
                    <a:lnTo>
                      <a:pt x="868" y="1549"/>
                    </a:lnTo>
                    <a:lnTo>
                      <a:pt x="868" y="1549"/>
                    </a:lnTo>
                    <a:cubicBezTo>
                      <a:pt x="868" y="1581"/>
                      <a:pt x="868" y="1581"/>
                      <a:pt x="868" y="1612"/>
                    </a:cubicBezTo>
                    <a:lnTo>
                      <a:pt x="868" y="1612"/>
                    </a:lnTo>
                    <a:lnTo>
                      <a:pt x="868" y="1643"/>
                    </a:lnTo>
                    <a:lnTo>
                      <a:pt x="868" y="1673"/>
                    </a:lnTo>
                    <a:lnTo>
                      <a:pt x="868" y="1673"/>
                    </a:lnTo>
                    <a:lnTo>
                      <a:pt x="868" y="1673"/>
                    </a:lnTo>
                    <a:lnTo>
                      <a:pt x="868" y="1673"/>
                    </a:lnTo>
                    <a:lnTo>
                      <a:pt x="868" y="1673"/>
                    </a:lnTo>
                    <a:cubicBezTo>
                      <a:pt x="898" y="1673"/>
                      <a:pt x="898" y="1673"/>
                      <a:pt x="898" y="1673"/>
                    </a:cubicBezTo>
                    <a:lnTo>
                      <a:pt x="898" y="1673"/>
                    </a:lnTo>
                    <a:lnTo>
                      <a:pt x="898" y="1673"/>
                    </a:lnTo>
                    <a:lnTo>
                      <a:pt x="898" y="1673"/>
                    </a:lnTo>
                    <a:lnTo>
                      <a:pt x="898" y="1673"/>
                    </a:lnTo>
                    <a:cubicBezTo>
                      <a:pt x="898" y="1673"/>
                      <a:pt x="898" y="1673"/>
                      <a:pt x="930" y="1673"/>
                    </a:cubicBezTo>
                    <a:lnTo>
                      <a:pt x="930" y="1673"/>
                    </a:lnTo>
                    <a:lnTo>
                      <a:pt x="930" y="1673"/>
                    </a:lnTo>
                    <a:lnTo>
                      <a:pt x="930" y="1673"/>
                    </a:lnTo>
                    <a:cubicBezTo>
                      <a:pt x="930" y="1673"/>
                      <a:pt x="930" y="1673"/>
                      <a:pt x="961" y="1673"/>
                    </a:cubicBezTo>
                    <a:lnTo>
                      <a:pt x="961" y="1705"/>
                    </a:lnTo>
                    <a:lnTo>
                      <a:pt x="961" y="1705"/>
                    </a:lnTo>
                    <a:lnTo>
                      <a:pt x="992" y="1705"/>
                    </a:lnTo>
                    <a:cubicBezTo>
                      <a:pt x="992" y="1736"/>
                      <a:pt x="992" y="1767"/>
                      <a:pt x="992" y="1767"/>
                    </a:cubicBezTo>
                    <a:cubicBezTo>
                      <a:pt x="992" y="1767"/>
                      <a:pt x="992" y="1767"/>
                      <a:pt x="992" y="1797"/>
                    </a:cubicBezTo>
                    <a:cubicBezTo>
                      <a:pt x="992" y="1797"/>
                      <a:pt x="992" y="1797"/>
                      <a:pt x="992" y="1767"/>
                    </a:cubicBezTo>
                    <a:cubicBezTo>
                      <a:pt x="1022" y="1767"/>
                      <a:pt x="1022" y="1767"/>
                      <a:pt x="1022" y="1767"/>
                    </a:cubicBezTo>
                    <a:lnTo>
                      <a:pt x="1022" y="1767"/>
                    </a:lnTo>
                    <a:cubicBezTo>
                      <a:pt x="1054" y="1767"/>
                      <a:pt x="1085" y="1797"/>
                      <a:pt x="1085" y="1829"/>
                    </a:cubicBezTo>
                    <a:lnTo>
                      <a:pt x="1085" y="1829"/>
                    </a:lnTo>
                    <a:cubicBezTo>
                      <a:pt x="1085" y="1860"/>
                      <a:pt x="1054" y="1860"/>
                      <a:pt x="1054" y="1860"/>
                    </a:cubicBezTo>
                    <a:lnTo>
                      <a:pt x="1054" y="1860"/>
                    </a:lnTo>
                    <a:lnTo>
                      <a:pt x="1054" y="1860"/>
                    </a:lnTo>
                    <a:lnTo>
                      <a:pt x="1054" y="1860"/>
                    </a:lnTo>
                    <a:cubicBezTo>
                      <a:pt x="1054" y="1891"/>
                      <a:pt x="1054" y="1891"/>
                      <a:pt x="1054" y="1891"/>
                    </a:cubicBezTo>
                    <a:cubicBezTo>
                      <a:pt x="1085" y="1891"/>
                      <a:pt x="1085" y="1891"/>
                      <a:pt x="1085" y="1921"/>
                    </a:cubicBezTo>
                    <a:lnTo>
                      <a:pt x="1085" y="1953"/>
                    </a:lnTo>
                    <a:lnTo>
                      <a:pt x="1085" y="1953"/>
                    </a:lnTo>
                    <a:cubicBezTo>
                      <a:pt x="1085" y="1953"/>
                      <a:pt x="1085" y="1953"/>
                      <a:pt x="1085" y="1984"/>
                    </a:cubicBezTo>
                    <a:lnTo>
                      <a:pt x="1116" y="1984"/>
                    </a:lnTo>
                    <a:lnTo>
                      <a:pt x="1116" y="1984"/>
                    </a:lnTo>
                    <a:cubicBezTo>
                      <a:pt x="1116" y="2015"/>
                      <a:pt x="1085" y="2015"/>
                      <a:pt x="1085" y="2015"/>
                    </a:cubicBezTo>
                    <a:lnTo>
                      <a:pt x="1085" y="2015"/>
                    </a:lnTo>
                    <a:lnTo>
                      <a:pt x="1085" y="2015"/>
                    </a:lnTo>
                    <a:cubicBezTo>
                      <a:pt x="1085" y="2045"/>
                      <a:pt x="1054" y="2077"/>
                      <a:pt x="1054" y="2077"/>
                    </a:cubicBezTo>
                    <a:lnTo>
                      <a:pt x="1022" y="2077"/>
                    </a:lnTo>
                    <a:lnTo>
                      <a:pt x="1022" y="2077"/>
                    </a:lnTo>
                    <a:lnTo>
                      <a:pt x="1022" y="2077"/>
                    </a:lnTo>
                    <a:cubicBezTo>
                      <a:pt x="1022" y="2077"/>
                      <a:pt x="1022" y="2077"/>
                      <a:pt x="992" y="2108"/>
                    </a:cubicBezTo>
                    <a:cubicBezTo>
                      <a:pt x="961" y="2108"/>
                      <a:pt x="961" y="2139"/>
                      <a:pt x="961" y="2139"/>
                    </a:cubicBezTo>
                    <a:lnTo>
                      <a:pt x="930" y="2169"/>
                    </a:lnTo>
                    <a:lnTo>
                      <a:pt x="930" y="2169"/>
                    </a:lnTo>
                    <a:cubicBezTo>
                      <a:pt x="930" y="2169"/>
                      <a:pt x="930" y="2169"/>
                      <a:pt x="930" y="2201"/>
                    </a:cubicBezTo>
                    <a:lnTo>
                      <a:pt x="930" y="2201"/>
                    </a:lnTo>
                    <a:lnTo>
                      <a:pt x="930" y="2201"/>
                    </a:lnTo>
                    <a:cubicBezTo>
                      <a:pt x="961" y="2201"/>
                      <a:pt x="961" y="2232"/>
                      <a:pt x="961" y="2232"/>
                    </a:cubicBezTo>
                    <a:lnTo>
                      <a:pt x="961" y="2232"/>
                    </a:lnTo>
                    <a:lnTo>
                      <a:pt x="961" y="2232"/>
                    </a:lnTo>
                    <a:lnTo>
                      <a:pt x="961" y="2232"/>
                    </a:lnTo>
                    <a:cubicBezTo>
                      <a:pt x="992" y="2232"/>
                      <a:pt x="992" y="2232"/>
                      <a:pt x="992" y="2263"/>
                    </a:cubicBezTo>
                    <a:lnTo>
                      <a:pt x="992" y="2263"/>
                    </a:lnTo>
                    <a:lnTo>
                      <a:pt x="992" y="2263"/>
                    </a:lnTo>
                    <a:cubicBezTo>
                      <a:pt x="1022" y="2263"/>
                      <a:pt x="1054" y="2293"/>
                      <a:pt x="1054" y="2293"/>
                    </a:cubicBezTo>
                    <a:lnTo>
                      <a:pt x="1054" y="2325"/>
                    </a:lnTo>
                    <a:cubicBezTo>
                      <a:pt x="1085" y="2325"/>
                      <a:pt x="1085" y="2325"/>
                      <a:pt x="1085" y="2325"/>
                    </a:cubicBezTo>
                    <a:cubicBezTo>
                      <a:pt x="1085" y="2325"/>
                      <a:pt x="1116" y="2325"/>
                      <a:pt x="1116" y="2356"/>
                    </a:cubicBezTo>
                    <a:lnTo>
                      <a:pt x="1116" y="2356"/>
                    </a:lnTo>
                    <a:lnTo>
                      <a:pt x="1116" y="2356"/>
                    </a:lnTo>
                    <a:lnTo>
                      <a:pt x="1116" y="2356"/>
                    </a:lnTo>
                    <a:cubicBezTo>
                      <a:pt x="1146" y="2325"/>
                      <a:pt x="1178" y="2325"/>
                      <a:pt x="1178" y="2293"/>
                    </a:cubicBezTo>
                    <a:lnTo>
                      <a:pt x="1178" y="2293"/>
                    </a:lnTo>
                    <a:cubicBezTo>
                      <a:pt x="1209" y="2293"/>
                      <a:pt x="1240" y="2232"/>
                      <a:pt x="1240" y="2232"/>
                    </a:cubicBezTo>
                    <a:lnTo>
                      <a:pt x="1240" y="2232"/>
                    </a:lnTo>
                    <a:cubicBezTo>
                      <a:pt x="1270" y="2169"/>
                      <a:pt x="1270" y="2139"/>
                      <a:pt x="1301" y="2139"/>
                    </a:cubicBezTo>
                    <a:lnTo>
                      <a:pt x="1333" y="2108"/>
                    </a:lnTo>
                    <a:cubicBezTo>
                      <a:pt x="1333" y="2077"/>
                      <a:pt x="1333" y="2045"/>
                      <a:pt x="1364" y="2045"/>
                    </a:cubicBezTo>
                    <a:cubicBezTo>
                      <a:pt x="1364" y="2045"/>
                      <a:pt x="1333" y="2045"/>
                      <a:pt x="1333" y="2015"/>
                    </a:cubicBezTo>
                    <a:lnTo>
                      <a:pt x="1333" y="2015"/>
                    </a:lnTo>
                    <a:cubicBezTo>
                      <a:pt x="1333" y="1984"/>
                      <a:pt x="1333" y="1984"/>
                      <a:pt x="1333" y="1984"/>
                    </a:cubicBezTo>
                    <a:lnTo>
                      <a:pt x="1333" y="1953"/>
                    </a:lnTo>
                    <a:cubicBezTo>
                      <a:pt x="1333" y="1921"/>
                      <a:pt x="1333" y="1921"/>
                      <a:pt x="1333" y="1921"/>
                    </a:cubicBezTo>
                    <a:cubicBezTo>
                      <a:pt x="1333" y="1921"/>
                      <a:pt x="1333" y="1891"/>
                      <a:pt x="1364" y="1891"/>
                    </a:cubicBezTo>
                    <a:cubicBezTo>
                      <a:pt x="1364" y="1891"/>
                      <a:pt x="1364" y="1891"/>
                      <a:pt x="1394" y="1891"/>
                    </a:cubicBezTo>
                    <a:cubicBezTo>
                      <a:pt x="1394" y="1891"/>
                      <a:pt x="1426" y="1860"/>
                      <a:pt x="1426" y="1829"/>
                    </a:cubicBezTo>
                    <a:lnTo>
                      <a:pt x="1426" y="1829"/>
                    </a:lnTo>
                    <a:cubicBezTo>
                      <a:pt x="1457" y="1829"/>
                      <a:pt x="1457" y="1797"/>
                      <a:pt x="1487" y="1797"/>
                    </a:cubicBezTo>
                    <a:lnTo>
                      <a:pt x="1487" y="1797"/>
                    </a:lnTo>
                    <a:lnTo>
                      <a:pt x="1487" y="1797"/>
                    </a:lnTo>
                    <a:cubicBezTo>
                      <a:pt x="1518" y="1797"/>
                      <a:pt x="1518" y="1797"/>
                      <a:pt x="1518" y="1797"/>
                    </a:cubicBezTo>
                    <a:lnTo>
                      <a:pt x="1518" y="1797"/>
                    </a:lnTo>
                    <a:lnTo>
                      <a:pt x="1518" y="1797"/>
                    </a:lnTo>
                    <a:lnTo>
                      <a:pt x="1550" y="1767"/>
                    </a:lnTo>
                    <a:lnTo>
                      <a:pt x="1550" y="1767"/>
                    </a:lnTo>
                    <a:cubicBezTo>
                      <a:pt x="1581" y="1736"/>
                      <a:pt x="1581" y="1736"/>
                      <a:pt x="1611" y="1736"/>
                    </a:cubicBezTo>
                    <a:cubicBezTo>
                      <a:pt x="1611" y="1736"/>
                      <a:pt x="1642" y="1736"/>
                      <a:pt x="1642" y="1705"/>
                    </a:cubicBezTo>
                    <a:cubicBezTo>
                      <a:pt x="1674" y="1705"/>
                      <a:pt x="1674" y="1705"/>
                      <a:pt x="1674" y="1705"/>
                    </a:cubicBezTo>
                    <a:cubicBezTo>
                      <a:pt x="1674" y="1736"/>
                      <a:pt x="1674" y="1736"/>
                      <a:pt x="1674" y="1736"/>
                    </a:cubicBezTo>
                    <a:lnTo>
                      <a:pt x="1674" y="1736"/>
                    </a:lnTo>
                    <a:lnTo>
                      <a:pt x="1705" y="1736"/>
                    </a:lnTo>
                    <a:cubicBezTo>
                      <a:pt x="1705" y="1705"/>
                      <a:pt x="1735" y="1705"/>
                      <a:pt x="1735" y="1705"/>
                    </a:cubicBezTo>
                    <a:cubicBezTo>
                      <a:pt x="1735" y="1673"/>
                      <a:pt x="1735" y="1673"/>
                      <a:pt x="1766" y="1673"/>
                    </a:cubicBezTo>
                    <a:cubicBezTo>
                      <a:pt x="1766" y="1643"/>
                      <a:pt x="1766" y="1612"/>
                      <a:pt x="1798" y="1581"/>
                    </a:cubicBezTo>
                    <a:cubicBezTo>
                      <a:pt x="1798" y="1581"/>
                      <a:pt x="1798" y="1581"/>
                      <a:pt x="1798" y="1549"/>
                    </a:cubicBezTo>
                    <a:lnTo>
                      <a:pt x="1798" y="1549"/>
                    </a:lnTo>
                    <a:cubicBezTo>
                      <a:pt x="1829" y="1549"/>
                      <a:pt x="1829" y="1519"/>
                      <a:pt x="1829" y="1519"/>
                    </a:cubicBezTo>
                    <a:lnTo>
                      <a:pt x="1829" y="1519"/>
                    </a:lnTo>
                    <a:cubicBezTo>
                      <a:pt x="1829" y="1488"/>
                      <a:pt x="1829" y="1457"/>
                      <a:pt x="1829" y="1425"/>
                    </a:cubicBezTo>
                    <a:lnTo>
                      <a:pt x="1859" y="1395"/>
                    </a:lnTo>
                    <a:cubicBezTo>
                      <a:pt x="1859" y="1395"/>
                      <a:pt x="1859" y="1364"/>
                      <a:pt x="1859" y="1333"/>
                    </a:cubicBezTo>
                    <a:cubicBezTo>
                      <a:pt x="1859" y="1333"/>
                      <a:pt x="1859" y="1333"/>
                      <a:pt x="1859" y="1301"/>
                    </a:cubicBezTo>
                    <a:cubicBezTo>
                      <a:pt x="1859" y="1301"/>
                      <a:pt x="1890" y="1301"/>
                      <a:pt x="1890" y="1271"/>
                    </a:cubicBezTo>
                    <a:cubicBezTo>
                      <a:pt x="1890" y="1271"/>
                      <a:pt x="1890" y="1240"/>
                      <a:pt x="1859" y="1240"/>
                    </a:cubicBezTo>
                    <a:cubicBezTo>
                      <a:pt x="1859" y="1240"/>
                      <a:pt x="1859" y="1209"/>
                      <a:pt x="1859" y="1147"/>
                    </a:cubicBezTo>
                    <a:cubicBezTo>
                      <a:pt x="1859" y="1116"/>
                      <a:pt x="1859" y="1116"/>
                      <a:pt x="1859" y="1116"/>
                    </a:cubicBezTo>
                    <a:cubicBezTo>
                      <a:pt x="1859" y="1084"/>
                      <a:pt x="1859" y="1084"/>
                      <a:pt x="1859" y="1084"/>
                    </a:cubicBezTo>
                    <a:cubicBezTo>
                      <a:pt x="1890" y="1084"/>
                      <a:pt x="1890" y="1084"/>
                      <a:pt x="1890" y="1084"/>
                    </a:cubicBezTo>
                    <a:cubicBezTo>
                      <a:pt x="1890" y="1084"/>
                      <a:pt x="1890" y="1084"/>
                      <a:pt x="1922" y="1084"/>
                    </a:cubicBezTo>
                    <a:cubicBezTo>
                      <a:pt x="1922" y="1084"/>
                      <a:pt x="1922" y="1084"/>
                      <a:pt x="1922" y="1054"/>
                    </a:cubicBezTo>
                    <a:cubicBezTo>
                      <a:pt x="1953" y="1054"/>
                      <a:pt x="1953" y="1054"/>
                      <a:pt x="1953" y="1054"/>
                    </a:cubicBezTo>
                    <a:cubicBezTo>
                      <a:pt x="1953" y="1054"/>
                      <a:pt x="1953" y="1054"/>
                      <a:pt x="1953" y="1023"/>
                    </a:cubicBezTo>
                    <a:lnTo>
                      <a:pt x="1953" y="1023"/>
                    </a:lnTo>
                    <a:lnTo>
                      <a:pt x="1953" y="992"/>
                    </a:lnTo>
                    <a:cubicBezTo>
                      <a:pt x="1953" y="961"/>
                      <a:pt x="1983" y="961"/>
                      <a:pt x="2014" y="930"/>
                    </a:cubicBezTo>
                    <a:lnTo>
                      <a:pt x="2014" y="930"/>
                    </a:lnTo>
                    <a:cubicBezTo>
                      <a:pt x="2046" y="930"/>
                      <a:pt x="2046" y="899"/>
                      <a:pt x="2046" y="899"/>
                    </a:cubicBezTo>
                    <a:cubicBezTo>
                      <a:pt x="2046" y="868"/>
                      <a:pt x="2046" y="868"/>
                      <a:pt x="2077" y="868"/>
                    </a:cubicBezTo>
                    <a:lnTo>
                      <a:pt x="2077" y="868"/>
                    </a:lnTo>
                    <a:lnTo>
                      <a:pt x="2077" y="837"/>
                    </a:lnTo>
                    <a:cubicBezTo>
                      <a:pt x="2107" y="837"/>
                      <a:pt x="2107" y="806"/>
                      <a:pt x="2107" y="806"/>
                    </a:cubicBezTo>
                    <a:cubicBezTo>
                      <a:pt x="2107" y="806"/>
                      <a:pt x="2107" y="806"/>
                      <a:pt x="2107" y="775"/>
                    </a:cubicBezTo>
                    <a:cubicBezTo>
                      <a:pt x="2107" y="775"/>
                      <a:pt x="2107" y="744"/>
                      <a:pt x="2107" y="713"/>
                    </a:cubicBezTo>
                    <a:lnTo>
                      <a:pt x="2107" y="682"/>
                    </a:lnTo>
                    <a:lnTo>
                      <a:pt x="2107" y="682"/>
                    </a:lnTo>
                    <a:cubicBezTo>
                      <a:pt x="2077" y="682"/>
                      <a:pt x="2077" y="682"/>
                      <a:pt x="2077" y="682"/>
                    </a:cubicBezTo>
                    <a:cubicBezTo>
                      <a:pt x="2077" y="651"/>
                      <a:pt x="2077" y="651"/>
                      <a:pt x="2077" y="651"/>
                    </a:cubicBezTo>
                    <a:lnTo>
                      <a:pt x="2046" y="651"/>
                    </a:lnTo>
                    <a:cubicBezTo>
                      <a:pt x="2046" y="651"/>
                      <a:pt x="2014" y="620"/>
                      <a:pt x="1983" y="620"/>
                    </a:cubicBezTo>
                    <a:cubicBezTo>
                      <a:pt x="1953" y="589"/>
                      <a:pt x="1922" y="589"/>
                      <a:pt x="1922" y="558"/>
                    </a:cubicBezTo>
                    <a:cubicBezTo>
                      <a:pt x="1890" y="527"/>
                      <a:pt x="1890" y="527"/>
                      <a:pt x="1890" y="527"/>
                    </a:cubicBezTo>
                    <a:cubicBezTo>
                      <a:pt x="1890" y="527"/>
                      <a:pt x="1890" y="527"/>
                      <a:pt x="1859" y="527"/>
                    </a:cubicBezTo>
                    <a:cubicBezTo>
                      <a:pt x="1859" y="496"/>
                      <a:pt x="1829" y="496"/>
                      <a:pt x="1829" y="496"/>
                    </a:cubicBezTo>
                    <a:lnTo>
                      <a:pt x="1798" y="496"/>
                    </a:lnTo>
                    <a:cubicBezTo>
                      <a:pt x="1766" y="496"/>
                      <a:pt x="1766" y="496"/>
                      <a:pt x="1766" y="496"/>
                    </a:cubicBezTo>
                    <a:lnTo>
                      <a:pt x="1735" y="496"/>
                    </a:lnTo>
                    <a:lnTo>
                      <a:pt x="1735" y="465"/>
                    </a:lnTo>
                    <a:lnTo>
                      <a:pt x="1735" y="465"/>
                    </a:lnTo>
                    <a:lnTo>
                      <a:pt x="1735" y="465"/>
                    </a:lnTo>
                    <a:cubicBezTo>
                      <a:pt x="1735" y="496"/>
                      <a:pt x="1705" y="496"/>
                      <a:pt x="1705" y="496"/>
                    </a:cubicBezTo>
                    <a:lnTo>
                      <a:pt x="1705" y="496"/>
                    </a:lnTo>
                    <a:cubicBezTo>
                      <a:pt x="1674" y="496"/>
                      <a:pt x="1674" y="496"/>
                      <a:pt x="1674" y="465"/>
                    </a:cubicBezTo>
                    <a:cubicBezTo>
                      <a:pt x="1674" y="465"/>
                      <a:pt x="1674" y="465"/>
                      <a:pt x="1642" y="465"/>
                    </a:cubicBezTo>
                    <a:cubicBezTo>
                      <a:pt x="1642" y="465"/>
                      <a:pt x="1642" y="465"/>
                      <a:pt x="1611" y="465"/>
                    </a:cubicBezTo>
                    <a:lnTo>
                      <a:pt x="1611" y="465"/>
                    </a:lnTo>
                    <a:cubicBezTo>
                      <a:pt x="1518" y="589"/>
                      <a:pt x="1518" y="589"/>
                      <a:pt x="1518" y="589"/>
                    </a:cubicBezTo>
                    <a:cubicBezTo>
                      <a:pt x="1550" y="496"/>
                      <a:pt x="1550" y="496"/>
                      <a:pt x="1550" y="496"/>
                    </a:cubicBezTo>
                    <a:cubicBezTo>
                      <a:pt x="1550" y="496"/>
                      <a:pt x="1550" y="465"/>
                      <a:pt x="1550" y="434"/>
                    </a:cubicBezTo>
                    <a:cubicBezTo>
                      <a:pt x="1550" y="434"/>
                      <a:pt x="1550" y="434"/>
                      <a:pt x="1550" y="403"/>
                    </a:cubicBezTo>
                    <a:lnTo>
                      <a:pt x="1550" y="403"/>
                    </a:lnTo>
                    <a:lnTo>
                      <a:pt x="1518" y="403"/>
                    </a:lnTo>
                    <a:cubicBezTo>
                      <a:pt x="1487" y="403"/>
                      <a:pt x="1487" y="372"/>
                      <a:pt x="1487" y="372"/>
                    </a:cubicBezTo>
                    <a:cubicBezTo>
                      <a:pt x="1457" y="372"/>
                      <a:pt x="1457" y="372"/>
                      <a:pt x="1457" y="372"/>
                    </a:cubicBezTo>
                    <a:lnTo>
                      <a:pt x="1457" y="372"/>
                    </a:lnTo>
                    <a:lnTo>
                      <a:pt x="1457" y="341"/>
                    </a:lnTo>
                    <a:cubicBezTo>
                      <a:pt x="1457" y="341"/>
                      <a:pt x="1457" y="341"/>
                      <a:pt x="1426" y="341"/>
                    </a:cubicBezTo>
                    <a:lnTo>
                      <a:pt x="1394" y="341"/>
                    </a:lnTo>
                    <a:cubicBezTo>
                      <a:pt x="1394" y="372"/>
                      <a:pt x="1394" y="372"/>
                      <a:pt x="1394" y="372"/>
                    </a:cubicBezTo>
                    <a:cubicBezTo>
                      <a:pt x="1333" y="372"/>
                      <a:pt x="1333" y="372"/>
                      <a:pt x="1333" y="372"/>
                    </a:cubicBezTo>
                    <a:cubicBezTo>
                      <a:pt x="1333" y="310"/>
                      <a:pt x="1333" y="310"/>
                      <a:pt x="1333" y="310"/>
                    </a:cubicBezTo>
                    <a:lnTo>
                      <a:pt x="1333" y="310"/>
                    </a:lnTo>
                    <a:cubicBezTo>
                      <a:pt x="1301" y="341"/>
                      <a:pt x="1301" y="341"/>
                      <a:pt x="1301" y="341"/>
                    </a:cubicBezTo>
                    <a:cubicBezTo>
                      <a:pt x="1270" y="341"/>
                      <a:pt x="1270" y="310"/>
                      <a:pt x="1270" y="310"/>
                    </a:cubicBezTo>
                    <a:lnTo>
                      <a:pt x="1270" y="310"/>
                    </a:lnTo>
                    <a:lnTo>
                      <a:pt x="1270" y="310"/>
                    </a:lnTo>
                    <a:lnTo>
                      <a:pt x="1270" y="310"/>
                    </a:lnTo>
                    <a:lnTo>
                      <a:pt x="1240" y="310"/>
                    </a:lnTo>
                    <a:cubicBezTo>
                      <a:pt x="1240" y="310"/>
                      <a:pt x="1240" y="310"/>
                      <a:pt x="1209" y="279"/>
                    </a:cubicBezTo>
                    <a:lnTo>
                      <a:pt x="1240" y="248"/>
                    </a:lnTo>
                    <a:lnTo>
                      <a:pt x="1240" y="248"/>
                    </a:lnTo>
                    <a:cubicBezTo>
                      <a:pt x="1240" y="217"/>
                      <a:pt x="1240" y="217"/>
                      <a:pt x="1270" y="217"/>
                    </a:cubicBezTo>
                    <a:cubicBezTo>
                      <a:pt x="1240" y="186"/>
                      <a:pt x="1240" y="186"/>
                      <a:pt x="1240" y="186"/>
                    </a:cubicBezTo>
                    <a:cubicBezTo>
                      <a:pt x="1240" y="186"/>
                      <a:pt x="1209" y="155"/>
                      <a:pt x="1209" y="124"/>
                    </a:cubicBezTo>
                    <a:cubicBezTo>
                      <a:pt x="1209" y="93"/>
                      <a:pt x="1209" y="93"/>
                      <a:pt x="1209" y="62"/>
                    </a:cubicBezTo>
                    <a:lnTo>
                      <a:pt x="1209" y="62"/>
                    </a:lnTo>
                    <a:lnTo>
                      <a:pt x="1209" y="62"/>
                    </a:lnTo>
                    <a:lnTo>
                      <a:pt x="1178" y="62"/>
                    </a:lnTo>
                    <a:lnTo>
                      <a:pt x="1178" y="62"/>
                    </a:lnTo>
                    <a:lnTo>
                      <a:pt x="1178" y="62"/>
                    </a:lnTo>
                    <a:cubicBezTo>
                      <a:pt x="1178" y="93"/>
                      <a:pt x="1178" y="93"/>
                      <a:pt x="1178" y="93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92" name="Freeform 148"/>
              <p:cNvSpPr>
                <a:spLocks noChangeArrowheads="1"/>
              </p:cNvSpPr>
              <p:nvPr/>
            </p:nvSpPr>
            <p:spPr bwMode="auto">
              <a:xfrm>
                <a:off x="2574925" y="3263900"/>
                <a:ext cx="11113" cy="11113"/>
              </a:xfrm>
              <a:custGeom>
                <a:avLst/>
                <a:gdLst>
                  <a:gd name="T0" fmla="*/ 0 w 33"/>
                  <a:gd name="T1" fmla="*/ 31 h 32"/>
                  <a:gd name="T2" fmla="*/ 0 w 33"/>
                  <a:gd name="T3" fmla="*/ 31 h 32"/>
                  <a:gd name="T4" fmla="*/ 0 w 33"/>
                  <a:gd name="T5" fmla="*/ 31 h 32"/>
                  <a:gd name="T6" fmla="*/ 0 w 33"/>
                  <a:gd name="T7" fmla="*/ 31 h 32"/>
                  <a:gd name="T8" fmla="*/ 32 w 33"/>
                  <a:gd name="T9" fmla="*/ 31 h 32"/>
                  <a:gd name="T10" fmla="*/ 32 w 33"/>
                  <a:gd name="T11" fmla="*/ 0 h 32"/>
                  <a:gd name="T12" fmla="*/ 32 w 33"/>
                  <a:gd name="T13" fmla="*/ 0 h 32"/>
                  <a:gd name="T14" fmla="*/ 32 w 33"/>
                  <a:gd name="T15" fmla="*/ 0 h 32"/>
                  <a:gd name="T16" fmla="*/ 0 w 33"/>
                  <a:gd name="T17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" h="32">
                    <a:moveTo>
                      <a:pt x="0" y="31"/>
                    </a:move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cubicBezTo>
                      <a:pt x="32" y="31"/>
                      <a:pt x="32" y="31"/>
                      <a:pt x="32" y="31"/>
                    </a:cubicBezTo>
                    <a:lnTo>
                      <a:pt x="32" y="0"/>
                    </a:lnTo>
                    <a:lnTo>
                      <a:pt x="32" y="0"/>
                    </a:lnTo>
                    <a:lnTo>
                      <a:pt x="32" y="0"/>
                    </a:lnTo>
                    <a:cubicBezTo>
                      <a:pt x="32" y="0"/>
                      <a:pt x="32" y="0"/>
                      <a:pt x="0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93" name="Freeform 149"/>
              <p:cNvSpPr>
                <a:spLocks noChangeArrowheads="1"/>
              </p:cNvSpPr>
              <p:nvPr/>
            </p:nvSpPr>
            <p:spPr bwMode="auto">
              <a:xfrm>
                <a:off x="2206625" y="3175000"/>
                <a:ext cx="346075" cy="669925"/>
              </a:xfrm>
              <a:custGeom>
                <a:avLst/>
                <a:gdLst>
                  <a:gd name="T0" fmla="*/ 837 w 962"/>
                  <a:gd name="T1" fmla="*/ 837 h 1861"/>
                  <a:gd name="T2" fmla="*/ 806 w 962"/>
                  <a:gd name="T3" fmla="*/ 713 h 1861"/>
                  <a:gd name="T4" fmla="*/ 806 w 962"/>
                  <a:gd name="T5" fmla="*/ 557 h 1861"/>
                  <a:gd name="T6" fmla="*/ 806 w 962"/>
                  <a:gd name="T7" fmla="*/ 496 h 1861"/>
                  <a:gd name="T8" fmla="*/ 837 w 962"/>
                  <a:gd name="T9" fmla="*/ 465 h 1861"/>
                  <a:gd name="T10" fmla="*/ 930 w 962"/>
                  <a:gd name="T11" fmla="*/ 372 h 1861"/>
                  <a:gd name="T12" fmla="*/ 868 w 962"/>
                  <a:gd name="T13" fmla="*/ 341 h 1861"/>
                  <a:gd name="T14" fmla="*/ 806 w 962"/>
                  <a:gd name="T15" fmla="*/ 309 h 1861"/>
                  <a:gd name="T16" fmla="*/ 774 w 962"/>
                  <a:gd name="T17" fmla="*/ 279 h 1861"/>
                  <a:gd name="T18" fmla="*/ 806 w 962"/>
                  <a:gd name="T19" fmla="*/ 248 h 1861"/>
                  <a:gd name="T20" fmla="*/ 837 w 962"/>
                  <a:gd name="T21" fmla="*/ 185 h 1861"/>
                  <a:gd name="T22" fmla="*/ 713 w 962"/>
                  <a:gd name="T23" fmla="*/ 124 h 1861"/>
                  <a:gd name="T24" fmla="*/ 620 w 962"/>
                  <a:gd name="T25" fmla="*/ 61 h 1861"/>
                  <a:gd name="T26" fmla="*/ 589 w 962"/>
                  <a:gd name="T27" fmla="*/ 31 h 1861"/>
                  <a:gd name="T28" fmla="*/ 526 w 962"/>
                  <a:gd name="T29" fmla="*/ 0 h 1861"/>
                  <a:gd name="T30" fmla="*/ 434 w 962"/>
                  <a:gd name="T31" fmla="*/ 0 h 1861"/>
                  <a:gd name="T32" fmla="*/ 372 w 962"/>
                  <a:gd name="T33" fmla="*/ 0 h 1861"/>
                  <a:gd name="T34" fmla="*/ 341 w 962"/>
                  <a:gd name="T35" fmla="*/ 124 h 1861"/>
                  <a:gd name="T36" fmla="*/ 310 w 962"/>
                  <a:gd name="T37" fmla="*/ 124 h 1861"/>
                  <a:gd name="T38" fmla="*/ 278 w 962"/>
                  <a:gd name="T39" fmla="*/ 185 h 1861"/>
                  <a:gd name="T40" fmla="*/ 278 w 962"/>
                  <a:gd name="T41" fmla="*/ 217 h 1861"/>
                  <a:gd name="T42" fmla="*/ 310 w 962"/>
                  <a:gd name="T43" fmla="*/ 279 h 1861"/>
                  <a:gd name="T44" fmla="*/ 217 w 962"/>
                  <a:gd name="T45" fmla="*/ 403 h 1861"/>
                  <a:gd name="T46" fmla="*/ 217 w 962"/>
                  <a:gd name="T47" fmla="*/ 433 h 1861"/>
                  <a:gd name="T48" fmla="*/ 186 w 962"/>
                  <a:gd name="T49" fmla="*/ 527 h 1861"/>
                  <a:gd name="T50" fmla="*/ 186 w 962"/>
                  <a:gd name="T51" fmla="*/ 620 h 1861"/>
                  <a:gd name="T52" fmla="*/ 217 w 962"/>
                  <a:gd name="T53" fmla="*/ 744 h 1861"/>
                  <a:gd name="T54" fmla="*/ 154 w 962"/>
                  <a:gd name="T55" fmla="*/ 898 h 1861"/>
                  <a:gd name="T56" fmla="*/ 124 w 962"/>
                  <a:gd name="T57" fmla="*/ 929 h 1861"/>
                  <a:gd name="T58" fmla="*/ 154 w 962"/>
                  <a:gd name="T59" fmla="*/ 1022 h 1861"/>
                  <a:gd name="T60" fmla="*/ 124 w 962"/>
                  <a:gd name="T61" fmla="*/ 1085 h 1861"/>
                  <a:gd name="T62" fmla="*/ 93 w 962"/>
                  <a:gd name="T63" fmla="*/ 1146 h 1861"/>
                  <a:gd name="T64" fmla="*/ 93 w 962"/>
                  <a:gd name="T65" fmla="*/ 1270 h 1861"/>
                  <a:gd name="T66" fmla="*/ 93 w 962"/>
                  <a:gd name="T67" fmla="*/ 1364 h 1861"/>
                  <a:gd name="T68" fmla="*/ 124 w 962"/>
                  <a:gd name="T69" fmla="*/ 1425 h 1861"/>
                  <a:gd name="T70" fmla="*/ 124 w 962"/>
                  <a:gd name="T71" fmla="*/ 1488 h 1861"/>
                  <a:gd name="T72" fmla="*/ 93 w 962"/>
                  <a:gd name="T73" fmla="*/ 1518 h 1861"/>
                  <a:gd name="T74" fmla="*/ 93 w 962"/>
                  <a:gd name="T75" fmla="*/ 1581 h 1861"/>
                  <a:gd name="T76" fmla="*/ 62 w 962"/>
                  <a:gd name="T77" fmla="*/ 1612 h 1861"/>
                  <a:gd name="T78" fmla="*/ 30 w 962"/>
                  <a:gd name="T79" fmla="*/ 1705 h 1861"/>
                  <a:gd name="T80" fmla="*/ 0 w 962"/>
                  <a:gd name="T81" fmla="*/ 1766 h 1861"/>
                  <a:gd name="T82" fmla="*/ 93 w 962"/>
                  <a:gd name="T83" fmla="*/ 1797 h 1861"/>
                  <a:gd name="T84" fmla="*/ 124 w 962"/>
                  <a:gd name="T85" fmla="*/ 1860 h 1861"/>
                  <a:gd name="T86" fmla="*/ 217 w 962"/>
                  <a:gd name="T87" fmla="*/ 1860 h 1861"/>
                  <a:gd name="T88" fmla="*/ 217 w 962"/>
                  <a:gd name="T89" fmla="*/ 1766 h 1861"/>
                  <a:gd name="T90" fmla="*/ 278 w 962"/>
                  <a:gd name="T91" fmla="*/ 1705 h 1861"/>
                  <a:gd name="T92" fmla="*/ 372 w 962"/>
                  <a:gd name="T93" fmla="*/ 1581 h 1861"/>
                  <a:gd name="T94" fmla="*/ 278 w 962"/>
                  <a:gd name="T95" fmla="*/ 1488 h 1861"/>
                  <a:gd name="T96" fmla="*/ 402 w 962"/>
                  <a:gd name="T97" fmla="*/ 1425 h 1861"/>
                  <a:gd name="T98" fmla="*/ 465 w 962"/>
                  <a:gd name="T99" fmla="*/ 1301 h 1861"/>
                  <a:gd name="T100" fmla="*/ 434 w 962"/>
                  <a:gd name="T101" fmla="*/ 1209 h 1861"/>
                  <a:gd name="T102" fmla="*/ 526 w 962"/>
                  <a:gd name="T103" fmla="*/ 1177 h 1861"/>
                  <a:gd name="T104" fmla="*/ 589 w 962"/>
                  <a:gd name="T105" fmla="*/ 1146 h 1861"/>
                  <a:gd name="T106" fmla="*/ 434 w 962"/>
                  <a:gd name="T107" fmla="*/ 929 h 1861"/>
                  <a:gd name="T108" fmla="*/ 837 w 962"/>
                  <a:gd name="T109" fmla="*/ 992 h 1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962" h="1861">
                    <a:moveTo>
                      <a:pt x="868" y="898"/>
                    </a:moveTo>
                    <a:lnTo>
                      <a:pt x="868" y="898"/>
                    </a:lnTo>
                    <a:cubicBezTo>
                      <a:pt x="837" y="868"/>
                      <a:pt x="837" y="868"/>
                      <a:pt x="868" y="837"/>
                    </a:cubicBezTo>
                    <a:lnTo>
                      <a:pt x="868" y="837"/>
                    </a:lnTo>
                    <a:cubicBezTo>
                      <a:pt x="868" y="837"/>
                      <a:pt x="868" y="837"/>
                      <a:pt x="837" y="837"/>
                    </a:cubicBezTo>
                    <a:cubicBezTo>
                      <a:pt x="837" y="805"/>
                      <a:pt x="837" y="805"/>
                      <a:pt x="837" y="805"/>
                    </a:cubicBezTo>
                    <a:cubicBezTo>
                      <a:pt x="837" y="805"/>
                      <a:pt x="806" y="805"/>
                      <a:pt x="806" y="774"/>
                    </a:cubicBezTo>
                    <a:lnTo>
                      <a:pt x="806" y="744"/>
                    </a:lnTo>
                    <a:lnTo>
                      <a:pt x="774" y="713"/>
                    </a:lnTo>
                    <a:cubicBezTo>
                      <a:pt x="774" y="713"/>
                      <a:pt x="774" y="713"/>
                      <a:pt x="806" y="713"/>
                    </a:cubicBezTo>
                    <a:cubicBezTo>
                      <a:pt x="806" y="681"/>
                      <a:pt x="806" y="681"/>
                      <a:pt x="806" y="681"/>
                    </a:cubicBezTo>
                    <a:lnTo>
                      <a:pt x="806" y="681"/>
                    </a:lnTo>
                    <a:lnTo>
                      <a:pt x="806" y="681"/>
                    </a:lnTo>
                    <a:cubicBezTo>
                      <a:pt x="806" y="651"/>
                      <a:pt x="806" y="620"/>
                      <a:pt x="806" y="589"/>
                    </a:cubicBezTo>
                    <a:cubicBezTo>
                      <a:pt x="806" y="589"/>
                      <a:pt x="806" y="589"/>
                      <a:pt x="806" y="557"/>
                    </a:cubicBezTo>
                    <a:cubicBezTo>
                      <a:pt x="806" y="589"/>
                      <a:pt x="806" y="589"/>
                      <a:pt x="806" y="589"/>
                    </a:cubicBezTo>
                    <a:cubicBezTo>
                      <a:pt x="806" y="496"/>
                      <a:pt x="806" y="496"/>
                      <a:pt x="806" y="496"/>
                    </a:cubicBezTo>
                    <a:lnTo>
                      <a:pt x="806" y="496"/>
                    </a:lnTo>
                    <a:lnTo>
                      <a:pt x="806" y="496"/>
                    </a:lnTo>
                    <a:lnTo>
                      <a:pt x="806" y="496"/>
                    </a:lnTo>
                    <a:lnTo>
                      <a:pt x="806" y="496"/>
                    </a:lnTo>
                    <a:cubicBezTo>
                      <a:pt x="837" y="496"/>
                      <a:pt x="837" y="496"/>
                      <a:pt x="837" y="496"/>
                    </a:cubicBezTo>
                    <a:cubicBezTo>
                      <a:pt x="837" y="465"/>
                      <a:pt x="837" y="465"/>
                      <a:pt x="837" y="465"/>
                    </a:cubicBezTo>
                    <a:lnTo>
                      <a:pt x="837" y="465"/>
                    </a:lnTo>
                    <a:lnTo>
                      <a:pt x="837" y="465"/>
                    </a:lnTo>
                    <a:cubicBezTo>
                      <a:pt x="868" y="433"/>
                      <a:pt x="868" y="433"/>
                      <a:pt x="868" y="433"/>
                    </a:cubicBezTo>
                    <a:lnTo>
                      <a:pt x="868" y="403"/>
                    </a:lnTo>
                    <a:cubicBezTo>
                      <a:pt x="898" y="403"/>
                      <a:pt x="898" y="372"/>
                      <a:pt x="898" y="372"/>
                    </a:cubicBezTo>
                    <a:lnTo>
                      <a:pt x="898" y="372"/>
                    </a:lnTo>
                    <a:cubicBezTo>
                      <a:pt x="930" y="372"/>
                      <a:pt x="930" y="372"/>
                      <a:pt x="930" y="372"/>
                    </a:cubicBezTo>
                    <a:cubicBezTo>
                      <a:pt x="930" y="341"/>
                      <a:pt x="930" y="341"/>
                      <a:pt x="961" y="341"/>
                    </a:cubicBezTo>
                    <a:cubicBezTo>
                      <a:pt x="961" y="341"/>
                      <a:pt x="961" y="341"/>
                      <a:pt x="930" y="341"/>
                    </a:cubicBezTo>
                    <a:cubicBezTo>
                      <a:pt x="930" y="341"/>
                      <a:pt x="930" y="341"/>
                      <a:pt x="898" y="341"/>
                    </a:cubicBezTo>
                    <a:cubicBezTo>
                      <a:pt x="898" y="341"/>
                      <a:pt x="868" y="341"/>
                      <a:pt x="868" y="309"/>
                    </a:cubicBezTo>
                    <a:lnTo>
                      <a:pt x="868" y="341"/>
                    </a:lnTo>
                    <a:lnTo>
                      <a:pt x="837" y="341"/>
                    </a:lnTo>
                    <a:lnTo>
                      <a:pt x="806" y="309"/>
                    </a:lnTo>
                    <a:lnTo>
                      <a:pt x="806" y="309"/>
                    </a:lnTo>
                    <a:lnTo>
                      <a:pt x="806" y="309"/>
                    </a:lnTo>
                    <a:lnTo>
                      <a:pt x="806" y="309"/>
                    </a:lnTo>
                    <a:cubicBezTo>
                      <a:pt x="774" y="309"/>
                      <a:pt x="774" y="309"/>
                      <a:pt x="774" y="279"/>
                    </a:cubicBezTo>
                    <a:lnTo>
                      <a:pt x="774" y="279"/>
                    </a:lnTo>
                    <a:lnTo>
                      <a:pt x="774" y="279"/>
                    </a:lnTo>
                    <a:lnTo>
                      <a:pt x="774" y="279"/>
                    </a:lnTo>
                    <a:lnTo>
                      <a:pt x="774" y="279"/>
                    </a:lnTo>
                    <a:lnTo>
                      <a:pt x="774" y="279"/>
                    </a:lnTo>
                    <a:cubicBezTo>
                      <a:pt x="774" y="279"/>
                      <a:pt x="774" y="248"/>
                      <a:pt x="806" y="248"/>
                    </a:cubicBezTo>
                    <a:lnTo>
                      <a:pt x="806" y="248"/>
                    </a:lnTo>
                    <a:lnTo>
                      <a:pt x="806" y="248"/>
                    </a:lnTo>
                    <a:lnTo>
                      <a:pt x="806" y="248"/>
                    </a:lnTo>
                    <a:lnTo>
                      <a:pt x="806" y="217"/>
                    </a:lnTo>
                    <a:lnTo>
                      <a:pt x="806" y="217"/>
                    </a:lnTo>
                    <a:lnTo>
                      <a:pt x="806" y="217"/>
                    </a:lnTo>
                    <a:cubicBezTo>
                      <a:pt x="806" y="217"/>
                      <a:pt x="806" y="217"/>
                      <a:pt x="837" y="217"/>
                    </a:cubicBezTo>
                    <a:cubicBezTo>
                      <a:pt x="837" y="217"/>
                      <a:pt x="837" y="217"/>
                      <a:pt x="837" y="185"/>
                    </a:cubicBezTo>
                    <a:lnTo>
                      <a:pt x="837" y="185"/>
                    </a:lnTo>
                    <a:cubicBezTo>
                      <a:pt x="806" y="185"/>
                      <a:pt x="806" y="155"/>
                      <a:pt x="806" y="155"/>
                    </a:cubicBezTo>
                    <a:cubicBezTo>
                      <a:pt x="806" y="155"/>
                      <a:pt x="806" y="155"/>
                      <a:pt x="774" y="155"/>
                    </a:cubicBezTo>
                    <a:cubicBezTo>
                      <a:pt x="774" y="155"/>
                      <a:pt x="774" y="155"/>
                      <a:pt x="744" y="155"/>
                    </a:cubicBezTo>
                    <a:cubicBezTo>
                      <a:pt x="744" y="124"/>
                      <a:pt x="713" y="124"/>
                      <a:pt x="713" y="124"/>
                    </a:cubicBezTo>
                    <a:lnTo>
                      <a:pt x="713" y="124"/>
                    </a:lnTo>
                    <a:cubicBezTo>
                      <a:pt x="682" y="93"/>
                      <a:pt x="682" y="93"/>
                      <a:pt x="682" y="93"/>
                    </a:cubicBezTo>
                    <a:lnTo>
                      <a:pt x="682" y="93"/>
                    </a:lnTo>
                    <a:lnTo>
                      <a:pt x="650" y="93"/>
                    </a:lnTo>
                    <a:cubicBezTo>
                      <a:pt x="650" y="93"/>
                      <a:pt x="650" y="93"/>
                      <a:pt x="620" y="61"/>
                    </a:cubicBezTo>
                    <a:lnTo>
                      <a:pt x="620" y="61"/>
                    </a:lnTo>
                    <a:lnTo>
                      <a:pt x="620" y="61"/>
                    </a:lnTo>
                    <a:cubicBezTo>
                      <a:pt x="589" y="31"/>
                      <a:pt x="589" y="31"/>
                      <a:pt x="589" y="31"/>
                    </a:cubicBezTo>
                    <a:lnTo>
                      <a:pt x="589" y="31"/>
                    </a:lnTo>
                    <a:lnTo>
                      <a:pt x="589" y="31"/>
                    </a:lnTo>
                    <a:lnTo>
                      <a:pt x="589" y="31"/>
                    </a:lnTo>
                    <a:cubicBezTo>
                      <a:pt x="589" y="0"/>
                      <a:pt x="558" y="0"/>
                      <a:pt x="558" y="0"/>
                    </a:cubicBezTo>
                    <a:cubicBezTo>
                      <a:pt x="526" y="0"/>
                      <a:pt x="526" y="0"/>
                      <a:pt x="526" y="0"/>
                    </a:cubicBezTo>
                    <a:lnTo>
                      <a:pt x="526" y="0"/>
                    </a:lnTo>
                    <a:lnTo>
                      <a:pt x="526" y="0"/>
                    </a:lnTo>
                    <a:cubicBezTo>
                      <a:pt x="526" y="31"/>
                      <a:pt x="496" y="31"/>
                      <a:pt x="496" y="31"/>
                    </a:cubicBezTo>
                    <a:lnTo>
                      <a:pt x="496" y="31"/>
                    </a:lnTo>
                    <a:cubicBezTo>
                      <a:pt x="465" y="31"/>
                      <a:pt x="465" y="31"/>
                      <a:pt x="465" y="31"/>
                    </a:cubicBezTo>
                    <a:lnTo>
                      <a:pt x="465" y="31"/>
                    </a:lnTo>
                    <a:cubicBezTo>
                      <a:pt x="465" y="0"/>
                      <a:pt x="434" y="0"/>
                      <a:pt x="434" y="0"/>
                    </a:cubicBezTo>
                    <a:lnTo>
                      <a:pt x="434" y="0"/>
                    </a:lnTo>
                    <a:lnTo>
                      <a:pt x="434" y="0"/>
                    </a:lnTo>
                    <a:lnTo>
                      <a:pt x="402" y="0"/>
                    </a:lnTo>
                    <a:lnTo>
                      <a:pt x="402" y="0"/>
                    </a:lnTo>
                    <a:lnTo>
                      <a:pt x="372" y="0"/>
                    </a:lnTo>
                    <a:lnTo>
                      <a:pt x="372" y="0"/>
                    </a:lnTo>
                    <a:lnTo>
                      <a:pt x="372" y="0"/>
                    </a:lnTo>
                    <a:cubicBezTo>
                      <a:pt x="372" y="0"/>
                      <a:pt x="372" y="0"/>
                      <a:pt x="372" y="31"/>
                    </a:cubicBezTo>
                    <a:cubicBezTo>
                      <a:pt x="372" y="31"/>
                      <a:pt x="372" y="61"/>
                      <a:pt x="341" y="93"/>
                    </a:cubicBezTo>
                    <a:cubicBezTo>
                      <a:pt x="341" y="93"/>
                      <a:pt x="341" y="93"/>
                      <a:pt x="341" y="124"/>
                    </a:cubicBezTo>
                    <a:cubicBezTo>
                      <a:pt x="341" y="124"/>
                      <a:pt x="341" y="124"/>
                      <a:pt x="310" y="124"/>
                    </a:cubicBezTo>
                    <a:lnTo>
                      <a:pt x="310" y="124"/>
                    </a:lnTo>
                    <a:lnTo>
                      <a:pt x="310" y="124"/>
                    </a:lnTo>
                    <a:lnTo>
                      <a:pt x="310" y="124"/>
                    </a:lnTo>
                    <a:lnTo>
                      <a:pt x="310" y="124"/>
                    </a:lnTo>
                    <a:lnTo>
                      <a:pt x="278" y="124"/>
                    </a:lnTo>
                    <a:lnTo>
                      <a:pt x="278" y="124"/>
                    </a:lnTo>
                    <a:cubicBezTo>
                      <a:pt x="278" y="155"/>
                      <a:pt x="278" y="155"/>
                      <a:pt x="278" y="155"/>
                    </a:cubicBezTo>
                    <a:lnTo>
                      <a:pt x="278" y="155"/>
                    </a:lnTo>
                    <a:cubicBezTo>
                      <a:pt x="278" y="155"/>
                      <a:pt x="278" y="155"/>
                      <a:pt x="278" y="185"/>
                    </a:cubicBezTo>
                    <a:lnTo>
                      <a:pt x="278" y="185"/>
                    </a:lnTo>
                    <a:lnTo>
                      <a:pt x="278" y="185"/>
                    </a:lnTo>
                    <a:lnTo>
                      <a:pt x="278" y="185"/>
                    </a:lnTo>
                    <a:cubicBezTo>
                      <a:pt x="278" y="185"/>
                      <a:pt x="278" y="185"/>
                      <a:pt x="278" y="217"/>
                    </a:cubicBezTo>
                    <a:lnTo>
                      <a:pt x="278" y="217"/>
                    </a:lnTo>
                    <a:lnTo>
                      <a:pt x="278" y="217"/>
                    </a:lnTo>
                    <a:lnTo>
                      <a:pt x="278" y="217"/>
                    </a:lnTo>
                    <a:cubicBezTo>
                      <a:pt x="278" y="248"/>
                      <a:pt x="278" y="248"/>
                      <a:pt x="278" y="248"/>
                    </a:cubicBezTo>
                    <a:cubicBezTo>
                      <a:pt x="278" y="248"/>
                      <a:pt x="310" y="248"/>
                      <a:pt x="310" y="279"/>
                    </a:cubicBezTo>
                    <a:lnTo>
                      <a:pt x="310" y="279"/>
                    </a:lnTo>
                    <a:lnTo>
                      <a:pt x="310" y="279"/>
                    </a:lnTo>
                    <a:cubicBezTo>
                      <a:pt x="278" y="309"/>
                      <a:pt x="278" y="309"/>
                      <a:pt x="278" y="309"/>
                    </a:cubicBezTo>
                    <a:cubicBezTo>
                      <a:pt x="278" y="309"/>
                      <a:pt x="278" y="309"/>
                      <a:pt x="248" y="309"/>
                    </a:cubicBezTo>
                    <a:lnTo>
                      <a:pt x="248" y="341"/>
                    </a:lnTo>
                    <a:cubicBezTo>
                      <a:pt x="217" y="372"/>
                      <a:pt x="217" y="372"/>
                      <a:pt x="217" y="403"/>
                    </a:cubicBezTo>
                    <a:cubicBezTo>
                      <a:pt x="217" y="403"/>
                      <a:pt x="217" y="403"/>
                      <a:pt x="217" y="433"/>
                    </a:cubicBezTo>
                    <a:lnTo>
                      <a:pt x="217" y="433"/>
                    </a:lnTo>
                    <a:lnTo>
                      <a:pt x="217" y="433"/>
                    </a:lnTo>
                    <a:lnTo>
                      <a:pt x="217" y="433"/>
                    </a:lnTo>
                    <a:lnTo>
                      <a:pt x="217" y="433"/>
                    </a:lnTo>
                    <a:lnTo>
                      <a:pt x="217" y="433"/>
                    </a:lnTo>
                    <a:cubicBezTo>
                      <a:pt x="217" y="465"/>
                      <a:pt x="217" y="465"/>
                      <a:pt x="217" y="465"/>
                    </a:cubicBezTo>
                    <a:cubicBezTo>
                      <a:pt x="217" y="465"/>
                      <a:pt x="217" y="465"/>
                      <a:pt x="217" y="496"/>
                    </a:cubicBezTo>
                    <a:lnTo>
                      <a:pt x="217" y="496"/>
                    </a:lnTo>
                    <a:lnTo>
                      <a:pt x="186" y="527"/>
                    </a:lnTo>
                    <a:lnTo>
                      <a:pt x="186" y="527"/>
                    </a:lnTo>
                    <a:cubicBezTo>
                      <a:pt x="186" y="557"/>
                      <a:pt x="186" y="557"/>
                      <a:pt x="154" y="557"/>
                    </a:cubicBezTo>
                    <a:cubicBezTo>
                      <a:pt x="154" y="557"/>
                      <a:pt x="186" y="557"/>
                      <a:pt x="186" y="589"/>
                    </a:cubicBezTo>
                    <a:lnTo>
                      <a:pt x="186" y="589"/>
                    </a:lnTo>
                    <a:cubicBezTo>
                      <a:pt x="186" y="589"/>
                      <a:pt x="186" y="589"/>
                      <a:pt x="186" y="620"/>
                    </a:cubicBezTo>
                    <a:lnTo>
                      <a:pt x="186" y="651"/>
                    </a:lnTo>
                    <a:lnTo>
                      <a:pt x="186" y="651"/>
                    </a:lnTo>
                    <a:lnTo>
                      <a:pt x="186" y="651"/>
                    </a:lnTo>
                    <a:cubicBezTo>
                      <a:pt x="217" y="651"/>
                      <a:pt x="217" y="681"/>
                      <a:pt x="217" y="713"/>
                    </a:cubicBezTo>
                    <a:cubicBezTo>
                      <a:pt x="217" y="713"/>
                      <a:pt x="217" y="713"/>
                      <a:pt x="217" y="744"/>
                    </a:cubicBezTo>
                    <a:cubicBezTo>
                      <a:pt x="217" y="744"/>
                      <a:pt x="186" y="774"/>
                      <a:pt x="186" y="805"/>
                    </a:cubicBezTo>
                    <a:lnTo>
                      <a:pt x="186" y="805"/>
                    </a:lnTo>
                    <a:lnTo>
                      <a:pt x="186" y="837"/>
                    </a:lnTo>
                    <a:lnTo>
                      <a:pt x="186" y="837"/>
                    </a:lnTo>
                    <a:cubicBezTo>
                      <a:pt x="186" y="868"/>
                      <a:pt x="186" y="868"/>
                      <a:pt x="154" y="898"/>
                    </a:cubicBezTo>
                    <a:lnTo>
                      <a:pt x="154" y="898"/>
                    </a:lnTo>
                    <a:lnTo>
                      <a:pt x="154" y="898"/>
                    </a:lnTo>
                    <a:cubicBezTo>
                      <a:pt x="154" y="898"/>
                      <a:pt x="154" y="898"/>
                      <a:pt x="124" y="898"/>
                    </a:cubicBezTo>
                    <a:lnTo>
                      <a:pt x="124" y="929"/>
                    </a:lnTo>
                    <a:lnTo>
                      <a:pt x="124" y="929"/>
                    </a:lnTo>
                    <a:lnTo>
                      <a:pt x="124" y="929"/>
                    </a:lnTo>
                    <a:lnTo>
                      <a:pt x="124" y="929"/>
                    </a:lnTo>
                    <a:lnTo>
                      <a:pt x="124" y="929"/>
                    </a:lnTo>
                    <a:lnTo>
                      <a:pt x="124" y="961"/>
                    </a:lnTo>
                    <a:cubicBezTo>
                      <a:pt x="154" y="961"/>
                      <a:pt x="154" y="992"/>
                      <a:pt x="154" y="1022"/>
                    </a:cubicBezTo>
                    <a:lnTo>
                      <a:pt x="154" y="1022"/>
                    </a:lnTo>
                    <a:cubicBezTo>
                      <a:pt x="154" y="1053"/>
                      <a:pt x="124" y="1053"/>
                      <a:pt x="124" y="1053"/>
                    </a:cubicBezTo>
                    <a:cubicBezTo>
                      <a:pt x="124" y="1085"/>
                      <a:pt x="124" y="1085"/>
                      <a:pt x="124" y="1085"/>
                    </a:cubicBezTo>
                    <a:lnTo>
                      <a:pt x="124" y="1085"/>
                    </a:lnTo>
                    <a:lnTo>
                      <a:pt x="124" y="1085"/>
                    </a:lnTo>
                    <a:lnTo>
                      <a:pt x="124" y="1116"/>
                    </a:lnTo>
                    <a:cubicBezTo>
                      <a:pt x="124" y="1116"/>
                      <a:pt x="93" y="1116"/>
                      <a:pt x="93" y="1146"/>
                    </a:cubicBezTo>
                    <a:lnTo>
                      <a:pt x="93" y="1146"/>
                    </a:lnTo>
                    <a:lnTo>
                      <a:pt x="93" y="1146"/>
                    </a:lnTo>
                    <a:lnTo>
                      <a:pt x="93" y="1146"/>
                    </a:lnTo>
                    <a:lnTo>
                      <a:pt x="93" y="1146"/>
                    </a:lnTo>
                    <a:cubicBezTo>
                      <a:pt x="93" y="1177"/>
                      <a:pt x="93" y="1209"/>
                      <a:pt x="93" y="1209"/>
                    </a:cubicBezTo>
                    <a:cubicBezTo>
                      <a:pt x="93" y="1240"/>
                      <a:pt x="93" y="1240"/>
                      <a:pt x="93" y="1240"/>
                    </a:cubicBezTo>
                    <a:cubicBezTo>
                      <a:pt x="93" y="1270"/>
                      <a:pt x="93" y="1270"/>
                      <a:pt x="93" y="1270"/>
                    </a:cubicBezTo>
                    <a:lnTo>
                      <a:pt x="93" y="1270"/>
                    </a:lnTo>
                    <a:cubicBezTo>
                      <a:pt x="93" y="1301"/>
                      <a:pt x="93" y="1301"/>
                      <a:pt x="93" y="1301"/>
                    </a:cubicBezTo>
                    <a:lnTo>
                      <a:pt x="93" y="1301"/>
                    </a:lnTo>
                    <a:cubicBezTo>
                      <a:pt x="93" y="1333"/>
                      <a:pt x="93" y="1333"/>
                      <a:pt x="93" y="1333"/>
                    </a:cubicBezTo>
                    <a:lnTo>
                      <a:pt x="93" y="1364"/>
                    </a:lnTo>
                    <a:lnTo>
                      <a:pt x="93" y="1364"/>
                    </a:lnTo>
                    <a:lnTo>
                      <a:pt x="93" y="1364"/>
                    </a:lnTo>
                    <a:lnTo>
                      <a:pt x="124" y="1364"/>
                    </a:lnTo>
                    <a:lnTo>
                      <a:pt x="124" y="1394"/>
                    </a:lnTo>
                    <a:lnTo>
                      <a:pt x="124" y="1394"/>
                    </a:lnTo>
                    <a:lnTo>
                      <a:pt x="124" y="1425"/>
                    </a:lnTo>
                    <a:lnTo>
                      <a:pt x="124" y="1425"/>
                    </a:lnTo>
                    <a:cubicBezTo>
                      <a:pt x="124" y="1425"/>
                      <a:pt x="124" y="1425"/>
                      <a:pt x="124" y="1457"/>
                    </a:cubicBezTo>
                    <a:lnTo>
                      <a:pt x="124" y="1457"/>
                    </a:lnTo>
                    <a:lnTo>
                      <a:pt x="124" y="1457"/>
                    </a:lnTo>
                    <a:lnTo>
                      <a:pt x="124" y="1488"/>
                    </a:lnTo>
                    <a:lnTo>
                      <a:pt x="124" y="1488"/>
                    </a:lnTo>
                    <a:lnTo>
                      <a:pt x="124" y="1488"/>
                    </a:lnTo>
                    <a:cubicBezTo>
                      <a:pt x="124" y="1518"/>
                      <a:pt x="93" y="1518"/>
                      <a:pt x="93" y="1518"/>
                    </a:cubicBezTo>
                    <a:lnTo>
                      <a:pt x="93" y="1518"/>
                    </a:lnTo>
                    <a:lnTo>
                      <a:pt x="93" y="1518"/>
                    </a:lnTo>
                    <a:cubicBezTo>
                      <a:pt x="93" y="1549"/>
                      <a:pt x="93" y="1549"/>
                      <a:pt x="93" y="1549"/>
                    </a:cubicBezTo>
                    <a:lnTo>
                      <a:pt x="93" y="1549"/>
                    </a:lnTo>
                    <a:lnTo>
                      <a:pt x="93" y="1549"/>
                    </a:lnTo>
                    <a:lnTo>
                      <a:pt x="93" y="1549"/>
                    </a:lnTo>
                    <a:cubicBezTo>
                      <a:pt x="93" y="1581"/>
                      <a:pt x="93" y="1581"/>
                      <a:pt x="93" y="1581"/>
                    </a:cubicBezTo>
                    <a:lnTo>
                      <a:pt x="93" y="1581"/>
                    </a:lnTo>
                    <a:lnTo>
                      <a:pt x="93" y="1581"/>
                    </a:lnTo>
                    <a:lnTo>
                      <a:pt x="93" y="1612"/>
                    </a:lnTo>
                    <a:cubicBezTo>
                      <a:pt x="62" y="1612"/>
                      <a:pt x="62" y="1612"/>
                      <a:pt x="62" y="1612"/>
                    </a:cubicBezTo>
                    <a:lnTo>
                      <a:pt x="62" y="1612"/>
                    </a:lnTo>
                    <a:cubicBezTo>
                      <a:pt x="93" y="1612"/>
                      <a:pt x="93" y="1642"/>
                      <a:pt x="93" y="1642"/>
                    </a:cubicBezTo>
                    <a:lnTo>
                      <a:pt x="62" y="1673"/>
                    </a:lnTo>
                    <a:lnTo>
                      <a:pt x="62" y="1673"/>
                    </a:lnTo>
                    <a:lnTo>
                      <a:pt x="62" y="1673"/>
                    </a:lnTo>
                    <a:cubicBezTo>
                      <a:pt x="30" y="1705"/>
                      <a:pt x="30" y="1705"/>
                      <a:pt x="30" y="1705"/>
                    </a:cubicBezTo>
                    <a:lnTo>
                      <a:pt x="30" y="1705"/>
                    </a:lnTo>
                    <a:lnTo>
                      <a:pt x="30" y="1705"/>
                    </a:lnTo>
                    <a:cubicBezTo>
                      <a:pt x="0" y="1705"/>
                      <a:pt x="0" y="1705"/>
                      <a:pt x="0" y="1736"/>
                    </a:cubicBezTo>
                    <a:lnTo>
                      <a:pt x="0" y="1736"/>
                    </a:lnTo>
                    <a:cubicBezTo>
                      <a:pt x="0" y="1736"/>
                      <a:pt x="0" y="1736"/>
                      <a:pt x="0" y="1766"/>
                    </a:cubicBezTo>
                    <a:lnTo>
                      <a:pt x="30" y="1766"/>
                    </a:lnTo>
                    <a:lnTo>
                      <a:pt x="30" y="1766"/>
                    </a:lnTo>
                    <a:lnTo>
                      <a:pt x="30" y="1766"/>
                    </a:lnTo>
                    <a:cubicBezTo>
                      <a:pt x="62" y="1766"/>
                      <a:pt x="62" y="1766"/>
                      <a:pt x="62" y="1766"/>
                    </a:cubicBezTo>
                    <a:cubicBezTo>
                      <a:pt x="62" y="1766"/>
                      <a:pt x="93" y="1766"/>
                      <a:pt x="93" y="1797"/>
                    </a:cubicBezTo>
                    <a:lnTo>
                      <a:pt x="93" y="1829"/>
                    </a:lnTo>
                    <a:cubicBezTo>
                      <a:pt x="62" y="1829"/>
                      <a:pt x="62" y="1829"/>
                      <a:pt x="62" y="1860"/>
                    </a:cubicBezTo>
                    <a:cubicBezTo>
                      <a:pt x="93" y="1860"/>
                      <a:pt x="93" y="1860"/>
                      <a:pt x="93" y="1860"/>
                    </a:cubicBezTo>
                    <a:lnTo>
                      <a:pt x="93" y="1860"/>
                    </a:lnTo>
                    <a:cubicBezTo>
                      <a:pt x="124" y="1860"/>
                      <a:pt x="124" y="1860"/>
                      <a:pt x="124" y="1860"/>
                    </a:cubicBezTo>
                    <a:cubicBezTo>
                      <a:pt x="154" y="1860"/>
                      <a:pt x="154" y="1860"/>
                      <a:pt x="154" y="1860"/>
                    </a:cubicBezTo>
                    <a:lnTo>
                      <a:pt x="186" y="1860"/>
                    </a:lnTo>
                    <a:lnTo>
                      <a:pt x="186" y="1860"/>
                    </a:lnTo>
                    <a:lnTo>
                      <a:pt x="186" y="1860"/>
                    </a:lnTo>
                    <a:cubicBezTo>
                      <a:pt x="217" y="1860"/>
                      <a:pt x="217" y="1860"/>
                      <a:pt x="217" y="1860"/>
                    </a:cubicBezTo>
                    <a:lnTo>
                      <a:pt x="217" y="1860"/>
                    </a:lnTo>
                    <a:lnTo>
                      <a:pt x="217" y="1860"/>
                    </a:lnTo>
                    <a:lnTo>
                      <a:pt x="217" y="1860"/>
                    </a:lnTo>
                    <a:cubicBezTo>
                      <a:pt x="217" y="1860"/>
                      <a:pt x="186" y="1829"/>
                      <a:pt x="186" y="1797"/>
                    </a:cubicBezTo>
                    <a:cubicBezTo>
                      <a:pt x="186" y="1797"/>
                      <a:pt x="217" y="1797"/>
                      <a:pt x="217" y="1766"/>
                    </a:cubicBezTo>
                    <a:cubicBezTo>
                      <a:pt x="62" y="1736"/>
                      <a:pt x="62" y="1736"/>
                      <a:pt x="62" y="1736"/>
                    </a:cubicBezTo>
                    <a:cubicBezTo>
                      <a:pt x="248" y="1736"/>
                      <a:pt x="248" y="1736"/>
                      <a:pt x="248" y="1736"/>
                    </a:cubicBezTo>
                    <a:lnTo>
                      <a:pt x="278" y="1736"/>
                    </a:lnTo>
                    <a:lnTo>
                      <a:pt x="278" y="1736"/>
                    </a:lnTo>
                    <a:cubicBezTo>
                      <a:pt x="278" y="1705"/>
                      <a:pt x="278" y="1705"/>
                      <a:pt x="278" y="1705"/>
                    </a:cubicBezTo>
                    <a:cubicBezTo>
                      <a:pt x="278" y="1673"/>
                      <a:pt x="278" y="1673"/>
                      <a:pt x="278" y="1673"/>
                    </a:cubicBezTo>
                    <a:cubicBezTo>
                      <a:pt x="310" y="1673"/>
                      <a:pt x="310" y="1673"/>
                      <a:pt x="310" y="1673"/>
                    </a:cubicBezTo>
                    <a:cubicBezTo>
                      <a:pt x="310" y="1642"/>
                      <a:pt x="310" y="1642"/>
                      <a:pt x="310" y="1642"/>
                    </a:cubicBezTo>
                    <a:cubicBezTo>
                      <a:pt x="154" y="1642"/>
                      <a:pt x="154" y="1642"/>
                      <a:pt x="154" y="1642"/>
                    </a:cubicBezTo>
                    <a:cubicBezTo>
                      <a:pt x="372" y="1581"/>
                      <a:pt x="372" y="1581"/>
                      <a:pt x="372" y="1581"/>
                    </a:cubicBezTo>
                    <a:cubicBezTo>
                      <a:pt x="372" y="1581"/>
                      <a:pt x="372" y="1581"/>
                      <a:pt x="341" y="1581"/>
                    </a:cubicBezTo>
                    <a:lnTo>
                      <a:pt x="341" y="1581"/>
                    </a:lnTo>
                    <a:cubicBezTo>
                      <a:pt x="310" y="1581"/>
                      <a:pt x="310" y="1581"/>
                      <a:pt x="310" y="1581"/>
                    </a:cubicBezTo>
                    <a:lnTo>
                      <a:pt x="310" y="1549"/>
                    </a:lnTo>
                    <a:cubicBezTo>
                      <a:pt x="278" y="1518"/>
                      <a:pt x="278" y="1488"/>
                      <a:pt x="278" y="1488"/>
                    </a:cubicBezTo>
                    <a:cubicBezTo>
                      <a:pt x="278" y="1488"/>
                      <a:pt x="278" y="1488"/>
                      <a:pt x="341" y="1425"/>
                    </a:cubicBezTo>
                    <a:lnTo>
                      <a:pt x="341" y="1425"/>
                    </a:lnTo>
                    <a:lnTo>
                      <a:pt x="341" y="1425"/>
                    </a:lnTo>
                    <a:lnTo>
                      <a:pt x="372" y="1425"/>
                    </a:lnTo>
                    <a:cubicBezTo>
                      <a:pt x="372" y="1425"/>
                      <a:pt x="372" y="1425"/>
                      <a:pt x="402" y="1425"/>
                    </a:cubicBezTo>
                    <a:cubicBezTo>
                      <a:pt x="402" y="1394"/>
                      <a:pt x="402" y="1394"/>
                      <a:pt x="402" y="1394"/>
                    </a:cubicBezTo>
                    <a:lnTo>
                      <a:pt x="402" y="1333"/>
                    </a:lnTo>
                    <a:cubicBezTo>
                      <a:pt x="402" y="1301"/>
                      <a:pt x="402" y="1301"/>
                      <a:pt x="402" y="1301"/>
                    </a:cubicBezTo>
                    <a:cubicBezTo>
                      <a:pt x="434" y="1301"/>
                      <a:pt x="434" y="1301"/>
                      <a:pt x="434" y="1301"/>
                    </a:cubicBezTo>
                    <a:cubicBezTo>
                      <a:pt x="434" y="1301"/>
                      <a:pt x="434" y="1301"/>
                      <a:pt x="465" y="1301"/>
                    </a:cubicBezTo>
                    <a:cubicBezTo>
                      <a:pt x="465" y="1301"/>
                      <a:pt x="465" y="1301"/>
                      <a:pt x="465" y="1270"/>
                    </a:cubicBezTo>
                    <a:cubicBezTo>
                      <a:pt x="434" y="1270"/>
                      <a:pt x="434" y="1270"/>
                      <a:pt x="434" y="1270"/>
                    </a:cubicBezTo>
                    <a:lnTo>
                      <a:pt x="434" y="1270"/>
                    </a:lnTo>
                    <a:cubicBezTo>
                      <a:pt x="434" y="1240"/>
                      <a:pt x="434" y="1240"/>
                      <a:pt x="434" y="1240"/>
                    </a:cubicBezTo>
                    <a:cubicBezTo>
                      <a:pt x="434" y="1240"/>
                      <a:pt x="434" y="1240"/>
                      <a:pt x="434" y="1209"/>
                    </a:cubicBezTo>
                    <a:lnTo>
                      <a:pt x="434" y="1209"/>
                    </a:lnTo>
                    <a:lnTo>
                      <a:pt x="434" y="1177"/>
                    </a:lnTo>
                    <a:cubicBezTo>
                      <a:pt x="434" y="1146"/>
                      <a:pt x="465" y="1146"/>
                      <a:pt x="465" y="1146"/>
                    </a:cubicBezTo>
                    <a:cubicBezTo>
                      <a:pt x="465" y="1146"/>
                      <a:pt x="465" y="1146"/>
                      <a:pt x="496" y="1146"/>
                    </a:cubicBezTo>
                    <a:cubicBezTo>
                      <a:pt x="496" y="1177"/>
                      <a:pt x="526" y="1177"/>
                      <a:pt x="526" y="1177"/>
                    </a:cubicBezTo>
                    <a:lnTo>
                      <a:pt x="558" y="1177"/>
                    </a:lnTo>
                    <a:lnTo>
                      <a:pt x="558" y="1177"/>
                    </a:lnTo>
                    <a:lnTo>
                      <a:pt x="589" y="1146"/>
                    </a:lnTo>
                    <a:lnTo>
                      <a:pt x="589" y="1146"/>
                    </a:lnTo>
                    <a:lnTo>
                      <a:pt x="589" y="1146"/>
                    </a:lnTo>
                    <a:cubicBezTo>
                      <a:pt x="589" y="1146"/>
                      <a:pt x="589" y="1146"/>
                      <a:pt x="589" y="1116"/>
                    </a:cubicBezTo>
                    <a:lnTo>
                      <a:pt x="589" y="1116"/>
                    </a:lnTo>
                    <a:lnTo>
                      <a:pt x="589" y="1085"/>
                    </a:lnTo>
                    <a:cubicBezTo>
                      <a:pt x="589" y="1085"/>
                      <a:pt x="589" y="1085"/>
                      <a:pt x="589" y="1053"/>
                    </a:cubicBezTo>
                    <a:cubicBezTo>
                      <a:pt x="434" y="929"/>
                      <a:pt x="434" y="929"/>
                      <a:pt x="434" y="929"/>
                    </a:cubicBezTo>
                    <a:cubicBezTo>
                      <a:pt x="620" y="1022"/>
                      <a:pt x="620" y="1022"/>
                      <a:pt x="620" y="1022"/>
                    </a:cubicBezTo>
                    <a:lnTo>
                      <a:pt x="650" y="1022"/>
                    </a:lnTo>
                    <a:cubicBezTo>
                      <a:pt x="650" y="1022"/>
                      <a:pt x="713" y="1022"/>
                      <a:pt x="744" y="1022"/>
                    </a:cubicBezTo>
                    <a:lnTo>
                      <a:pt x="774" y="1022"/>
                    </a:lnTo>
                    <a:cubicBezTo>
                      <a:pt x="806" y="992"/>
                      <a:pt x="837" y="992"/>
                      <a:pt x="837" y="992"/>
                    </a:cubicBezTo>
                    <a:lnTo>
                      <a:pt x="837" y="992"/>
                    </a:lnTo>
                    <a:lnTo>
                      <a:pt x="868" y="961"/>
                    </a:lnTo>
                    <a:cubicBezTo>
                      <a:pt x="868" y="961"/>
                      <a:pt x="868" y="929"/>
                      <a:pt x="898" y="929"/>
                    </a:cubicBezTo>
                    <a:cubicBezTo>
                      <a:pt x="868" y="929"/>
                      <a:pt x="868" y="898"/>
                      <a:pt x="868" y="89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94" name="Freeform 150"/>
              <p:cNvSpPr>
                <a:spLocks noChangeArrowheads="1"/>
              </p:cNvSpPr>
              <p:nvPr/>
            </p:nvSpPr>
            <p:spPr bwMode="auto">
              <a:xfrm>
                <a:off x="2508250" y="3352800"/>
                <a:ext cx="77788" cy="100013"/>
              </a:xfrm>
              <a:custGeom>
                <a:avLst/>
                <a:gdLst>
                  <a:gd name="T0" fmla="*/ 217 w 218"/>
                  <a:gd name="T1" fmla="*/ 124 h 279"/>
                  <a:gd name="T2" fmla="*/ 217 w 218"/>
                  <a:gd name="T3" fmla="*/ 124 h 279"/>
                  <a:gd name="T4" fmla="*/ 155 w 218"/>
                  <a:gd name="T5" fmla="*/ 93 h 279"/>
                  <a:gd name="T6" fmla="*/ 155 w 218"/>
                  <a:gd name="T7" fmla="*/ 93 h 279"/>
                  <a:gd name="T8" fmla="*/ 124 w 218"/>
                  <a:gd name="T9" fmla="*/ 61 h 279"/>
                  <a:gd name="T10" fmla="*/ 124 w 218"/>
                  <a:gd name="T11" fmla="*/ 61 h 279"/>
                  <a:gd name="T12" fmla="*/ 124 w 218"/>
                  <a:gd name="T13" fmla="*/ 61 h 279"/>
                  <a:gd name="T14" fmla="*/ 124 w 218"/>
                  <a:gd name="T15" fmla="*/ 61 h 279"/>
                  <a:gd name="T16" fmla="*/ 124 w 218"/>
                  <a:gd name="T17" fmla="*/ 61 h 279"/>
                  <a:gd name="T18" fmla="*/ 124 w 218"/>
                  <a:gd name="T19" fmla="*/ 61 h 279"/>
                  <a:gd name="T20" fmla="*/ 93 w 218"/>
                  <a:gd name="T21" fmla="*/ 61 h 279"/>
                  <a:gd name="T22" fmla="*/ 93 w 218"/>
                  <a:gd name="T23" fmla="*/ 31 h 279"/>
                  <a:gd name="T24" fmla="*/ 93 w 218"/>
                  <a:gd name="T25" fmla="*/ 31 h 279"/>
                  <a:gd name="T26" fmla="*/ 61 w 218"/>
                  <a:gd name="T27" fmla="*/ 0 h 279"/>
                  <a:gd name="T28" fmla="*/ 61 w 218"/>
                  <a:gd name="T29" fmla="*/ 0 h 279"/>
                  <a:gd name="T30" fmla="*/ 61 w 218"/>
                  <a:gd name="T31" fmla="*/ 0 h 279"/>
                  <a:gd name="T32" fmla="*/ 61 w 218"/>
                  <a:gd name="T33" fmla="*/ 31 h 279"/>
                  <a:gd name="T34" fmla="*/ 31 w 218"/>
                  <a:gd name="T35" fmla="*/ 31 h 279"/>
                  <a:gd name="T36" fmla="*/ 31 w 218"/>
                  <a:gd name="T37" fmla="*/ 31 h 279"/>
                  <a:gd name="T38" fmla="*/ 31 w 218"/>
                  <a:gd name="T39" fmla="*/ 61 h 279"/>
                  <a:gd name="T40" fmla="*/ 31 w 218"/>
                  <a:gd name="T41" fmla="*/ 61 h 279"/>
                  <a:gd name="T42" fmla="*/ 31 w 218"/>
                  <a:gd name="T43" fmla="*/ 93 h 279"/>
                  <a:gd name="T44" fmla="*/ 31 w 218"/>
                  <a:gd name="T45" fmla="*/ 93 h 279"/>
                  <a:gd name="T46" fmla="*/ 31 w 218"/>
                  <a:gd name="T47" fmla="*/ 124 h 279"/>
                  <a:gd name="T48" fmla="*/ 0 w 218"/>
                  <a:gd name="T49" fmla="*/ 185 h 279"/>
                  <a:gd name="T50" fmla="*/ 0 w 218"/>
                  <a:gd name="T51" fmla="*/ 217 h 279"/>
                  <a:gd name="T52" fmla="*/ 0 w 218"/>
                  <a:gd name="T53" fmla="*/ 217 h 279"/>
                  <a:gd name="T54" fmla="*/ 0 w 218"/>
                  <a:gd name="T55" fmla="*/ 217 h 279"/>
                  <a:gd name="T56" fmla="*/ 0 w 218"/>
                  <a:gd name="T57" fmla="*/ 217 h 279"/>
                  <a:gd name="T58" fmla="*/ 31 w 218"/>
                  <a:gd name="T59" fmla="*/ 248 h 279"/>
                  <a:gd name="T60" fmla="*/ 31 w 218"/>
                  <a:gd name="T61" fmla="*/ 248 h 279"/>
                  <a:gd name="T62" fmla="*/ 61 w 218"/>
                  <a:gd name="T63" fmla="*/ 278 h 279"/>
                  <a:gd name="T64" fmla="*/ 93 w 218"/>
                  <a:gd name="T65" fmla="*/ 278 h 279"/>
                  <a:gd name="T66" fmla="*/ 93 w 218"/>
                  <a:gd name="T67" fmla="*/ 278 h 279"/>
                  <a:gd name="T68" fmla="*/ 124 w 218"/>
                  <a:gd name="T69" fmla="*/ 278 h 279"/>
                  <a:gd name="T70" fmla="*/ 155 w 218"/>
                  <a:gd name="T71" fmla="*/ 278 h 279"/>
                  <a:gd name="T72" fmla="*/ 185 w 218"/>
                  <a:gd name="T73" fmla="*/ 278 h 279"/>
                  <a:gd name="T74" fmla="*/ 185 w 218"/>
                  <a:gd name="T75" fmla="*/ 278 h 279"/>
                  <a:gd name="T76" fmla="*/ 217 w 218"/>
                  <a:gd name="T77" fmla="*/ 248 h 279"/>
                  <a:gd name="T78" fmla="*/ 217 w 218"/>
                  <a:gd name="T79" fmla="*/ 217 h 279"/>
                  <a:gd name="T80" fmla="*/ 217 w 218"/>
                  <a:gd name="T81" fmla="*/ 217 h 279"/>
                  <a:gd name="T82" fmla="*/ 217 w 218"/>
                  <a:gd name="T83" fmla="*/ 185 h 279"/>
                  <a:gd name="T84" fmla="*/ 217 w 218"/>
                  <a:gd name="T85" fmla="*/ 155 h 279"/>
                  <a:gd name="T86" fmla="*/ 217 w 218"/>
                  <a:gd name="T87" fmla="*/ 124 h 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18" h="279">
                    <a:moveTo>
                      <a:pt x="217" y="124"/>
                    </a:moveTo>
                    <a:lnTo>
                      <a:pt x="217" y="124"/>
                    </a:lnTo>
                    <a:cubicBezTo>
                      <a:pt x="185" y="124"/>
                      <a:pt x="185" y="124"/>
                      <a:pt x="155" y="93"/>
                    </a:cubicBezTo>
                    <a:lnTo>
                      <a:pt x="155" y="93"/>
                    </a:lnTo>
                    <a:cubicBezTo>
                      <a:pt x="155" y="93"/>
                      <a:pt x="124" y="93"/>
                      <a:pt x="124" y="61"/>
                    </a:cubicBezTo>
                    <a:lnTo>
                      <a:pt x="124" y="61"/>
                    </a:lnTo>
                    <a:lnTo>
                      <a:pt x="124" y="61"/>
                    </a:lnTo>
                    <a:lnTo>
                      <a:pt x="124" y="61"/>
                    </a:lnTo>
                    <a:lnTo>
                      <a:pt x="124" y="61"/>
                    </a:lnTo>
                    <a:lnTo>
                      <a:pt x="124" y="61"/>
                    </a:lnTo>
                    <a:cubicBezTo>
                      <a:pt x="93" y="61"/>
                      <a:pt x="93" y="61"/>
                      <a:pt x="93" y="61"/>
                    </a:cubicBezTo>
                    <a:lnTo>
                      <a:pt x="93" y="31"/>
                    </a:lnTo>
                    <a:lnTo>
                      <a:pt x="93" y="31"/>
                    </a:lnTo>
                    <a:cubicBezTo>
                      <a:pt x="61" y="31"/>
                      <a:pt x="61" y="31"/>
                      <a:pt x="61" y="0"/>
                    </a:cubicBezTo>
                    <a:lnTo>
                      <a:pt x="61" y="0"/>
                    </a:lnTo>
                    <a:lnTo>
                      <a:pt x="61" y="0"/>
                    </a:lnTo>
                    <a:lnTo>
                      <a:pt x="61" y="31"/>
                    </a:lnTo>
                    <a:lnTo>
                      <a:pt x="31" y="31"/>
                    </a:lnTo>
                    <a:lnTo>
                      <a:pt x="31" y="31"/>
                    </a:lnTo>
                    <a:cubicBezTo>
                      <a:pt x="31" y="31"/>
                      <a:pt x="31" y="31"/>
                      <a:pt x="31" y="61"/>
                    </a:cubicBezTo>
                    <a:lnTo>
                      <a:pt x="31" y="61"/>
                    </a:lnTo>
                    <a:cubicBezTo>
                      <a:pt x="31" y="93"/>
                      <a:pt x="31" y="93"/>
                      <a:pt x="31" y="93"/>
                    </a:cubicBezTo>
                    <a:lnTo>
                      <a:pt x="31" y="93"/>
                    </a:lnTo>
                    <a:lnTo>
                      <a:pt x="31" y="124"/>
                    </a:lnTo>
                    <a:cubicBezTo>
                      <a:pt x="0" y="155"/>
                      <a:pt x="0" y="155"/>
                      <a:pt x="0" y="185"/>
                    </a:cubicBezTo>
                    <a:lnTo>
                      <a:pt x="0" y="217"/>
                    </a:lnTo>
                    <a:lnTo>
                      <a:pt x="0" y="217"/>
                    </a:lnTo>
                    <a:lnTo>
                      <a:pt x="0" y="217"/>
                    </a:lnTo>
                    <a:lnTo>
                      <a:pt x="0" y="217"/>
                    </a:lnTo>
                    <a:cubicBezTo>
                      <a:pt x="0" y="217"/>
                      <a:pt x="0" y="217"/>
                      <a:pt x="31" y="248"/>
                    </a:cubicBezTo>
                    <a:lnTo>
                      <a:pt x="31" y="248"/>
                    </a:lnTo>
                    <a:cubicBezTo>
                      <a:pt x="31" y="248"/>
                      <a:pt x="61" y="248"/>
                      <a:pt x="61" y="278"/>
                    </a:cubicBezTo>
                    <a:cubicBezTo>
                      <a:pt x="93" y="278"/>
                      <a:pt x="93" y="278"/>
                      <a:pt x="93" y="278"/>
                    </a:cubicBezTo>
                    <a:lnTo>
                      <a:pt x="93" y="278"/>
                    </a:lnTo>
                    <a:cubicBezTo>
                      <a:pt x="124" y="278"/>
                      <a:pt x="124" y="278"/>
                      <a:pt x="124" y="278"/>
                    </a:cubicBezTo>
                    <a:cubicBezTo>
                      <a:pt x="155" y="278"/>
                      <a:pt x="155" y="278"/>
                      <a:pt x="155" y="278"/>
                    </a:cubicBezTo>
                    <a:lnTo>
                      <a:pt x="185" y="278"/>
                    </a:lnTo>
                    <a:lnTo>
                      <a:pt x="185" y="278"/>
                    </a:lnTo>
                    <a:cubicBezTo>
                      <a:pt x="185" y="248"/>
                      <a:pt x="217" y="248"/>
                      <a:pt x="217" y="248"/>
                    </a:cubicBezTo>
                    <a:lnTo>
                      <a:pt x="217" y="217"/>
                    </a:lnTo>
                    <a:lnTo>
                      <a:pt x="217" y="217"/>
                    </a:lnTo>
                    <a:lnTo>
                      <a:pt x="217" y="185"/>
                    </a:lnTo>
                    <a:lnTo>
                      <a:pt x="217" y="155"/>
                    </a:lnTo>
                    <a:cubicBezTo>
                      <a:pt x="217" y="155"/>
                      <a:pt x="217" y="155"/>
                      <a:pt x="217" y="12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95" name="Freeform 151"/>
              <p:cNvSpPr>
                <a:spLocks noChangeArrowheads="1"/>
              </p:cNvSpPr>
              <p:nvPr/>
            </p:nvSpPr>
            <p:spPr bwMode="auto">
              <a:xfrm>
                <a:off x="2430463" y="3106738"/>
                <a:ext cx="144462" cy="168275"/>
              </a:xfrm>
              <a:custGeom>
                <a:avLst/>
                <a:gdLst>
                  <a:gd name="T0" fmla="*/ 186 w 403"/>
                  <a:gd name="T1" fmla="*/ 124 h 467"/>
                  <a:gd name="T2" fmla="*/ 186 w 403"/>
                  <a:gd name="T3" fmla="*/ 94 h 467"/>
                  <a:gd name="T4" fmla="*/ 186 w 403"/>
                  <a:gd name="T5" fmla="*/ 63 h 467"/>
                  <a:gd name="T6" fmla="*/ 186 w 403"/>
                  <a:gd name="T7" fmla="*/ 0 h 467"/>
                  <a:gd name="T8" fmla="*/ 186 w 403"/>
                  <a:gd name="T9" fmla="*/ 0 h 467"/>
                  <a:gd name="T10" fmla="*/ 124 w 403"/>
                  <a:gd name="T11" fmla="*/ 0 h 467"/>
                  <a:gd name="T12" fmla="*/ 124 w 403"/>
                  <a:gd name="T13" fmla="*/ 0 h 467"/>
                  <a:gd name="T14" fmla="*/ 93 w 403"/>
                  <a:gd name="T15" fmla="*/ 0 h 467"/>
                  <a:gd name="T16" fmla="*/ 30 w 403"/>
                  <a:gd name="T17" fmla="*/ 32 h 467"/>
                  <a:gd name="T18" fmla="*/ 0 w 403"/>
                  <a:gd name="T19" fmla="*/ 94 h 467"/>
                  <a:gd name="T20" fmla="*/ 0 w 403"/>
                  <a:gd name="T21" fmla="*/ 124 h 467"/>
                  <a:gd name="T22" fmla="*/ 0 w 403"/>
                  <a:gd name="T23" fmla="*/ 156 h 467"/>
                  <a:gd name="T24" fmla="*/ 0 w 403"/>
                  <a:gd name="T25" fmla="*/ 156 h 467"/>
                  <a:gd name="T26" fmla="*/ 0 w 403"/>
                  <a:gd name="T27" fmla="*/ 156 h 467"/>
                  <a:gd name="T28" fmla="*/ 0 w 403"/>
                  <a:gd name="T29" fmla="*/ 187 h 467"/>
                  <a:gd name="T30" fmla="*/ 62 w 403"/>
                  <a:gd name="T31" fmla="*/ 218 h 467"/>
                  <a:gd name="T32" fmla="*/ 62 w 403"/>
                  <a:gd name="T33" fmla="*/ 218 h 467"/>
                  <a:gd name="T34" fmla="*/ 62 w 403"/>
                  <a:gd name="T35" fmla="*/ 218 h 467"/>
                  <a:gd name="T36" fmla="*/ 93 w 403"/>
                  <a:gd name="T37" fmla="*/ 248 h 467"/>
                  <a:gd name="T38" fmla="*/ 154 w 403"/>
                  <a:gd name="T39" fmla="*/ 280 h 467"/>
                  <a:gd name="T40" fmla="*/ 186 w 403"/>
                  <a:gd name="T41" fmla="*/ 311 h 467"/>
                  <a:gd name="T42" fmla="*/ 217 w 403"/>
                  <a:gd name="T43" fmla="*/ 311 h 467"/>
                  <a:gd name="T44" fmla="*/ 248 w 403"/>
                  <a:gd name="T45" fmla="*/ 311 h 467"/>
                  <a:gd name="T46" fmla="*/ 278 w 403"/>
                  <a:gd name="T47" fmla="*/ 372 h 467"/>
                  <a:gd name="T48" fmla="*/ 248 w 403"/>
                  <a:gd name="T49" fmla="*/ 404 h 467"/>
                  <a:gd name="T50" fmla="*/ 217 w 403"/>
                  <a:gd name="T51" fmla="*/ 435 h 467"/>
                  <a:gd name="T52" fmla="*/ 217 w 403"/>
                  <a:gd name="T53" fmla="*/ 435 h 467"/>
                  <a:gd name="T54" fmla="*/ 217 w 403"/>
                  <a:gd name="T55" fmla="*/ 466 h 467"/>
                  <a:gd name="T56" fmla="*/ 217 w 403"/>
                  <a:gd name="T57" fmla="*/ 466 h 467"/>
                  <a:gd name="T58" fmla="*/ 248 w 403"/>
                  <a:gd name="T59" fmla="*/ 466 h 467"/>
                  <a:gd name="T60" fmla="*/ 278 w 403"/>
                  <a:gd name="T61" fmla="*/ 466 h 467"/>
                  <a:gd name="T62" fmla="*/ 310 w 403"/>
                  <a:gd name="T63" fmla="*/ 466 h 467"/>
                  <a:gd name="T64" fmla="*/ 372 w 403"/>
                  <a:gd name="T65" fmla="*/ 435 h 467"/>
                  <a:gd name="T66" fmla="*/ 372 w 403"/>
                  <a:gd name="T67" fmla="*/ 435 h 467"/>
                  <a:gd name="T68" fmla="*/ 372 w 403"/>
                  <a:gd name="T69" fmla="*/ 435 h 467"/>
                  <a:gd name="T70" fmla="*/ 372 w 403"/>
                  <a:gd name="T71" fmla="*/ 404 h 467"/>
                  <a:gd name="T72" fmla="*/ 372 w 403"/>
                  <a:gd name="T73" fmla="*/ 372 h 467"/>
                  <a:gd name="T74" fmla="*/ 402 w 403"/>
                  <a:gd name="T75" fmla="*/ 311 h 467"/>
                  <a:gd name="T76" fmla="*/ 402 w 403"/>
                  <a:gd name="T77" fmla="*/ 311 h 467"/>
                  <a:gd name="T78" fmla="*/ 402 w 403"/>
                  <a:gd name="T79" fmla="*/ 311 h 467"/>
                  <a:gd name="T80" fmla="*/ 341 w 403"/>
                  <a:gd name="T81" fmla="*/ 280 h 467"/>
                  <a:gd name="T82" fmla="*/ 341 w 403"/>
                  <a:gd name="T83" fmla="*/ 248 h 467"/>
                  <a:gd name="T84" fmla="*/ 341 w 403"/>
                  <a:gd name="T85" fmla="*/ 218 h 467"/>
                  <a:gd name="T86" fmla="*/ 310 w 403"/>
                  <a:gd name="T87" fmla="*/ 187 h 467"/>
                  <a:gd name="T88" fmla="*/ 310 w 403"/>
                  <a:gd name="T89" fmla="*/ 187 h 467"/>
                  <a:gd name="T90" fmla="*/ 278 w 403"/>
                  <a:gd name="T91" fmla="*/ 187 h 467"/>
                  <a:gd name="T92" fmla="*/ 278 w 403"/>
                  <a:gd name="T93" fmla="*/ 187 h 467"/>
                  <a:gd name="T94" fmla="*/ 278 w 403"/>
                  <a:gd name="T95" fmla="*/ 187 h 467"/>
                  <a:gd name="T96" fmla="*/ 248 w 403"/>
                  <a:gd name="T97" fmla="*/ 187 h 467"/>
                  <a:gd name="T98" fmla="*/ 217 w 403"/>
                  <a:gd name="T99" fmla="*/ 156 h 467"/>
                  <a:gd name="T100" fmla="*/ 186 w 403"/>
                  <a:gd name="T101" fmla="*/ 156 h 4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403" h="467">
                    <a:moveTo>
                      <a:pt x="186" y="124"/>
                    </a:moveTo>
                    <a:lnTo>
                      <a:pt x="186" y="124"/>
                    </a:lnTo>
                    <a:lnTo>
                      <a:pt x="186" y="124"/>
                    </a:lnTo>
                    <a:lnTo>
                      <a:pt x="186" y="94"/>
                    </a:lnTo>
                    <a:lnTo>
                      <a:pt x="186" y="94"/>
                    </a:lnTo>
                    <a:cubicBezTo>
                      <a:pt x="186" y="94"/>
                      <a:pt x="186" y="94"/>
                      <a:pt x="186" y="63"/>
                    </a:cubicBezTo>
                    <a:lnTo>
                      <a:pt x="186" y="63"/>
                    </a:lnTo>
                    <a:cubicBezTo>
                      <a:pt x="186" y="63"/>
                      <a:pt x="186" y="32"/>
                      <a:pt x="186" y="0"/>
                    </a:cubicBezTo>
                    <a:lnTo>
                      <a:pt x="186" y="0"/>
                    </a:lnTo>
                    <a:lnTo>
                      <a:pt x="186" y="0"/>
                    </a:lnTo>
                    <a:cubicBezTo>
                      <a:pt x="186" y="0"/>
                      <a:pt x="154" y="0"/>
                      <a:pt x="124" y="0"/>
                    </a:cubicBezTo>
                    <a:lnTo>
                      <a:pt x="124" y="0"/>
                    </a:lnTo>
                    <a:lnTo>
                      <a:pt x="124" y="0"/>
                    </a:lnTo>
                    <a:lnTo>
                      <a:pt x="124" y="0"/>
                    </a:lnTo>
                    <a:lnTo>
                      <a:pt x="124" y="0"/>
                    </a:lnTo>
                    <a:lnTo>
                      <a:pt x="93" y="0"/>
                    </a:lnTo>
                    <a:cubicBezTo>
                      <a:pt x="62" y="0"/>
                      <a:pt x="30" y="0"/>
                      <a:pt x="30" y="0"/>
                    </a:cubicBezTo>
                    <a:cubicBezTo>
                      <a:pt x="30" y="32"/>
                      <a:pt x="30" y="32"/>
                      <a:pt x="30" y="32"/>
                    </a:cubicBezTo>
                    <a:cubicBezTo>
                      <a:pt x="30" y="63"/>
                      <a:pt x="0" y="63"/>
                      <a:pt x="0" y="63"/>
                    </a:cubicBezTo>
                    <a:cubicBezTo>
                      <a:pt x="0" y="63"/>
                      <a:pt x="0" y="63"/>
                      <a:pt x="0" y="94"/>
                    </a:cubicBezTo>
                    <a:cubicBezTo>
                      <a:pt x="0" y="94"/>
                      <a:pt x="0" y="94"/>
                      <a:pt x="0" y="124"/>
                    </a:cubicBezTo>
                    <a:lnTo>
                      <a:pt x="0" y="124"/>
                    </a:lnTo>
                    <a:lnTo>
                      <a:pt x="0" y="124"/>
                    </a:lnTo>
                    <a:cubicBezTo>
                      <a:pt x="0" y="124"/>
                      <a:pt x="0" y="124"/>
                      <a:pt x="0" y="156"/>
                    </a:cubicBezTo>
                    <a:lnTo>
                      <a:pt x="0" y="156"/>
                    </a:lnTo>
                    <a:lnTo>
                      <a:pt x="0" y="156"/>
                    </a:lnTo>
                    <a:lnTo>
                      <a:pt x="0" y="156"/>
                    </a:lnTo>
                    <a:lnTo>
                      <a:pt x="0" y="156"/>
                    </a:lnTo>
                    <a:lnTo>
                      <a:pt x="0" y="187"/>
                    </a:lnTo>
                    <a:lnTo>
                      <a:pt x="0" y="187"/>
                    </a:lnTo>
                    <a:cubicBezTo>
                      <a:pt x="30" y="187"/>
                      <a:pt x="30" y="187"/>
                      <a:pt x="30" y="187"/>
                    </a:cubicBezTo>
                    <a:cubicBezTo>
                      <a:pt x="30" y="187"/>
                      <a:pt x="30" y="187"/>
                      <a:pt x="62" y="218"/>
                    </a:cubicBezTo>
                    <a:lnTo>
                      <a:pt x="62" y="218"/>
                    </a:lnTo>
                    <a:lnTo>
                      <a:pt x="62" y="218"/>
                    </a:lnTo>
                    <a:lnTo>
                      <a:pt x="62" y="218"/>
                    </a:lnTo>
                    <a:lnTo>
                      <a:pt x="62" y="218"/>
                    </a:lnTo>
                    <a:cubicBezTo>
                      <a:pt x="93" y="218"/>
                      <a:pt x="93" y="218"/>
                      <a:pt x="93" y="218"/>
                    </a:cubicBezTo>
                    <a:lnTo>
                      <a:pt x="93" y="248"/>
                    </a:lnTo>
                    <a:cubicBezTo>
                      <a:pt x="124" y="248"/>
                      <a:pt x="124" y="248"/>
                      <a:pt x="124" y="248"/>
                    </a:cubicBezTo>
                    <a:cubicBezTo>
                      <a:pt x="124" y="248"/>
                      <a:pt x="124" y="280"/>
                      <a:pt x="154" y="280"/>
                    </a:cubicBezTo>
                    <a:lnTo>
                      <a:pt x="186" y="280"/>
                    </a:lnTo>
                    <a:lnTo>
                      <a:pt x="186" y="311"/>
                    </a:lnTo>
                    <a:cubicBezTo>
                      <a:pt x="217" y="311"/>
                      <a:pt x="217" y="311"/>
                      <a:pt x="217" y="311"/>
                    </a:cubicBezTo>
                    <a:lnTo>
                      <a:pt x="217" y="311"/>
                    </a:lnTo>
                    <a:cubicBezTo>
                      <a:pt x="248" y="311"/>
                      <a:pt x="248" y="311"/>
                      <a:pt x="248" y="311"/>
                    </a:cubicBezTo>
                    <a:lnTo>
                      <a:pt x="248" y="311"/>
                    </a:lnTo>
                    <a:cubicBezTo>
                      <a:pt x="248" y="311"/>
                      <a:pt x="248" y="342"/>
                      <a:pt x="278" y="342"/>
                    </a:cubicBezTo>
                    <a:cubicBezTo>
                      <a:pt x="278" y="342"/>
                      <a:pt x="278" y="342"/>
                      <a:pt x="278" y="372"/>
                    </a:cubicBezTo>
                    <a:cubicBezTo>
                      <a:pt x="278" y="372"/>
                      <a:pt x="278" y="372"/>
                      <a:pt x="248" y="404"/>
                    </a:cubicBezTo>
                    <a:lnTo>
                      <a:pt x="248" y="404"/>
                    </a:lnTo>
                    <a:lnTo>
                      <a:pt x="248" y="404"/>
                    </a:lnTo>
                    <a:cubicBezTo>
                      <a:pt x="248" y="435"/>
                      <a:pt x="248" y="435"/>
                      <a:pt x="217" y="435"/>
                    </a:cubicBezTo>
                    <a:lnTo>
                      <a:pt x="217" y="435"/>
                    </a:lnTo>
                    <a:lnTo>
                      <a:pt x="217" y="435"/>
                    </a:lnTo>
                    <a:lnTo>
                      <a:pt x="217" y="466"/>
                    </a:lnTo>
                    <a:lnTo>
                      <a:pt x="217" y="466"/>
                    </a:lnTo>
                    <a:lnTo>
                      <a:pt x="217" y="466"/>
                    </a:lnTo>
                    <a:lnTo>
                      <a:pt x="217" y="466"/>
                    </a:lnTo>
                    <a:cubicBezTo>
                      <a:pt x="248" y="466"/>
                      <a:pt x="248" y="466"/>
                      <a:pt x="248" y="466"/>
                    </a:cubicBezTo>
                    <a:lnTo>
                      <a:pt x="248" y="466"/>
                    </a:lnTo>
                    <a:lnTo>
                      <a:pt x="248" y="466"/>
                    </a:lnTo>
                    <a:cubicBezTo>
                      <a:pt x="278" y="466"/>
                      <a:pt x="278" y="466"/>
                      <a:pt x="278" y="466"/>
                    </a:cubicBezTo>
                    <a:lnTo>
                      <a:pt x="278" y="466"/>
                    </a:lnTo>
                    <a:cubicBezTo>
                      <a:pt x="310" y="466"/>
                      <a:pt x="310" y="466"/>
                      <a:pt x="310" y="466"/>
                    </a:cubicBezTo>
                    <a:cubicBezTo>
                      <a:pt x="341" y="466"/>
                      <a:pt x="341" y="466"/>
                      <a:pt x="341" y="466"/>
                    </a:cubicBezTo>
                    <a:cubicBezTo>
                      <a:pt x="341" y="435"/>
                      <a:pt x="341" y="435"/>
                      <a:pt x="372" y="435"/>
                    </a:cubicBezTo>
                    <a:lnTo>
                      <a:pt x="372" y="435"/>
                    </a:lnTo>
                    <a:lnTo>
                      <a:pt x="372" y="435"/>
                    </a:lnTo>
                    <a:lnTo>
                      <a:pt x="372" y="435"/>
                    </a:lnTo>
                    <a:lnTo>
                      <a:pt x="372" y="435"/>
                    </a:lnTo>
                    <a:cubicBezTo>
                      <a:pt x="372" y="404"/>
                      <a:pt x="372" y="404"/>
                      <a:pt x="372" y="404"/>
                    </a:cubicBezTo>
                    <a:lnTo>
                      <a:pt x="372" y="404"/>
                    </a:lnTo>
                    <a:lnTo>
                      <a:pt x="372" y="404"/>
                    </a:lnTo>
                    <a:lnTo>
                      <a:pt x="372" y="372"/>
                    </a:lnTo>
                    <a:cubicBezTo>
                      <a:pt x="372" y="372"/>
                      <a:pt x="372" y="342"/>
                      <a:pt x="402" y="342"/>
                    </a:cubicBezTo>
                    <a:lnTo>
                      <a:pt x="402" y="311"/>
                    </a:lnTo>
                    <a:lnTo>
                      <a:pt x="402" y="311"/>
                    </a:lnTo>
                    <a:lnTo>
                      <a:pt x="402" y="311"/>
                    </a:lnTo>
                    <a:lnTo>
                      <a:pt x="402" y="311"/>
                    </a:lnTo>
                    <a:lnTo>
                      <a:pt x="402" y="311"/>
                    </a:lnTo>
                    <a:lnTo>
                      <a:pt x="372" y="311"/>
                    </a:lnTo>
                    <a:cubicBezTo>
                      <a:pt x="372" y="311"/>
                      <a:pt x="372" y="311"/>
                      <a:pt x="341" y="280"/>
                    </a:cubicBezTo>
                    <a:cubicBezTo>
                      <a:pt x="341" y="280"/>
                      <a:pt x="341" y="280"/>
                      <a:pt x="341" y="248"/>
                    </a:cubicBezTo>
                    <a:lnTo>
                      <a:pt x="341" y="248"/>
                    </a:lnTo>
                    <a:lnTo>
                      <a:pt x="341" y="248"/>
                    </a:lnTo>
                    <a:cubicBezTo>
                      <a:pt x="341" y="218"/>
                      <a:pt x="341" y="218"/>
                      <a:pt x="341" y="218"/>
                    </a:cubicBezTo>
                    <a:lnTo>
                      <a:pt x="341" y="187"/>
                    </a:lnTo>
                    <a:lnTo>
                      <a:pt x="310" y="187"/>
                    </a:lnTo>
                    <a:lnTo>
                      <a:pt x="310" y="187"/>
                    </a:lnTo>
                    <a:lnTo>
                      <a:pt x="310" y="187"/>
                    </a:lnTo>
                    <a:lnTo>
                      <a:pt x="310" y="187"/>
                    </a:lnTo>
                    <a:cubicBezTo>
                      <a:pt x="278" y="187"/>
                      <a:pt x="278" y="187"/>
                      <a:pt x="278" y="187"/>
                    </a:cubicBezTo>
                    <a:lnTo>
                      <a:pt x="278" y="187"/>
                    </a:lnTo>
                    <a:lnTo>
                      <a:pt x="278" y="187"/>
                    </a:lnTo>
                    <a:lnTo>
                      <a:pt x="278" y="187"/>
                    </a:lnTo>
                    <a:lnTo>
                      <a:pt x="278" y="187"/>
                    </a:lnTo>
                    <a:cubicBezTo>
                      <a:pt x="278" y="187"/>
                      <a:pt x="278" y="187"/>
                      <a:pt x="248" y="187"/>
                    </a:cubicBezTo>
                    <a:lnTo>
                      <a:pt x="248" y="187"/>
                    </a:lnTo>
                    <a:cubicBezTo>
                      <a:pt x="217" y="187"/>
                      <a:pt x="217" y="187"/>
                      <a:pt x="217" y="156"/>
                    </a:cubicBezTo>
                    <a:lnTo>
                      <a:pt x="217" y="156"/>
                    </a:lnTo>
                    <a:lnTo>
                      <a:pt x="217" y="156"/>
                    </a:lnTo>
                    <a:lnTo>
                      <a:pt x="186" y="156"/>
                    </a:lnTo>
                    <a:cubicBezTo>
                      <a:pt x="186" y="156"/>
                      <a:pt x="186" y="156"/>
                      <a:pt x="186" y="12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96" name="Freeform 152"/>
              <p:cNvSpPr>
                <a:spLocks noChangeArrowheads="1"/>
              </p:cNvSpPr>
              <p:nvPr/>
            </p:nvSpPr>
            <p:spPr bwMode="auto">
              <a:xfrm>
                <a:off x="2062163" y="2627313"/>
                <a:ext cx="100012" cy="123825"/>
              </a:xfrm>
              <a:custGeom>
                <a:avLst/>
                <a:gdLst>
                  <a:gd name="T0" fmla="*/ 62 w 280"/>
                  <a:gd name="T1" fmla="*/ 186 h 342"/>
                  <a:gd name="T2" fmla="*/ 62 w 280"/>
                  <a:gd name="T3" fmla="*/ 186 h 342"/>
                  <a:gd name="T4" fmla="*/ 62 w 280"/>
                  <a:gd name="T5" fmla="*/ 248 h 342"/>
                  <a:gd name="T6" fmla="*/ 62 w 280"/>
                  <a:gd name="T7" fmla="*/ 248 h 342"/>
                  <a:gd name="T8" fmla="*/ 31 w 280"/>
                  <a:gd name="T9" fmla="*/ 279 h 342"/>
                  <a:gd name="T10" fmla="*/ 31 w 280"/>
                  <a:gd name="T11" fmla="*/ 279 h 342"/>
                  <a:gd name="T12" fmla="*/ 31 w 280"/>
                  <a:gd name="T13" fmla="*/ 310 h 342"/>
                  <a:gd name="T14" fmla="*/ 31 w 280"/>
                  <a:gd name="T15" fmla="*/ 310 h 342"/>
                  <a:gd name="T16" fmla="*/ 31 w 280"/>
                  <a:gd name="T17" fmla="*/ 310 h 342"/>
                  <a:gd name="T18" fmla="*/ 31 w 280"/>
                  <a:gd name="T19" fmla="*/ 310 h 342"/>
                  <a:gd name="T20" fmla="*/ 31 w 280"/>
                  <a:gd name="T21" fmla="*/ 310 h 342"/>
                  <a:gd name="T22" fmla="*/ 62 w 280"/>
                  <a:gd name="T23" fmla="*/ 341 h 342"/>
                  <a:gd name="T24" fmla="*/ 62 w 280"/>
                  <a:gd name="T25" fmla="*/ 341 h 342"/>
                  <a:gd name="T26" fmla="*/ 92 w 280"/>
                  <a:gd name="T27" fmla="*/ 341 h 342"/>
                  <a:gd name="T28" fmla="*/ 124 w 280"/>
                  <a:gd name="T29" fmla="*/ 248 h 342"/>
                  <a:gd name="T30" fmla="*/ 186 w 280"/>
                  <a:gd name="T31" fmla="*/ 186 h 342"/>
                  <a:gd name="T32" fmla="*/ 248 w 280"/>
                  <a:gd name="T33" fmla="*/ 155 h 342"/>
                  <a:gd name="T34" fmla="*/ 248 w 280"/>
                  <a:gd name="T35" fmla="*/ 155 h 342"/>
                  <a:gd name="T36" fmla="*/ 248 w 280"/>
                  <a:gd name="T37" fmla="*/ 155 h 342"/>
                  <a:gd name="T38" fmla="*/ 248 w 280"/>
                  <a:gd name="T39" fmla="*/ 155 h 342"/>
                  <a:gd name="T40" fmla="*/ 248 w 280"/>
                  <a:gd name="T41" fmla="*/ 155 h 342"/>
                  <a:gd name="T42" fmla="*/ 248 w 280"/>
                  <a:gd name="T43" fmla="*/ 155 h 342"/>
                  <a:gd name="T44" fmla="*/ 248 w 280"/>
                  <a:gd name="T45" fmla="*/ 124 h 342"/>
                  <a:gd name="T46" fmla="*/ 248 w 280"/>
                  <a:gd name="T47" fmla="*/ 124 h 342"/>
                  <a:gd name="T48" fmla="*/ 279 w 280"/>
                  <a:gd name="T49" fmla="*/ 124 h 342"/>
                  <a:gd name="T50" fmla="*/ 279 w 280"/>
                  <a:gd name="T51" fmla="*/ 93 h 342"/>
                  <a:gd name="T52" fmla="*/ 248 w 280"/>
                  <a:gd name="T53" fmla="*/ 93 h 342"/>
                  <a:gd name="T54" fmla="*/ 248 w 280"/>
                  <a:gd name="T55" fmla="*/ 93 h 342"/>
                  <a:gd name="T56" fmla="*/ 248 w 280"/>
                  <a:gd name="T57" fmla="*/ 93 h 342"/>
                  <a:gd name="T58" fmla="*/ 248 w 280"/>
                  <a:gd name="T59" fmla="*/ 93 h 342"/>
                  <a:gd name="T60" fmla="*/ 248 w 280"/>
                  <a:gd name="T61" fmla="*/ 62 h 342"/>
                  <a:gd name="T62" fmla="*/ 248 w 280"/>
                  <a:gd name="T63" fmla="*/ 62 h 342"/>
                  <a:gd name="T64" fmla="*/ 217 w 280"/>
                  <a:gd name="T65" fmla="*/ 93 h 342"/>
                  <a:gd name="T66" fmla="*/ 186 w 280"/>
                  <a:gd name="T67" fmla="*/ 62 h 342"/>
                  <a:gd name="T68" fmla="*/ 186 w 280"/>
                  <a:gd name="T69" fmla="*/ 62 h 342"/>
                  <a:gd name="T70" fmla="*/ 186 w 280"/>
                  <a:gd name="T71" fmla="*/ 62 h 342"/>
                  <a:gd name="T72" fmla="*/ 155 w 280"/>
                  <a:gd name="T73" fmla="*/ 62 h 342"/>
                  <a:gd name="T74" fmla="*/ 155 w 280"/>
                  <a:gd name="T75" fmla="*/ 62 h 342"/>
                  <a:gd name="T76" fmla="*/ 124 w 280"/>
                  <a:gd name="T77" fmla="*/ 31 h 342"/>
                  <a:gd name="T78" fmla="*/ 92 w 280"/>
                  <a:gd name="T79" fmla="*/ 31 h 342"/>
                  <a:gd name="T80" fmla="*/ 92 w 280"/>
                  <a:gd name="T81" fmla="*/ 0 h 342"/>
                  <a:gd name="T82" fmla="*/ 92 w 280"/>
                  <a:gd name="T83" fmla="*/ 0 h 342"/>
                  <a:gd name="T84" fmla="*/ 62 w 280"/>
                  <a:gd name="T85" fmla="*/ 31 h 342"/>
                  <a:gd name="T86" fmla="*/ 31 w 280"/>
                  <a:gd name="T87" fmla="*/ 31 h 342"/>
                  <a:gd name="T88" fmla="*/ 31 w 280"/>
                  <a:gd name="T89" fmla="*/ 62 h 342"/>
                  <a:gd name="T90" fmla="*/ 31 w 280"/>
                  <a:gd name="T91" fmla="*/ 62 h 342"/>
                  <a:gd name="T92" fmla="*/ 31 w 280"/>
                  <a:gd name="T93" fmla="*/ 93 h 342"/>
                  <a:gd name="T94" fmla="*/ 31 w 280"/>
                  <a:gd name="T95" fmla="*/ 93 h 342"/>
                  <a:gd name="T96" fmla="*/ 0 w 280"/>
                  <a:gd name="T97" fmla="*/ 155 h 342"/>
                  <a:gd name="T98" fmla="*/ 0 w 280"/>
                  <a:gd name="T99" fmla="*/ 186 h 342"/>
                  <a:gd name="T100" fmla="*/ 0 w 280"/>
                  <a:gd name="T101" fmla="*/ 186 h 342"/>
                  <a:gd name="T102" fmla="*/ 31 w 280"/>
                  <a:gd name="T103" fmla="*/ 186 h 342"/>
                  <a:gd name="T104" fmla="*/ 62 w 280"/>
                  <a:gd name="T105" fmla="*/ 186 h 3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280" h="342">
                    <a:moveTo>
                      <a:pt x="62" y="186"/>
                    </a:moveTo>
                    <a:lnTo>
                      <a:pt x="62" y="186"/>
                    </a:lnTo>
                    <a:cubicBezTo>
                      <a:pt x="62" y="217"/>
                      <a:pt x="62" y="217"/>
                      <a:pt x="62" y="248"/>
                    </a:cubicBezTo>
                    <a:lnTo>
                      <a:pt x="62" y="248"/>
                    </a:lnTo>
                    <a:cubicBezTo>
                      <a:pt x="31" y="248"/>
                      <a:pt x="31" y="248"/>
                      <a:pt x="31" y="279"/>
                    </a:cubicBezTo>
                    <a:lnTo>
                      <a:pt x="31" y="279"/>
                    </a:lnTo>
                    <a:cubicBezTo>
                      <a:pt x="31" y="310"/>
                      <a:pt x="31" y="310"/>
                      <a:pt x="31" y="310"/>
                    </a:cubicBezTo>
                    <a:lnTo>
                      <a:pt x="31" y="310"/>
                    </a:lnTo>
                    <a:lnTo>
                      <a:pt x="31" y="310"/>
                    </a:lnTo>
                    <a:lnTo>
                      <a:pt x="31" y="310"/>
                    </a:lnTo>
                    <a:lnTo>
                      <a:pt x="31" y="310"/>
                    </a:lnTo>
                    <a:cubicBezTo>
                      <a:pt x="62" y="310"/>
                      <a:pt x="62" y="341"/>
                      <a:pt x="62" y="341"/>
                    </a:cubicBezTo>
                    <a:lnTo>
                      <a:pt x="62" y="341"/>
                    </a:lnTo>
                    <a:cubicBezTo>
                      <a:pt x="62" y="341"/>
                      <a:pt x="62" y="341"/>
                      <a:pt x="92" y="341"/>
                    </a:cubicBezTo>
                    <a:cubicBezTo>
                      <a:pt x="92" y="310"/>
                      <a:pt x="92" y="279"/>
                      <a:pt x="124" y="248"/>
                    </a:cubicBezTo>
                    <a:cubicBezTo>
                      <a:pt x="124" y="217"/>
                      <a:pt x="155" y="217"/>
                      <a:pt x="186" y="186"/>
                    </a:cubicBezTo>
                    <a:cubicBezTo>
                      <a:pt x="217" y="186"/>
                      <a:pt x="217" y="186"/>
                      <a:pt x="248" y="155"/>
                    </a:cubicBezTo>
                    <a:lnTo>
                      <a:pt x="248" y="155"/>
                    </a:lnTo>
                    <a:lnTo>
                      <a:pt x="248" y="155"/>
                    </a:lnTo>
                    <a:lnTo>
                      <a:pt x="248" y="155"/>
                    </a:lnTo>
                    <a:lnTo>
                      <a:pt x="248" y="155"/>
                    </a:lnTo>
                    <a:lnTo>
                      <a:pt x="248" y="155"/>
                    </a:lnTo>
                    <a:lnTo>
                      <a:pt x="248" y="124"/>
                    </a:lnTo>
                    <a:lnTo>
                      <a:pt x="248" y="124"/>
                    </a:lnTo>
                    <a:cubicBezTo>
                      <a:pt x="248" y="124"/>
                      <a:pt x="248" y="124"/>
                      <a:pt x="279" y="124"/>
                    </a:cubicBezTo>
                    <a:cubicBezTo>
                      <a:pt x="279" y="124"/>
                      <a:pt x="279" y="124"/>
                      <a:pt x="279" y="93"/>
                    </a:cubicBezTo>
                    <a:lnTo>
                      <a:pt x="248" y="93"/>
                    </a:lnTo>
                    <a:lnTo>
                      <a:pt x="248" y="93"/>
                    </a:lnTo>
                    <a:lnTo>
                      <a:pt x="248" y="93"/>
                    </a:lnTo>
                    <a:lnTo>
                      <a:pt x="248" y="93"/>
                    </a:lnTo>
                    <a:lnTo>
                      <a:pt x="248" y="62"/>
                    </a:lnTo>
                    <a:lnTo>
                      <a:pt x="248" y="62"/>
                    </a:lnTo>
                    <a:cubicBezTo>
                      <a:pt x="217" y="62"/>
                      <a:pt x="217" y="93"/>
                      <a:pt x="217" y="93"/>
                    </a:cubicBezTo>
                    <a:cubicBezTo>
                      <a:pt x="217" y="93"/>
                      <a:pt x="186" y="93"/>
                      <a:pt x="186" y="62"/>
                    </a:cubicBezTo>
                    <a:lnTo>
                      <a:pt x="186" y="62"/>
                    </a:lnTo>
                    <a:lnTo>
                      <a:pt x="186" y="62"/>
                    </a:lnTo>
                    <a:cubicBezTo>
                      <a:pt x="155" y="62"/>
                      <a:pt x="155" y="62"/>
                      <a:pt x="155" y="62"/>
                    </a:cubicBezTo>
                    <a:lnTo>
                      <a:pt x="155" y="62"/>
                    </a:lnTo>
                    <a:cubicBezTo>
                      <a:pt x="155" y="62"/>
                      <a:pt x="124" y="62"/>
                      <a:pt x="124" y="31"/>
                    </a:cubicBezTo>
                    <a:cubicBezTo>
                      <a:pt x="124" y="31"/>
                      <a:pt x="124" y="31"/>
                      <a:pt x="92" y="31"/>
                    </a:cubicBezTo>
                    <a:lnTo>
                      <a:pt x="92" y="0"/>
                    </a:lnTo>
                    <a:lnTo>
                      <a:pt x="92" y="0"/>
                    </a:lnTo>
                    <a:cubicBezTo>
                      <a:pt x="62" y="0"/>
                      <a:pt x="62" y="0"/>
                      <a:pt x="62" y="31"/>
                    </a:cubicBezTo>
                    <a:lnTo>
                      <a:pt x="31" y="31"/>
                    </a:lnTo>
                    <a:cubicBezTo>
                      <a:pt x="31" y="31"/>
                      <a:pt x="31" y="31"/>
                      <a:pt x="31" y="62"/>
                    </a:cubicBezTo>
                    <a:lnTo>
                      <a:pt x="31" y="62"/>
                    </a:lnTo>
                    <a:cubicBezTo>
                      <a:pt x="31" y="93"/>
                      <a:pt x="31" y="93"/>
                      <a:pt x="31" y="93"/>
                    </a:cubicBezTo>
                    <a:lnTo>
                      <a:pt x="31" y="93"/>
                    </a:lnTo>
                    <a:cubicBezTo>
                      <a:pt x="31" y="124"/>
                      <a:pt x="0" y="124"/>
                      <a:pt x="0" y="155"/>
                    </a:cubicBezTo>
                    <a:cubicBezTo>
                      <a:pt x="0" y="155"/>
                      <a:pt x="0" y="155"/>
                      <a:pt x="0" y="186"/>
                    </a:cubicBezTo>
                    <a:lnTo>
                      <a:pt x="0" y="186"/>
                    </a:lnTo>
                    <a:lnTo>
                      <a:pt x="31" y="186"/>
                    </a:lnTo>
                    <a:cubicBezTo>
                      <a:pt x="31" y="155"/>
                      <a:pt x="31" y="186"/>
                      <a:pt x="62" y="18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97" name="Freeform 153"/>
              <p:cNvSpPr>
                <a:spLocks noChangeArrowheads="1"/>
              </p:cNvSpPr>
              <p:nvPr/>
            </p:nvSpPr>
            <p:spPr bwMode="auto">
              <a:xfrm>
                <a:off x="2106613" y="2393950"/>
                <a:ext cx="201612" cy="312738"/>
              </a:xfrm>
              <a:custGeom>
                <a:avLst/>
                <a:gdLst>
                  <a:gd name="T0" fmla="*/ 62 w 558"/>
                  <a:gd name="T1" fmla="*/ 310 h 869"/>
                  <a:gd name="T2" fmla="*/ 62 w 558"/>
                  <a:gd name="T3" fmla="*/ 403 h 869"/>
                  <a:gd name="T4" fmla="*/ 62 w 558"/>
                  <a:gd name="T5" fmla="*/ 434 h 869"/>
                  <a:gd name="T6" fmla="*/ 62 w 558"/>
                  <a:gd name="T7" fmla="*/ 527 h 869"/>
                  <a:gd name="T8" fmla="*/ 0 w 558"/>
                  <a:gd name="T9" fmla="*/ 589 h 869"/>
                  <a:gd name="T10" fmla="*/ 0 w 558"/>
                  <a:gd name="T11" fmla="*/ 589 h 869"/>
                  <a:gd name="T12" fmla="*/ 0 w 558"/>
                  <a:gd name="T13" fmla="*/ 620 h 869"/>
                  <a:gd name="T14" fmla="*/ 62 w 558"/>
                  <a:gd name="T15" fmla="*/ 651 h 869"/>
                  <a:gd name="T16" fmla="*/ 93 w 558"/>
                  <a:gd name="T17" fmla="*/ 682 h 869"/>
                  <a:gd name="T18" fmla="*/ 124 w 558"/>
                  <a:gd name="T19" fmla="*/ 651 h 869"/>
                  <a:gd name="T20" fmla="*/ 155 w 558"/>
                  <a:gd name="T21" fmla="*/ 682 h 869"/>
                  <a:gd name="T22" fmla="*/ 155 w 558"/>
                  <a:gd name="T23" fmla="*/ 682 h 869"/>
                  <a:gd name="T24" fmla="*/ 217 w 558"/>
                  <a:gd name="T25" fmla="*/ 713 h 869"/>
                  <a:gd name="T26" fmla="*/ 248 w 558"/>
                  <a:gd name="T27" fmla="*/ 775 h 869"/>
                  <a:gd name="T28" fmla="*/ 279 w 558"/>
                  <a:gd name="T29" fmla="*/ 806 h 869"/>
                  <a:gd name="T30" fmla="*/ 309 w 558"/>
                  <a:gd name="T31" fmla="*/ 837 h 869"/>
                  <a:gd name="T32" fmla="*/ 309 w 558"/>
                  <a:gd name="T33" fmla="*/ 837 h 869"/>
                  <a:gd name="T34" fmla="*/ 341 w 558"/>
                  <a:gd name="T35" fmla="*/ 837 h 869"/>
                  <a:gd name="T36" fmla="*/ 433 w 558"/>
                  <a:gd name="T37" fmla="*/ 837 h 869"/>
                  <a:gd name="T38" fmla="*/ 433 w 558"/>
                  <a:gd name="T39" fmla="*/ 744 h 869"/>
                  <a:gd name="T40" fmla="*/ 433 w 558"/>
                  <a:gd name="T41" fmla="*/ 713 h 869"/>
                  <a:gd name="T42" fmla="*/ 433 w 558"/>
                  <a:gd name="T43" fmla="*/ 682 h 869"/>
                  <a:gd name="T44" fmla="*/ 433 w 558"/>
                  <a:gd name="T45" fmla="*/ 651 h 869"/>
                  <a:gd name="T46" fmla="*/ 433 w 558"/>
                  <a:gd name="T47" fmla="*/ 589 h 869"/>
                  <a:gd name="T48" fmla="*/ 465 w 558"/>
                  <a:gd name="T49" fmla="*/ 558 h 869"/>
                  <a:gd name="T50" fmla="*/ 527 w 558"/>
                  <a:gd name="T51" fmla="*/ 589 h 869"/>
                  <a:gd name="T52" fmla="*/ 527 w 558"/>
                  <a:gd name="T53" fmla="*/ 589 h 869"/>
                  <a:gd name="T54" fmla="*/ 557 w 558"/>
                  <a:gd name="T55" fmla="*/ 558 h 869"/>
                  <a:gd name="T56" fmla="*/ 557 w 558"/>
                  <a:gd name="T57" fmla="*/ 527 h 869"/>
                  <a:gd name="T58" fmla="*/ 557 w 558"/>
                  <a:gd name="T59" fmla="*/ 434 h 869"/>
                  <a:gd name="T60" fmla="*/ 557 w 558"/>
                  <a:gd name="T61" fmla="*/ 403 h 869"/>
                  <a:gd name="T62" fmla="*/ 557 w 558"/>
                  <a:gd name="T63" fmla="*/ 372 h 869"/>
                  <a:gd name="T64" fmla="*/ 527 w 558"/>
                  <a:gd name="T65" fmla="*/ 341 h 869"/>
                  <a:gd name="T66" fmla="*/ 496 w 558"/>
                  <a:gd name="T67" fmla="*/ 341 h 869"/>
                  <a:gd name="T68" fmla="*/ 465 w 558"/>
                  <a:gd name="T69" fmla="*/ 310 h 869"/>
                  <a:gd name="T70" fmla="*/ 403 w 558"/>
                  <a:gd name="T71" fmla="*/ 280 h 869"/>
                  <a:gd name="T72" fmla="*/ 341 w 558"/>
                  <a:gd name="T73" fmla="*/ 280 h 869"/>
                  <a:gd name="T74" fmla="*/ 279 w 558"/>
                  <a:gd name="T75" fmla="*/ 217 h 869"/>
                  <a:gd name="T76" fmla="*/ 309 w 558"/>
                  <a:gd name="T77" fmla="*/ 186 h 869"/>
                  <a:gd name="T78" fmla="*/ 279 w 558"/>
                  <a:gd name="T79" fmla="*/ 156 h 869"/>
                  <a:gd name="T80" fmla="*/ 248 w 558"/>
                  <a:gd name="T81" fmla="*/ 124 h 869"/>
                  <a:gd name="T82" fmla="*/ 248 w 558"/>
                  <a:gd name="T83" fmla="*/ 124 h 869"/>
                  <a:gd name="T84" fmla="*/ 279 w 558"/>
                  <a:gd name="T85" fmla="*/ 93 h 869"/>
                  <a:gd name="T86" fmla="*/ 279 w 558"/>
                  <a:gd name="T87" fmla="*/ 0 h 869"/>
                  <a:gd name="T88" fmla="*/ 248 w 558"/>
                  <a:gd name="T89" fmla="*/ 0 h 869"/>
                  <a:gd name="T90" fmla="*/ 185 w 558"/>
                  <a:gd name="T91" fmla="*/ 32 h 869"/>
                  <a:gd name="T92" fmla="*/ 155 w 558"/>
                  <a:gd name="T93" fmla="*/ 93 h 869"/>
                  <a:gd name="T94" fmla="*/ 93 w 558"/>
                  <a:gd name="T95" fmla="*/ 186 h 869"/>
                  <a:gd name="T96" fmla="*/ 93 w 558"/>
                  <a:gd name="T97" fmla="*/ 186 h 869"/>
                  <a:gd name="T98" fmla="*/ 62 w 558"/>
                  <a:gd name="T99" fmla="*/ 248 h 8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58" h="869">
                    <a:moveTo>
                      <a:pt x="31" y="248"/>
                    </a:moveTo>
                    <a:lnTo>
                      <a:pt x="31" y="248"/>
                    </a:lnTo>
                    <a:lnTo>
                      <a:pt x="62" y="310"/>
                    </a:lnTo>
                    <a:cubicBezTo>
                      <a:pt x="93" y="341"/>
                      <a:pt x="62" y="372"/>
                      <a:pt x="62" y="372"/>
                    </a:cubicBezTo>
                    <a:lnTo>
                      <a:pt x="62" y="372"/>
                    </a:lnTo>
                    <a:lnTo>
                      <a:pt x="62" y="403"/>
                    </a:lnTo>
                    <a:lnTo>
                      <a:pt x="62" y="403"/>
                    </a:lnTo>
                    <a:lnTo>
                      <a:pt x="62" y="434"/>
                    </a:lnTo>
                    <a:lnTo>
                      <a:pt x="62" y="434"/>
                    </a:lnTo>
                    <a:cubicBezTo>
                      <a:pt x="93" y="465"/>
                      <a:pt x="62" y="496"/>
                      <a:pt x="62" y="496"/>
                    </a:cubicBezTo>
                    <a:lnTo>
                      <a:pt x="62" y="496"/>
                    </a:lnTo>
                    <a:cubicBezTo>
                      <a:pt x="62" y="527"/>
                      <a:pt x="62" y="527"/>
                      <a:pt x="62" y="527"/>
                    </a:cubicBezTo>
                    <a:cubicBezTo>
                      <a:pt x="62" y="558"/>
                      <a:pt x="31" y="558"/>
                      <a:pt x="31" y="558"/>
                    </a:cubicBezTo>
                    <a:cubicBezTo>
                      <a:pt x="31" y="558"/>
                      <a:pt x="31" y="589"/>
                      <a:pt x="0" y="589"/>
                    </a:cubicBezTo>
                    <a:lnTo>
                      <a:pt x="0" y="589"/>
                    </a:lnTo>
                    <a:lnTo>
                      <a:pt x="0" y="589"/>
                    </a:lnTo>
                    <a:lnTo>
                      <a:pt x="0" y="589"/>
                    </a:lnTo>
                    <a:lnTo>
                      <a:pt x="0" y="589"/>
                    </a:lnTo>
                    <a:lnTo>
                      <a:pt x="0" y="620"/>
                    </a:lnTo>
                    <a:lnTo>
                      <a:pt x="0" y="620"/>
                    </a:lnTo>
                    <a:lnTo>
                      <a:pt x="0" y="620"/>
                    </a:lnTo>
                    <a:cubicBezTo>
                      <a:pt x="31" y="620"/>
                      <a:pt x="31" y="651"/>
                      <a:pt x="31" y="651"/>
                    </a:cubicBezTo>
                    <a:cubicBezTo>
                      <a:pt x="31" y="651"/>
                      <a:pt x="31" y="651"/>
                      <a:pt x="62" y="651"/>
                    </a:cubicBezTo>
                    <a:lnTo>
                      <a:pt x="62" y="651"/>
                    </a:lnTo>
                    <a:cubicBezTo>
                      <a:pt x="62" y="651"/>
                      <a:pt x="62" y="651"/>
                      <a:pt x="62" y="682"/>
                    </a:cubicBezTo>
                    <a:lnTo>
                      <a:pt x="62" y="682"/>
                    </a:lnTo>
                    <a:lnTo>
                      <a:pt x="93" y="682"/>
                    </a:lnTo>
                    <a:cubicBezTo>
                      <a:pt x="93" y="651"/>
                      <a:pt x="93" y="651"/>
                      <a:pt x="93" y="651"/>
                    </a:cubicBezTo>
                    <a:cubicBezTo>
                      <a:pt x="124" y="651"/>
                      <a:pt x="124" y="651"/>
                      <a:pt x="124" y="651"/>
                    </a:cubicBezTo>
                    <a:lnTo>
                      <a:pt x="124" y="651"/>
                    </a:lnTo>
                    <a:lnTo>
                      <a:pt x="155" y="682"/>
                    </a:lnTo>
                    <a:lnTo>
                      <a:pt x="155" y="682"/>
                    </a:lnTo>
                    <a:lnTo>
                      <a:pt x="155" y="682"/>
                    </a:lnTo>
                    <a:lnTo>
                      <a:pt x="155" y="682"/>
                    </a:lnTo>
                    <a:lnTo>
                      <a:pt x="155" y="682"/>
                    </a:lnTo>
                    <a:lnTo>
                      <a:pt x="155" y="682"/>
                    </a:lnTo>
                    <a:cubicBezTo>
                      <a:pt x="185" y="682"/>
                      <a:pt x="185" y="682"/>
                      <a:pt x="185" y="682"/>
                    </a:cubicBezTo>
                    <a:lnTo>
                      <a:pt x="185" y="682"/>
                    </a:lnTo>
                    <a:cubicBezTo>
                      <a:pt x="185" y="713"/>
                      <a:pt x="185" y="713"/>
                      <a:pt x="217" y="713"/>
                    </a:cubicBezTo>
                    <a:cubicBezTo>
                      <a:pt x="217" y="713"/>
                      <a:pt x="217" y="713"/>
                      <a:pt x="217" y="744"/>
                    </a:cubicBezTo>
                    <a:lnTo>
                      <a:pt x="217" y="744"/>
                    </a:lnTo>
                    <a:cubicBezTo>
                      <a:pt x="248" y="744"/>
                      <a:pt x="248" y="775"/>
                      <a:pt x="248" y="775"/>
                    </a:cubicBezTo>
                    <a:cubicBezTo>
                      <a:pt x="279" y="775"/>
                      <a:pt x="279" y="775"/>
                      <a:pt x="279" y="775"/>
                    </a:cubicBezTo>
                    <a:lnTo>
                      <a:pt x="279" y="775"/>
                    </a:lnTo>
                    <a:cubicBezTo>
                      <a:pt x="279" y="806"/>
                      <a:pt x="279" y="806"/>
                      <a:pt x="279" y="806"/>
                    </a:cubicBezTo>
                    <a:cubicBezTo>
                      <a:pt x="309" y="806"/>
                      <a:pt x="309" y="837"/>
                      <a:pt x="309" y="837"/>
                    </a:cubicBezTo>
                    <a:lnTo>
                      <a:pt x="309" y="837"/>
                    </a:lnTo>
                    <a:lnTo>
                      <a:pt x="309" y="837"/>
                    </a:lnTo>
                    <a:lnTo>
                      <a:pt x="309" y="837"/>
                    </a:lnTo>
                    <a:lnTo>
                      <a:pt x="309" y="837"/>
                    </a:lnTo>
                    <a:lnTo>
                      <a:pt x="309" y="837"/>
                    </a:lnTo>
                    <a:lnTo>
                      <a:pt x="309" y="837"/>
                    </a:lnTo>
                    <a:cubicBezTo>
                      <a:pt x="341" y="837"/>
                      <a:pt x="341" y="837"/>
                      <a:pt x="341" y="837"/>
                    </a:cubicBezTo>
                    <a:lnTo>
                      <a:pt x="341" y="837"/>
                    </a:lnTo>
                    <a:cubicBezTo>
                      <a:pt x="372" y="837"/>
                      <a:pt x="372" y="837"/>
                      <a:pt x="372" y="837"/>
                    </a:cubicBezTo>
                    <a:lnTo>
                      <a:pt x="403" y="837"/>
                    </a:lnTo>
                    <a:cubicBezTo>
                      <a:pt x="433" y="837"/>
                      <a:pt x="433" y="837"/>
                      <a:pt x="433" y="837"/>
                    </a:cubicBezTo>
                    <a:cubicBezTo>
                      <a:pt x="433" y="837"/>
                      <a:pt x="433" y="868"/>
                      <a:pt x="465" y="868"/>
                    </a:cubicBezTo>
                    <a:cubicBezTo>
                      <a:pt x="465" y="837"/>
                      <a:pt x="465" y="806"/>
                      <a:pt x="465" y="775"/>
                    </a:cubicBezTo>
                    <a:cubicBezTo>
                      <a:pt x="465" y="775"/>
                      <a:pt x="433" y="775"/>
                      <a:pt x="433" y="744"/>
                    </a:cubicBezTo>
                    <a:cubicBezTo>
                      <a:pt x="433" y="744"/>
                      <a:pt x="433" y="744"/>
                      <a:pt x="433" y="713"/>
                    </a:cubicBezTo>
                    <a:lnTo>
                      <a:pt x="433" y="713"/>
                    </a:lnTo>
                    <a:lnTo>
                      <a:pt x="433" y="713"/>
                    </a:lnTo>
                    <a:lnTo>
                      <a:pt x="433" y="713"/>
                    </a:lnTo>
                    <a:cubicBezTo>
                      <a:pt x="433" y="682"/>
                      <a:pt x="433" y="682"/>
                      <a:pt x="433" y="682"/>
                    </a:cubicBezTo>
                    <a:lnTo>
                      <a:pt x="433" y="682"/>
                    </a:lnTo>
                    <a:lnTo>
                      <a:pt x="433" y="682"/>
                    </a:lnTo>
                    <a:lnTo>
                      <a:pt x="433" y="651"/>
                    </a:lnTo>
                    <a:lnTo>
                      <a:pt x="433" y="651"/>
                    </a:lnTo>
                    <a:lnTo>
                      <a:pt x="433" y="651"/>
                    </a:lnTo>
                    <a:cubicBezTo>
                      <a:pt x="433" y="620"/>
                      <a:pt x="433" y="620"/>
                      <a:pt x="433" y="620"/>
                    </a:cubicBezTo>
                    <a:cubicBezTo>
                      <a:pt x="433" y="620"/>
                      <a:pt x="433" y="620"/>
                      <a:pt x="433" y="589"/>
                    </a:cubicBezTo>
                    <a:lnTo>
                      <a:pt x="433" y="589"/>
                    </a:lnTo>
                    <a:lnTo>
                      <a:pt x="465" y="558"/>
                    </a:lnTo>
                    <a:lnTo>
                      <a:pt x="465" y="558"/>
                    </a:lnTo>
                    <a:cubicBezTo>
                      <a:pt x="465" y="558"/>
                      <a:pt x="465" y="558"/>
                      <a:pt x="496" y="589"/>
                    </a:cubicBezTo>
                    <a:lnTo>
                      <a:pt x="496" y="589"/>
                    </a:lnTo>
                    <a:lnTo>
                      <a:pt x="527" y="589"/>
                    </a:lnTo>
                    <a:lnTo>
                      <a:pt x="527" y="589"/>
                    </a:lnTo>
                    <a:lnTo>
                      <a:pt x="527" y="589"/>
                    </a:lnTo>
                    <a:lnTo>
                      <a:pt x="527" y="589"/>
                    </a:lnTo>
                    <a:cubicBezTo>
                      <a:pt x="527" y="558"/>
                      <a:pt x="557" y="558"/>
                      <a:pt x="557" y="558"/>
                    </a:cubicBezTo>
                    <a:lnTo>
                      <a:pt x="557" y="558"/>
                    </a:lnTo>
                    <a:lnTo>
                      <a:pt x="557" y="558"/>
                    </a:lnTo>
                    <a:lnTo>
                      <a:pt x="557" y="558"/>
                    </a:lnTo>
                    <a:lnTo>
                      <a:pt x="557" y="527"/>
                    </a:lnTo>
                    <a:lnTo>
                      <a:pt x="557" y="527"/>
                    </a:lnTo>
                    <a:lnTo>
                      <a:pt x="557" y="496"/>
                    </a:lnTo>
                    <a:lnTo>
                      <a:pt x="557" y="496"/>
                    </a:lnTo>
                    <a:cubicBezTo>
                      <a:pt x="557" y="465"/>
                      <a:pt x="557" y="434"/>
                      <a:pt x="557" y="434"/>
                    </a:cubicBezTo>
                    <a:lnTo>
                      <a:pt x="557" y="403"/>
                    </a:lnTo>
                    <a:lnTo>
                      <a:pt x="557" y="403"/>
                    </a:lnTo>
                    <a:lnTo>
                      <a:pt x="557" y="403"/>
                    </a:lnTo>
                    <a:lnTo>
                      <a:pt x="557" y="372"/>
                    </a:lnTo>
                    <a:lnTo>
                      <a:pt x="557" y="372"/>
                    </a:lnTo>
                    <a:lnTo>
                      <a:pt x="557" y="372"/>
                    </a:lnTo>
                    <a:cubicBezTo>
                      <a:pt x="557" y="341"/>
                      <a:pt x="557" y="341"/>
                      <a:pt x="557" y="341"/>
                    </a:cubicBezTo>
                    <a:cubicBezTo>
                      <a:pt x="557" y="341"/>
                      <a:pt x="557" y="341"/>
                      <a:pt x="527" y="341"/>
                    </a:cubicBezTo>
                    <a:lnTo>
                      <a:pt x="527" y="341"/>
                    </a:lnTo>
                    <a:lnTo>
                      <a:pt x="527" y="341"/>
                    </a:lnTo>
                    <a:lnTo>
                      <a:pt x="527" y="341"/>
                    </a:lnTo>
                    <a:cubicBezTo>
                      <a:pt x="496" y="341"/>
                      <a:pt x="496" y="341"/>
                      <a:pt x="496" y="341"/>
                    </a:cubicBezTo>
                    <a:lnTo>
                      <a:pt x="496" y="341"/>
                    </a:lnTo>
                    <a:cubicBezTo>
                      <a:pt x="465" y="341"/>
                      <a:pt x="465" y="341"/>
                      <a:pt x="465" y="341"/>
                    </a:cubicBezTo>
                    <a:cubicBezTo>
                      <a:pt x="465" y="341"/>
                      <a:pt x="465" y="341"/>
                      <a:pt x="465" y="310"/>
                    </a:cubicBezTo>
                    <a:cubicBezTo>
                      <a:pt x="465" y="310"/>
                      <a:pt x="465" y="310"/>
                      <a:pt x="433" y="310"/>
                    </a:cubicBezTo>
                    <a:lnTo>
                      <a:pt x="433" y="280"/>
                    </a:lnTo>
                    <a:lnTo>
                      <a:pt x="403" y="280"/>
                    </a:lnTo>
                    <a:lnTo>
                      <a:pt x="403" y="280"/>
                    </a:lnTo>
                    <a:lnTo>
                      <a:pt x="372" y="310"/>
                    </a:lnTo>
                    <a:cubicBezTo>
                      <a:pt x="341" y="310"/>
                      <a:pt x="341" y="280"/>
                      <a:pt x="341" y="280"/>
                    </a:cubicBezTo>
                    <a:cubicBezTo>
                      <a:pt x="309" y="280"/>
                      <a:pt x="309" y="280"/>
                      <a:pt x="309" y="248"/>
                    </a:cubicBezTo>
                    <a:cubicBezTo>
                      <a:pt x="309" y="248"/>
                      <a:pt x="279" y="248"/>
                      <a:pt x="279" y="217"/>
                    </a:cubicBezTo>
                    <a:lnTo>
                      <a:pt x="279" y="217"/>
                    </a:lnTo>
                    <a:lnTo>
                      <a:pt x="279" y="217"/>
                    </a:lnTo>
                    <a:cubicBezTo>
                      <a:pt x="279" y="217"/>
                      <a:pt x="279" y="217"/>
                      <a:pt x="309" y="217"/>
                    </a:cubicBezTo>
                    <a:cubicBezTo>
                      <a:pt x="309" y="186"/>
                      <a:pt x="309" y="186"/>
                      <a:pt x="309" y="186"/>
                    </a:cubicBezTo>
                    <a:cubicBezTo>
                      <a:pt x="279" y="186"/>
                      <a:pt x="279" y="186"/>
                      <a:pt x="279" y="156"/>
                    </a:cubicBezTo>
                    <a:lnTo>
                      <a:pt x="279" y="156"/>
                    </a:lnTo>
                    <a:lnTo>
                      <a:pt x="279" y="156"/>
                    </a:lnTo>
                    <a:lnTo>
                      <a:pt x="279" y="156"/>
                    </a:lnTo>
                    <a:cubicBezTo>
                      <a:pt x="248" y="156"/>
                      <a:pt x="248" y="124"/>
                      <a:pt x="248" y="124"/>
                    </a:cubicBezTo>
                    <a:lnTo>
                      <a:pt x="248" y="124"/>
                    </a:lnTo>
                    <a:lnTo>
                      <a:pt x="248" y="124"/>
                    </a:lnTo>
                    <a:lnTo>
                      <a:pt x="248" y="124"/>
                    </a:lnTo>
                    <a:lnTo>
                      <a:pt x="248" y="124"/>
                    </a:lnTo>
                    <a:lnTo>
                      <a:pt x="248" y="93"/>
                    </a:lnTo>
                    <a:lnTo>
                      <a:pt x="248" y="93"/>
                    </a:lnTo>
                    <a:cubicBezTo>
                      <a:pt x="248" y="93"/>
                      <a:pt x="248" y="93"/>
                      <a:pt x="279" y="93"/>
                    </a:cubicBezTo>
                    <a:lnTo>
                      <a:pt x="279" y="62"/>
                    </a:lnTo>
                    <a:cubicBezTo>
                      <a:pt x="279" y="62"/>
                      <a:pt x="279" y="32"/>
                      <a:pt x="279" y="0"/>
                    </a:cubicBezTo>
                    <a:lnTo>
                      <a:pt x="279" y="0"/>
                    </a:lnTo>
                    <a:lnTo>
                      <a:pt x="279" y="0"/>
                    </a:lnTo>
                    <a:lnTo>
                      <a:pt x="248" y="0"/>
                    </a:lnTo>
                    <a:lnTo>
                      <a:pt x="248" y="0"/>
                    </a:lnTo>
                    <a:cubicBezTo>
                      <a:pt x="217" y="124"/>
                      <a:pt x="217" y="124"/>
                      <a:pt x="217" y="124"/>
                    </a:cubicBezTo>
                    <a:cubicBezTo>
                      <a:pt x="185" y="32"/>
                      <a:pt x="185" y="32"/>
                      <a:pt x="185" y="32"/>
                    </a:cubicBezTo>
                    <a:lnTo>
                      <a:pt x="185" y="32"/>
                    </a:lnTo>
                    <a:lnTo>
                      <a:pt x="185" y="62"/>
                    </a:lnTo>
                    <a:lnTo>
                      <a:pt x="155" y="93"/>
                    </a:lnTo>
                    <a:lnTo>
                      <a:pt x="155" y="93"/>
                    </a:lnTo>
                    <a:cubicBezTo>
                      <a:pt x="155" y="124"/>
                      <a:pt x="155" y="124"/>
                      <a:pt x="155" y="156"/>
                    </a:cubicBezTo>
                    <a:lnTo>
                      <a:pt x="124" y="156"/>
                    </a:lnTo>
                    <a:cubicBezTo>
                      <a:pt x="93" y="156"/>
                      <a:pt x="93" y="156"/>
                      <a:pt x="93" y="186"/>
                    </a:cubicBezTo>
                    <a:lnTo>
                      <a:pt x="93" y="186"/>
                    </a:lnTo>
                    <a:lnTo>
                      <a:pt x="93" y="186"/>
                    </a:lnTo>
                    <a:lnTo>
                      <a:pt x="93" y="186"/>
                    </a:lnTo>
                    <a:cubicBezTo>
                      <a:pt x="93" y="217"/>
                      <a:pt x="93" y="217"/>
                      <a:pt x="93" y="217"/>
                    </a:cubicBezTo>
                    <a:lnTo>
                      <a:pt x="93" y="217"/>
                    </a:lnTo>
                    <a:cubicBezTo>
                      <a:pt x="93" y="248"/>
                      <a:pt x="62" y="248"/>
                      <a:pt x="62" y="248"/>
                    </a:cubicBezTo>
                    <a:cubicBezTo>
                      <a:pt x="62" y="248"/>
                      <a:pt x="62" y="248"/>
                      <a:pt x="31" y="24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98" name="Freeform 154"/>
              <p:cNvSpPr>
                <a:spLocks noChangeArrowheads="1"/>
              </p:cNvSpPr>
              <p:nvPr/>
            </p:nvSpPr>
            <p:spPr bwMode="auto">
              <a:xfrm>
                <a:off x="2228850" y="2393950"/>
                <a:ext cx="223838" cy="223838"/>
              </a:xfrm>
              <a:custGeom>
                <a:avLst/>
                <a:gdLst>
                  <a:gd name="T0" fmla="*/ 62 w 621"/>
                  <a:gd name="T1" fmla="*/ 124 h 621"/>
                  <a:gd name="T2" fmla="*/ 0 w 621"/>
                  <a:gd name="T3" fmla="*/ 124 h 621"/>
                  <a:gd name="T4" fmla="*/ 0 w 621"/>
                  <a:gd name="T5" fmla="*/ 186 h 621"/>
                  <a:gd name="T6" fmla="*/ 0 w 621"/>
                  <a:gd name="T7" fmla="*/ 217 h 621"/>
                  <a:gd name="T8" fmla="*/ 31 w 621"/>
                  <a:gd name="T9" fmla="*/ 248 h 621"/>
                  <a:gd name="T10" fmla="*/ 92 w 621"/>
                  <a:gd name="T11" fmla="*/ 248 h 621"/>
                  <a:gd name="T12" fmla="*/ 155 w 621"/>
                  <a:gd name="T13" fmla="*/ 280 h 621"/>
                  <a:gd name="T14" fmla="*/ 186 w 621"/>
                  <a:gd name="T15" fmla="*/ 280 h 621"/>
                  <a:gd name="T16" fmla="*/ 248 w 621"/>
                  <a:gd name="T17" fmla="*/ 280 h 621"/>
                  <a:gd name="T18" fmla="*/ 279 w 621"/>
                  <a:gd name="T19" fmla="*/ 310 h 621"/>
                  <a:gd name="T20" fmla="*/ 279 w 621"/>
                  <a:gd name="T21" fmla="*/ 341 h 621"/>
                  <a:gd name="T22" fmla="*/ 248 w 621"/>
                  <a:gd name="T23" fmla="*/ 403 h 621"/>
                  <a:gd name="T24" fmla="*/ 279 w 621"/>
                  <a:gd name="T25" fmla="*/ 465 h 621"/>
                  <a:gd name="T26" fmla="*/ 279 w 621"/>
                  <a:gd name="T27" fmla="*/ 527 h 621"/>
                  <a:gd name="T28" fmla="*/ 279 w 621"/>
                  <a:gd name="T29" fmla="*/ 527 h 621"/>
                  <a:gd name="T30" fmla="*/ 279 w 621"/>
                  <a:gd name="T31" fmla="*/ 589 h 621"/>
                  <a:gd name="T32" fmla="*/ 310 w 621"/>
                  <a:gd name="T33" fmla="*/ 620 h 621"/>
                  <a:gd name="T34" fmla="*/ 310 w 621"/>
                  <a:gd name="T35" fmla="*/ 620 h 621"/>
                  <a:gd name="T36" fmla="*/ 372 w 621"/>
                  <a:gd name="T37" fmla="*/ 620 h 621"/>
                  <a:gd name="T38" fmla="*/ 372 w 621"/>
                  <a:gd name="T39" fmla="*/ 620 h 621"/>
                  <a:gd name="T40" fmla="*/ 434 w 621"/>
                  <a:gd name="T41" fmla="*/ 558 h 621"/>
                  <a:gd name="T42" fmla="*/ 403 w 621"/>
                  <a:gd name="T43" fmla="*/ 496 h 621"/>
                  <a:gd name="T44" fmla="*/ 403 w 621"/>
                  <a:gd name="T45" fmla="*/ 465 h 621"/>
                  <a:gd name="T46" fmla="*/ 403 w 621"/>
                  <a:gd name="T47" fmla="*/ 434 h 621"/>
                  <a:gd name="T48" fmla="*/ 434 w 621"/>
                  <a:gd name="T49" fmla="*/ 403 h 621"/>
                  <a:gd name="T50" fmla="*/ 464 w 621"/>
                  <a:gd name="T51" fmla="*/ 403 h 621"/>
                  <a:gd name="T52" fmla="*/ 464 w 621"/>
                  <a:gd name="T53" fmla="*/ 434 h 621"/>
                  <a:gd name="T54" fmla="*/ 527 w 621"/>
                  <a:gd name="T55" fmla="*/ 434 h 621"/>
                  <a:gd name="T56" fmla="*/ 527 w 621"/>
                  <a:gd name="T57" fmla="*/ 434 h 621"/>
                  <a:gd name="T58" fmla="*/ 558 w 621"/>
                  <a:gd name="T59" fmla="*/ 434 h 621"/>
                  <a:gd name="T60" fmla="*/ 588 w 621"/>
                  <a:gd name="T61" fmla="*/ 403 h 621"/>
                  <a:gd name="T62" fmla="*/ 588 w 621"/>
                  <a:gd name="T63" fmla="*/ 403 h 621"/>
                  <a:gd name="T64" fmla="*/ 588 w 621"/>
                  <a:gd name="T65" fmla="*/ 403 h 621"/>
                  <a:gd name="T66" fmla="*/ 588 w 621"/>
                  <a:gd name="T67" fmla="*/ 372 h 621"/>
                  <a:gd name="T68" fmla="*/ 558 w 621"/>
                  <a:gd name="T69" fmla="*/ 310 h 621"/>
                  <a:gd name="T70" fmla="*/ 588 w 621"/>
                  <a:gd name="T71" fmla="*/ 280 h 621"/>
                  <a:gd name="T72" fmla="*/ 620 w 621"/>
                  <a:gd name="T73" fmla="*/ 217 h 621"/>
                  <a:gd name="T74" fmla="*/ 588 w 621"/>
                  <a:gd name="T75" fmla="*/ 156 h 621"/>
                  <a:gd name="T76" fmla="*/ 588 w 621"/>
                  <a:gd name="T77" fmla="*/ 124 h 621"/>
                  <a:gd name="T78" fmla="*/ 496 w 621"/>
                  <a:gd name="T79" fmla="*/ 62 h 621"/>
                  <a:gd name="T80" fmla="*/ 464 w 621"/>
                  <a:gd name="T81" fmla="*/ 62 h 621"/>
                  <a:gd name="T82" fmla="*/ 403 w 621"/>
                  <a:gd name="T83" fmla="*/ 93 h 621"/>
                  <a:gd name="T84" fmla="*/ 310 w 621"/>
                  <a:gd name="T85" fmla="*/ 62 h 621"/>
                  <a:gd name="T86" fmla="*/ 248 w 621"/>
                  <a:gd name="T87" fmla="*/ 62 h 621"/>
                  <a:gd name="T88" fmla="*/ 186 w 621"/>
                  <a:gd name="T89" fmla="*/ 0 h 621"/>
                  <a:gd name="T90" fmla="*/ 92 w 621"/>
                  <a:gd name="T91" fmla="*/ 0 h 621"/>
                  <a:gd name="T92" fmla="*/ 62 w 621"/>
                  <a:gd name="T93" fmla="*/ 32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621" h="621">
                    <a:moveTo>
                      <a:pt x="62" y="62"/>
                    </a:moveTo>
                    <a:lnTo>
                      <a:pt x="62" y="62"/>
                    </a:lnTo>
                    <a:cubicBezTo>
                      <a:pt x="62" y="93"/>
                      <a:pt x="62" y="124"/>
                      <a:pt x="62" y="124"/>
                    </a:cubicBezTo>
                    <a:lnTo>
                      <a:pt x="31" y="156"/>
                    </a:lnTo>
                    <a:lnTo>
                      <a:pt x="0" y="156"/>
                    </a:lnTo>
                    <a:cubicBezTo>
                      <a:pt x="0" y="156"/>
                      <a:pt x="0" y="156"/>
                      <a:pt x="0" y="124"/>
                    </a:cubicBezTo>
                    <a:cubicBezTo>
                      <a:pt x="0" y="156"/>
                      <a:pt x="0" y="156"/>
                      <a:pt x="0" y="156"/>
                    </a:cubicBezTo>
                    <a:lnTo>
                      <a:pt x="0" y="156"/>
                    </a:lnTo>
                    <a:cubicBezTo>
                      <a:pt x="0" y="186"/>
                      <a:pt x="0" y="186"/>
                      <a:pt x="0" y="186"/>
                    </a:cubicBezTo>
                    <a:lnTo>
                      <a:pt x="0" y="217"/>
                    </a:lnTo>
                    <a:lnTo>
                      <a:pt x="0" y="217"/>
                    </a:lnTo>
                    <a:lnTo>
                      <a:pt x="0" y="217"/>
                    </a:lnTo>
                    <a:cubicBezTo>
                      <a:pt x="0" y="217"/>
                      <a:pt x="0" y="248"/>
                      <a:pt x="31" y="248"/>
                    </a:cubicBezTo>
                    <a:lnTo>
                      <a:pt x="31" y="248"/>
                    </a:lnTo>
                    <a:lnTo>
                      <a:pt x="31" y="248"/>
                    </a:lnTo>
                    <a:cubicBezTo>
                      <a:pt x="62" y="217"/>
                      <a:pt x="62" y="217"/>
                      <a:pt x="62" y="217"/>
                    </a:cubicBezTo>
                    <a:cubicBezTo>
                      <a:pt x="62" y="217"/>
                      <a:pt x="92" y="217"/>
                      <a:pt x="92" y="248"/>
                    </a:cubicBezTo>
                    <a:lnTo>
                      <a:pt x="92" y="248"/>
                    </a:lnTo>
                    <a:cubicBezTo>
                      <a:pt x="124" y="248"/>
                      <a:pt x="155" y="280"/>
                      <a:pt x="155" y="280"/>
                    </a:cubicBezTo>
                    <a:lnTo>
                      <a:pt x="155" y="280"/>
                    </a:lnTo>
                    <a:lnTo>
                      <a:pt x="155" y="280"/>
                    </a:lnTo>
                    <a:lnTo>
                      <a:pt x="155" y="280"/>
                    </a:lnTo>
                    <a:lnTo>
                      <a:pt x="186" y="280"/>
                    </a:lnTo>
                    <a:lnTo>
                      <a:pt x="186" y="280"/>
                    </a:lnTo>
                    <a:lnTo>
                      <a:pt x="186" y="280"/>
                    </a:lnTo>
                    <a:cubicBezTo>
                      <a:pt x="216" y="280"/>
                      <a:pt x="216" y="280"/>
                      <a:pt x="216" y="280"/>
                    </a:cubicBezTo>
                    <a:cubicBezTo>
                      <a:pt x="216" y="280"/>
                      <a:pt x="216" y="280"/>
                      <a:pt x="248" y="280"/>
                    </a:cubicBezTo>
                    <a:lnTo>
                      <a:pt x="248" y="280"/>
                    </a:lnTo>
                    <a:lnTo>
                      <a:pt x="248" y="280"/>
                    </a:lnTo>
                    <a:cubicBezTo>
                      <a:pt x="248" y="280"/>
                      <a:pt x="279" y="280"/>
                      <a:pt x="279" y="310"/>
                    </a:cubicBezTo>
                    <a:lnTo>
                      <a:pt x="279" y="310"/>
                    </a:lnTo>
                    <a:cubicBezTo>
                      <a:pt x="279" y="341"/>
                      <a:pt x="279" y="341"/>
                      <a:pt x="279" y="341"/>
                    </a:cubicBezTo>
                    <a:lnTo>
                      <a:pt x="279" y="341"/>
                    </a:lnTo>
                    <a:cubicBezTo>
                      <a:pt x="279" y="372"/>
                      <a:pt x="248" y="372"/>
                      <a:pt x="248" y="372"/>
                    </a:cubicBezTo>
                    <a:lnTo>
                      <a:pt x="248" y="372"/>
                    </a:lnTo>
                    <a:lnTo>
                      <a:pt x="248" y="403"/>
                    </a:lnTo>
                    <a:lnTo>
                      <a:pt x="248" y="403"/>
                    </a:lnTo>
                    <a:cubicBezTo>
                      <a:pt x="248" y="403"/>
                      <a:pt x="248" y="403"/>
                      <a:pt x="248" y="434"/>
                    </a:cubicBezTo>
                    <a:cubicBezTo>
                      <a:pt x="248" y="434"/>
                      <a:pt x="279" y="434"/>
                      <a:pt x="279" y="465"/>
                    </a:cubicBezTo>
                    <a:lnTo>
                      <a:pt x="279" y="465"/>
                    </a:lnTo>
                    <a:cubicBezTo>
                      <a:pt x="279" y="496"/>
                      <a:pt x="279" y="496"/>
                      <a:pt x="279" y="496"/>
                    </a:cubicBezTo>
                    <a:lnTo>
                      <a:pt x="279" y="527"/>
                    </a:lnTo>
                    <a:lnTo>
                      <a:pt x="279" y="527"/>
                    </a:lnTo>
                    <a:lnTo>
                      <a:pt x="279" y="527"/>
                    </a:lnTo>
                    <a:lnTo>
                      <a:pt x="279" y="527"/>
                    </a:lnTo>
                    <a:cubicBezTo>
                      <a:pt x="279" y="558"/>
                      <a:pt x="279" y="558"/>
                      <a:pt x="279" y="558"/>
                    </a:cubicBezTo>
                    <a:cubicBezTo>
                      <a:pt x="279" y="558"/>
                      <a:pt x="279" y="558"/>
                      <a:pt x="279" y="589"/>
                    </a:cubicBezTo>
                    <a:lnTo>
                      <a:pt x="279" y="589"/>
                    </a:lnTo>
                    <a:lnTo>
                      <a:pt x="279" y="589"/>
                    </a:lnTo>
                    <a:cubicBezTo>
                      <a:pt x="310" y="589"/>
                      <a:pt x="310" y="589"/>
                      <a:pt x="310" y="620"/>
                    </a:cubicBezTo>
                    <a:lnTo>
                      <a:pt x="310" y="620"/>
                    </a:lnTo>
                    <a:lnTo>
                      <a:pt x="310" y="620"/>
                    </a:lnTo>
                    <a:lnTo>
                      <a:pt x="310" y="620"/>
                    </a:lnTo>
                    <a:lnTo>
                      <a:pt x="310" y="620"/>
                    </a:lnTo>
                    <a:cubicBezTo>
                      <a:pt x="340" y="620"/>
                      <a:pt x="340" y="620"/>
                      <a:pt x="340" y="620"/>
                    </a:cubicBezTo>
                    <a:lnTo>
                      <a:pt x="372" y="620"/>
                    </a:lnTo>
                    <a:lnTo>
                      <a:pt x="372" y="620"/>
                    </a:lnTo>
                    <a:lnTo>
                      <a:pt x="372" y="620"/>
                    </a:lnTo>
                    <a:lnTo>
                      <a:pt x="372" y="620"/>
                    </a:lnTo>
                    <a:lnTo>
                      <a:pt x="372" y="620"/>
                    </a:lnTo>
                    <a:cubicBezTo>
                      <a:pt x="403" y="589"/>
                      <a:pt x="403" y="589"/>
                      <a:pt x="403" y="589"/>
                    </a:cubicBezTo>
                    <a:lnTo>
                      <a:pt x="403" y="589"/>
                    </a:lnTo>
                    <a:cubicBezTo>
                      <a:pt x="434" y="589"/>
                      <a:pt x="434" y="589"/>
                      <a:pt x="434" y="558"/>
                    </a:cubicBezTo>
                    <a:cubicBezTo>
                      <a:pt x="434" y="558"/>
                      <a:pt x="403" y="558"/>
                      <a:pt x="403" y="527"/>
                    </a:cubicBezTo>
                    <a:lnTo>
                      <a:pt x="403" y="527"/>
                    </a:lnTo>
                    <a:cubicBezTo>
                      <a:pt x="403" y="527"/>
                      <a:pt x="403" y="527"/>
                      <a:pt x="403" y="496"/>
                    </a:cubicBezTo>
                    <a:lnTo>
                      <a:pt x="403" y="496"/>
                    </a:lnTo>
                    <a:cubicBezTo>
                      <a:pt x="403" y="496"/>
                      <a:pt x="403" y="496"/>
                      <a:pt x="403" y="465"/>
                    </a:cubicBezTo>
                    <a:lnTo>
                      <a:pt x="403" y="465"/>
                    </a:lnTo>
                    <a:cubicBezTo>
                      <a:pt x="403" y="465"/>
                      <a:pt x="372" y="465"/>
                      <a:pt x="372" y="434"/>
                    </a:cubicBezTo>
                    <a:lnTo>
                      <a:pt x="372" y="434"/>
                    </a:lnTo>
                    <a:lnTo>
                      <a:pt x="403" y="434"/>
                    </a:lnTo>
                    <a:cubicBezTo>
                      <a:pt x="403" y="403"/>
                      <a:pt x="403" y="403"/>
                      <a:pt x="403" y="403"/>
                    </a:cubicBezTo>
                    <a:lnTo>
                      <a:pt x="403" y="403"/>
                    </a:lnTo>
                    <a:lnTo>
                      <a:pt x="434" y="403"/>
                    </a:lnTo>
                    <a:lnTo>
                      <a:pt x="434" y="403"/>
                    </a:lnTo>
                    <a:cubicBezTo>
                      <a:pt x="434" y="434"/>
                      <a:pt x="434" y="434"/>
                      <a:pt x="434" y="434"/>
                    </a:cubicBezTo>
                    <a:cubicBezTo>
                      <a:pt x="434" y="434"/>
                      <a:pt x="434" y="403"/>
                      <a:pt x="464" y="403"/>
                    </a:cubicBezTo>
                    <a:lnTo>
                      <a:pt x="464" y="403"/>
                    </a:lnTo>
                    <a:lnTo>
                      <a:pt x="464" y="434"/>
                    </a:lnTo>
                    <a:lnTo>
                      <a:pt x="464" y="434"/>
                    </a:lnTo>
                    <a:lnTo>
                      <a:pt x="464" y="434"/>
                    </a:lnTo>
                    <a:cubicBezTo>
                      <a:pt x="496" y="434"/>
                      <a:pt x="496" y="434"/>
                      <a:pt x="496" y="434"/>
                    </a:cubicBezTo>
                    <a:lnTo>
                      <a:pt x="527" y="434"/>
                    </a:lnTo>
                    <a:lnTo>
                      <a:pt x="527" y="434"/>
                    </a:lnTo>
                    <a:lnTo>
                      <a:pt x="527" y="434"/>
                    </a:lnTo>
                    <a:lnTo>
                      <a:pt x="527" y="434"/>
                    </a:lnTo>
                    <a:cubicBezTo>
                      <a:pt x="527" y="434"/>
                      <a:pt x="527" y="434"/>
                      <a:pt x="558" y="434"/>
                    </a:cubicBezTo>
                    <a:lnTo>
                      <a:pt x="558" y="434"/>
                    </a:lnTo>
                    <a:lnTo>
                      <a:pt x="558" y="434"/>
                    </a:lnTo>
                    <a:lnTo>
                      <a:pt x="558" y="434"/>
                    </a:lnTo>
                    <a:cubicBezTo>
                      <a:pt x="558" y="403"/>
                      <a:pt x="588" y="403"/>
                      <a:pt x="588" y="403"/>
                    </a:cubicBezTo>
                    <a:lnTo>
                      <a:pt x="588" y="403"/>
                    </a:lnTo>
                    <a:lnTo>
                      <a:pt x="588" y="403"/>
                    </a:lnTo>
                    <a:lnTo>
                      <a:pt x="588" y="403"/>
                    </a:lnTo>
                    <a:lnTo>
                      <a:pt x="588" y="403"/>
                    </a:lnTo>
                    <a:cubicBezTo>
                      <a:pt x="588" y="403"/>
                      <a:pt x="588" y="403"/>
                      <a:pt x="620" y="403"/>
                    </a:cubicBezTo>
                    <a:cubicBezTo>
                      <a:pt x="588" y="403"/>
                      <a:pt x="588" y="403"/>
                      <a:pt x="588" y="403"/>
                    </a:cubicBezTo>
                    <a:lnTo>
                      <a:pt x="588" y="403"/>
                    </a:lnTo>
                    <a:lnTo>
                      <a:pt x="588" y="403"/>
                    </a:lnTo>
                    <a:cubicBezTo>
                      <a:pt x="588" y="403"/>
                      <a:pt x="588" y="403"/>
                      <a:pt x="588" y="372"/>
                    </a:cubicBezTo>
                    <a:lnTo>
                      <a:pt x="588" y="372"/>
                    </a:lnTo>
                    <a:cubicBezTo>
                      <a:pt x="588" y="341"/>
                      <a:pt x="558" y="341"/>
                      <a:pt x="558" y="341"/>
                    </a:cubicBezTo>
                    <a:cubicBezTo>
                      <a:pt x="558" y="341"/>
                      <a:pt x="558" y="341"/>
                      <a:pt x="558" y="310"/>
                    </a:cubicBezTo>
                    <a:lnTo>
                      <a:pt x="558" y="310"/>
                    </a:lnTo>
                    <a:cubicBezTo>
                      <a:pt x="558" y="310"/>
                      <a:pt x="558" y="310"/>
                      <a:pt x="588" y="280"/>
                    </a:cubicBezTo>
                    <a:lnTo>
                      <a:pt x="588" y="280"/>
                    </a:lnTo>
                    <a:lnTo>
                      <a:pt x="588" y="280"/>
                    </a:lnTo>
                    <a:cubicBezTo>
                      <a:pt x="588" y="280"/>
                      <a:pt x="588" y="248"/>
                      <a:pt x="620" y="248"/>
                    </a:cubicBezTo>
                    <a:lnTo>
                      <a:pt x="620" y="217"/>
                    </a:lnTo>
                    <a:lnTo>
                      <a:pt x="620" y="217"/>
                    </a:lnTo>
                    <a:lnTo>
                      <a:pt x="620" y="217"/>
                    </a:lnTo>
                    <a:cubicBezTo>
                      <a:pt x="620" y="186"/>
                      <a:pt x="620" y="186"/>
                      <a:pt x="620" y="186"/>
                    </a:cubicBezTo>
                    <a:cubicBezTo>
                      <a:pt x="620" y="186"/>
                      <a:pt x="588" y="186"/>
                      <a:pt x="588" y="156"/>
                    </a:cubicBezTo>
                    <a:cubicBezTo>
                      <a:pt x="558" y="186"/>
                      <a:pt x="558" y="186"/>
                      <a:pt x="558" y="186"/>
                    </a:cubicBezTo>
                    <a:cubicBezTo>
                      <a:pt x="588" y="124"/>
                      <a:pt x="588" y="124"/>
                      <a:pt x="588" y="124"/>
                    </a:cubicBezTo>
                    <a:lnTo>
                      <a:pt x="588" y="124"/>
                    </a:lnTo>
                    <a:lnTo>
                      <a:pt x="588" y="124"/>
                    </a:lnTo>
                    <a:cubicBezTo>
                      <a:pt x="558" y="124"/>
                      <a:pt x="527" y="93"/>
                      <a:pt x="527" y="93"/>
                    </a:cubicBezTo>
                    <a:cubicBezTo>
                      <a:pt x="496" y="93"/>
                      <a:pt x="496" y="62"/>
                      <a:pt x="496" y="62"/>
                    </a:cubicBezTo>
                    <a:lnTo>
                      <a:pt x="496" y="62"/>
                    </a:lnTo>
                    <a:cubicBezTo>
                      <a:pt x="496" y="62"/>
                      <a:pt x="496" y="62"/>
                      <a:pt x="464" y="62"/>
                    </a:cubicBezTo>
                    <a:lnTo>
                      <a:pt x="464" y="62"/>
                    </a:lnTo>
                    <a:lnTo>
                      <a:pt x="464" y="62"/>
                    </a:lnTo>
                    <a:cubicBezTo>
                      <a:pt x="403" y="93"/>
                      <a:pt x="403" y="93"/>
                      <a:pt x="403" y="93"/>
                    </a:cubicBezTo>
                    <a:lnTo>
                      <a:pt x="403" y="93"/>
                    </a:lnTo>
                    <a:cubicBezTo>
                      <a:pt x="403" y="93"/>
                      <a:pt x="372" y="62"/>
                      <a:pt x="340" y="62"/>
                    </a:cubicBezTo>
                    <a:cubicBezTo>
                      <a:pt x="340" y="62"/>
                      <a:pt x="340" y="62"/>
                      <a:pt x="310" y="62"/>
                    </a:cubicBezTo>
                    <a:lnTo>
                      <a:pt x="310" y="62"/>
                    </a:lnTo>
                    <a:cubicBezTo>
                      <a:pt x="279" y="62"/>
                      <a:pt x="279" y="62"/>
                      <a:pt x="248" y="62"/>
                    </a:cubicBezTo>
                    <a:lnTo>
                      <a:pt x="248" y="62"/>
                    </a:lnTo>
                    <a:lnTo>
                      <a:pt x="248" y="62"/>
                    </a:lnTo>
                    <a:cubicBezTo>
                      <a:pt x="216" y="62"/>
                      <a:pt x="216" y="62"/>
                      <a:pt x="216" y="62"/>
                    </a:cubicBezTo>
                    <a:cubicBezTo>
                      <a:pt x="216" y="62"/>
                      <a:pt x="186" y="62"/>
                      <a:pt x="186" y="32"/>
                    </a:cubicBezTo>
                    <a:cubicBezTo>
                      <a:pt x="186" y="32"/>
                      <a:pt x="186" y="32"/>
                      <a:pt x="186" y="0"/>
                    </a:cubicBezTo>
                    <a:cubicBezTo>
                      <a:pt x="186" y="0"/>
                      <a:pt x="155" y="0"/>
                      <a:pt x="124" y="0"/>
                    </a:cubicBezTo>
                    <a:lnTo>
                      <a:pt x="124" y="0"/>
                    </a:lnTo>
                    <a:lnTo>
                      <a:pt x="92" y="0"/>
                    </a:lnTo>
                    <a:lnTo>
                      <a:pt x="62" y="32"/>
                    </a:lnTo>
                    <a:lnTo>
                      <a:pt x="62" y="32"/>
                    </a:lnTo>
                    <a:lnTo>
                      <a:pt x="62" y="32"/>
                    </a:lnTo>
                    <a:lnTo>
                      <a:pt x="62" y="32"/>
                    </a:lnTo>
                    <a:lnTo>
                      <a:pt x="62" y="6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399" name="Freeform 155"/>
              <p:cNvSpPr>
                <a:spLocks noChangeArrowheads="1"/>
              </p:cNvSpPr>
              <p:nvPr/>
            </p:nvSpPr>
            <p:spPr bwMode="auto">
              <a:xfrm>
                <a:off x="2486025" y="2605088"/>
                <a:ext cx="1588" cy="1587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00" name="Freeform 156"/>
              <p:cNvSpPr>
                <a:spLocks noChangeArrowheads="1"/>
              </p:cNvSpPr>
              <p:nvPr/>
            </p:nvSpPr>
            <p:spPr bwMode="auto">
              <a:xfrm>
                <a:off x="2452688" y="2471738"/>
                <a:ext cx="66675" cy="134937"/>
              </a:xfrm>
              <a:custGeom>
                <a:avLst/>
                <a:gdLst>
                  <a:gd name="T0" fmla="*/ 31 w 187"/>
                  <a:gd name="T1" fmla="*/ 0 h 373"/>
                  <a:gd name="T2" fmla="*/ 62 w 187"/>
                  <a:gd name="T3" fmla="*/ 63 h 373"/>
                  <a:gd name="T4" fmla="*/ 31 w 187"/>
                  <a:gd name="T5" fmla="*/ 93 h 373"/>
                  <a:gd name="T6" fmla="*/ 31 w 187"/>
                  <a:gd name="T7" fmla="*/ 93 h 373"/>
                  <a:gd name="T8" fmla="*/ 0 w 187"/>
                  <a:gd name="T9" fmla="*/ 93 h 373"/>
                  <a:gd name="T10" fmla="*/ 0 w 187"/>
                  <a:gd name="T11" fmla="*/ 93 h 373"/>
                  <a:gd name="T12" fmla="*/ 31 w 187"/>
                  <a:gd name="T13" fmla="*/ 124 h 373"/>
                  <a:gd name="T14" fmla="*/ 31 w 187"/>
                  <a:gd name="T15" fmla="*/ 124 h 373"/>
                  <a:gd name="T16" fmla="*/ 92 w 187"/>
                  <a:gd name="T17" fmla="*/ 155 h 373"/>
                  <a:gd name="T18" fmla="*/ 62 w 187"/>
                  <a:gd name="T19" fmla="*/ 186 h 373"/>
                  <a:gd name="T20" fmla="*/ 92 w 187"/>
                  <a:gd name="T21" fmla="*/ 248 h 373"/>
                  <a:gd name="T22" fmla="*/ 62 w 187"/>
                  <a:gd name="T23" fmla="*/ 279 h 373"/>
                  <a:gd name="T24" fmla="*/ 92 w 187"/>
                  <a:gd name="T25" fmla="*/ 310 h 373"/>
                  <a:gd name="T26" fmla="*/ 92 w 187"/>
                  <a:gd name="T27" fmla="*/ 372 h 373"/>
                  <a:gd name="T28" fmla="*/ 92 w 187"/>
                  <a:gd name="T29" fmla="*/ 372 h 373"/>
                  <a:gd name="T30" fmla="*/ 92 w 187"/>
                  <a:gd name="T31" fmla="*/ 372 h 373"/>
                  <a:gd name="T32" fmla="*/ 124 w 187"/>
                  <a:gd name="T33" fmla="*/ 372 h 373"/>
                  <a:gd name="T34" fmla="*/ 155 w 187"/>
                  <a:gd name="T35" fmla="*/ 372 h 373"/>
                  <a:gd name="T36" fmla="*/ 186 w 187"/>
                  <a:gd name="T37" fmla="*/ 341 h 373"/>
                  <a:gd name="T38" fmla="*/ 186 w 187"/>
                  <a:gd name="T39" fmla="*/ 341 h 373"/>
                  <a:gd name="T40" fmla="*/ 155 w 187"/>
                  <a:gd name="T41" fmla="*/ 310 h 373"/>
                  <a:gd name="T42" fmla="*/ 124 w 187"/>
                  <a:gd name="T43" fmla="*/ 248 h 373"/>
                  <a:gd name="T44" fmla="*/ 124 w 187"/>
                  <a:gd name="T45" fmla="*/ 186 h 373"/>
                  <a:gd name="T46" fmla="*/ 124 w 187"/>
                  <a:gd name="T47" fmla="*/ 186 h 373"/>
                  <a:gd name="T48" fmla="*/ 124 w 187"/>
                  <a:gd name="T49" fmla="*/ 186 h 373"/>
                  <a:gd name="T50" fmla="*/ 155 w 187"/>
                  <a:gd name="T51" fmla="*/ 155 h 373"/>
                  <a:gd name="T52" fmla="*/ 186 w 187"/>
                  <a:gd name="T53" fmla="*/ 155 h 373"/>
                  <a:gd name="T54" fmla="*/ 186 w 187"/>
                  <a:gd name="T55" fmla="*/ 124 h 373"/>
                  <a:gd name="T56" fmla="*/ 186 w 187"/>
                  <a:gd name="T57" fmla="*/ 124 h 373"/>
                  <a:gd name="T58" fmla="*/ 186 w 187"/>
                  <a:gd name="T59" fmla="*/ 124 h 373"/>
                  <a:gd name="T60" fmla="*/ 155 w 187"/>
                  <a:gd name="T61" fmla="*/ 93 h 373"/>
                  <a:gd name="T62" fmla="*/ 92 w 187"/>
                  <a:gd name="T63" fmla="*/ 31 h 373"/>
                  <a:gd name="T64" fmla="*/ 62 w 187"/>
                  <a:gd name="T65" fmla="*/ 0 h 373"/>
                  <a:gd name="T66" fmla="*/ 62 w 187"/>
                  <a:gd name="T67" fmla="*/ 0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87" h="373">
                    <a:moveTo>
                      <a:pt x="31" y="0"/>
                    </a:moveTo>
                    <a:lnTo>
                      <a:pt x="31" y="0"/>
                    </a:lnTo>
                    <a:cubicBezTo>
                      <a:pt x="62" y="31"/>
                      <a:pt x="62" y="31"/>
                      <a:pt x="62" y="63"/>
                    </a:cubicBezTo>
                    <a:lnTo>
                      <a:pt x="62" y="63"/>
                    </a:lnTo>
                    <a:lnTo>
                      <a:pt x="62" y="63"/>
                    </a:lnTo>
                    <a:cubicBezTo>
                      <a:pt x="31" y="93"/>
                      <a:pt x="31" y="93"/>
                      <a:pt x="31" y="93"/>
                    </a:cubicBezTo>
                    <a:lnTo>
                      <a:pt x="31" y="93"/>
                    </a:lnTo>
                    <a:lnTo>
                      <a:pt x="31" y="93"/>
                    </a:lnTo>
                    <a:lnTo>
                      <a:pt x="0" y="93"/>
                    </a:lnTo>
                    <a:lnTo>
                      <a:pt x="0" y="93"/>
                    </a:lnTo>
                    <a:lnTo>
                      <a:pt x="0" y="93"/>
                    </a:lnTo>
                    <a:lnTo>
                      <a:pt x="0" y="93"/>
                    </a:lnTo>
                    <a:cubicBezTo>
                      <a:pt x="0" y="124"/>
                      <a:pt x="0" y="124"/>
                      <a:pt x="0" y="124"/>
                    </a:cubicBezTo>
                    <a:cubicBezTo>
                      <a:pt x="31" y="124"/>
                      <a:pt x="31" y="124"/>
                      <a:pt x="31" y="124"/>
                    </a:cubicBezTo>
                    <a:lnTo>
                      <a:pt x="31" y="124"/>
                    </a:lnTo>
                    <a:lnTo>
                      <a:pt x="31" y="124"/>
                    </a:lnTo>
                    <a:cubicBezTo>
                      <a:pt x="62" y="124"/>
                      <a:pt x="62" y="124"/>
                      <a:pt x="62" y="155"/>
                    </a:cubicBezTo>
                    <a:cubicBezTo>
                      <a:pt x="92" y="155"/>
                      <a:pt x="92" y="155"/>
                      <a:pt x="92" y="155"/>
                    </a:cubicBezTo>
                    <a:cubicBezTo>
                      <a:pt x="92" y="186"/>
                      <a:pt x="92" y="186"/>
                      <a:pt x="92" y="186"/>
                    </a:cubicBezTo>
                    <a:lnTo>
                      <a:pt x="62" y="186"/>
                    </a:lnTo>
                    <a:cubicBezTo>
                      <a:pt x="92" y="217"/>
                      <a:pt x="92" y="217"/>
                      <a:pt x="92" y="248"/>
                    </a:cubicBezTo>
                    <a:lnTo>
                      <a:pt x="92" y="248"/>
                    </a:lnTo>
                    <a:lnTo>
                      <a:pt x="92" y="248"/>
                    </a:lnTo>
                    <a:cubicBezTo>
                      <a:pt x="92" y="248"/>
                      <a:pt x="92" y="279"/>
                      <a:pt x="62" y="279"/>
                    </a:cubicBezTo>
                    <a:lnTo>
                      <a:pt x="62" y="279"/>
                    </a:lnTo>
                    <a:cubicBezTo>
                      <a:pt x="62" y="310"/>
                      <a:pt x="92" y="310"/>
                      <a:pt x="92" y="310"/>
                    </a:cubicBezTo>
                    <a:cubicBezTo>
                      <a:pt x="92" y="310"/>
                      <a:pt x="62" y="310"/>
                      <a:pt x="62" y="341"/>
                    </a:cubicBezTo>
                    <a:cubicBezTo>
                      <a:pt x="92" y="341"/>
                      <a:pt x="92" y="372"/>
                      <a:pt x="92" y="372"/>
                    </a:cubicBezTo>
                    <a:lnTo>
                      <a:pt x="92" y="372"/>
                    </a:lnTo>
                    <a:lnTo>
                      <a:pt x="92" y="372"/>
                    </a:lnTo>
                    <a:lnTo>
                      <a:pt x="92" y="372"/>
                    </a:lnTo>
                    <a:lnTo>
                      <a:pt x="92" y="372"/>
                    </a:lnTo>
                    <a:cubicBezTo>
                      <a:pt x="124" y="372"/>
                      <a:pt x="124" y="372"/>
                      <a:pt x="124" y="372"/>
                    </a:cubicBezTo>
                    <a:lnTo>
                      <a:pt x="124" y="372"/>
                    </a:lnTo>
                    <a:lnTo>
                      <a:pt x="124" y="372"/>
                    </a:lnTo>
                    <a:cubicBezTo>
                      <a:pt x="155" y="372"/>
                      <a:pt x="155" y="372"/>
                      <a:pt x="155" y="372"/>
                    </a:cubicBezTo>
                    <a:lnTo>
                      <a:pt x="155" y="372"/>
                    </a:lnTo>
                    <a:cubicBezTo>
                      <a:pt x="155" y="372"/>
                      <a:pt x="155" y="341"/>
                      <a:pt x="186" y="341"/>
                    </a:cubicBezTo>
                    <a:lnTo>
                      <a:pt x="186" y="341"/>
                    </a:lnTo>
                    <a:lnTo>
                      <a:pt x="186" y="341"/>
                    </a:lnTo>
                    <a:lnTo>
                      <a:pt x="155" y="310"/>
                    </a:lnTo>
                    <a:lnTo>
                      <a:pt x="155" y="310"/>
                    </a:lnTo>
                    <a:lnTo>
                      <a:pt x="155" y="279"/>
                    </a:lnTo>
                    <a:cubicBezTo>
                      <a:pt x="124" y="279"/>
                      <a:pt x="124" y="248"/>
                      <a:pt x="124" y="248"/>
                    </a:cubicBezTo>
                    <a:cubicBezTo>
                      <a:pt x="124" y="217"/>
                      <a:pt x="124" y="217"/>
                      <a:pt x="124" y="217"/>
                    </a:cubicBezTo>
                    <a:cubicBezTo>
                      <a:pt x="124" y="217"/>
                      <a:pt x="124" y="217"/>
                      <a:pt x="124" y="186"/>
                    </a:cubicBezTo>
                    <a:lnTo>
                      <a:pt x="124" y="186"/>
                    </a:lnTo>
                    <a:lnTo>
                      <a:pt x="124" y="186"/>
                    </a:lnTo>
                    <a:lnTo>
                      <a:pt x="124" y="186"/>
                    </a:lnTo>
                    <a:lnTo>
                      <a:pt x="124" y="186"/>
                    </a:lnTo>
                    <a:lnTo>
                      <a:pt x="155" y="155"/>
                    </a:lnTo>
                    <a:lnTo>
                      <a:pt x="155" y="155"/>
                    </a:lnTo>
                    <a:cubicBezTo>
                      <a:pt x="155" y="155"/>
                      <a:pt x="155" y="155"/>
                      <a:pt x="186" y="155"/>
                    </a:cubicBezTo>
                    <a:lnTo>
                      <a:pt x="186" y="155"/>
                    </a:lnTo>
                    <a:lnTo>
                      <a:pt x="186" y="155"/>
                    </a:lnTo>
                    <a:cubicBezTo>
                      <a:pt x="186" y="124"/>
                      <a:pt x="186" y="124"/>
                      <a:pt x="186" y="124"/>
                    </a:cubicBezTo>
                    <a:lnTo>
                      <a:pt x="186" y="124"/>
                    </a:lnTo>
                    <a:lnTo>
                      <a:pt x="186" y="124"/>
                    </a:lnTo>
                    <a:lnTo>
                      <a:pt x="186" y="124"/>
                    </a:lnTo>
                    <a:lnTo>
                      <a:pt x="186" y="124"/>
                    </a:lnTo>
                    <a:cubicBezTo>
                      <a:pt x="155" y="93"/>
                      <a:pt x="155" y="93"/>
                      <a:pt x="155" y="93"/>
                    </a:cubicBezTo>
                    <a:lnTo>
                      <a:pt x="155" y="93"/>
                    </a:lnTo>
                    <a:cubicBezTo>
                      <a:pt x="124" y="93"/>
                      <a:pt x="124" y="93"/>
                      <a:pt x="124" y="93"/>
                    </a:cubicBezTo>
                    <a:cubicBezTo>
                      <a:pt x="92" y="63"/>
                      <a:pt x="92" y="63"/>
                      <a:pt x="92" y="31"/>
                    </a:cubicBezTo>
                    <a:cubicBezTo>
                      <a:pt x="92" y="31"/>
                      <a:pt x="92" y="0"/>
                      <a:pt x="62" y="0"/>
                    </a:cubicBez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31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01" name="Freeform 157"/>
              <p:cNvSpPr>
                <a:spLocks noChangeArrowheads="1"/>
              </p:cNvSpPr>
              <p:nvPr/>
            </p:nvSpPr>
            <p:spPr bwMode="auto">
              <a:xfrm>
                <a:off x="2519363" y="2527300"/>
                <a:ext cx="100012" cy="66675"/>
              </a:xfrm>
              <a:custGeom>
                <a:avLst/>
                <a:gdLst>
                  <a:gd name="T0" fmla="*/ 0 w 279"/>
                  <a:gd name="T1" fmla="*/ 62 h 187"/>
                  <a:gd name="T2" fmla="*/ 0 w 279"/>
                  <a:gd name="T3" fmla="*/ 62 h 187"/>
                  <a:gd name="T4" fmla="*/ 0 w 279"/>
                  <a:gd name="T5" fmla="*/ 62 h 187"/>
                  <a:gd name="T6" fmla="*/ 0 w 279"/>
                  <a:gd name="T7" fmla="*/ 93 h 187"/>
                  <a:gd name="T8" fmla="*/ 0 w 279"/>
                  <a:gd name="T9" fmla="*/ 93 h 187"/>
                  <a:gd name="T10" fmla="*/ 30 w 279"/>
                  <a:gd name="T11" fmla="*/ 93 h 187"/>
                  <a:gd name="T12" fmla="*/ 30 w 279"/>
                  <a:gd name="T13" fmla="*/ 93 h 187"/>
                  <a:gd name="T14" fmla="*/ 30 w 279"/>
                  <a:gd name="T15" fmla="*/ 155 h 187"/>
                  <a:gd name="T16" fmla="*/ 30 w 279"/>
                  <a:gd name="T17" fmla="*/ 155 h 187"/>
                  <a:gd name="T18" fmla="*/ 30 w 279"/>
                  <a:gd name="T19" fmla="*/ 155 h 187"/>
                  <a:gd name="T20" fmla="*/ 30 w 279"/>
                  <a:gd name="T21" fmla="*/ 155 h 187"/>
                  <a:gd name="T22" fmla="*/ 30 w 279"/>
                  <a:gd name="T23" fmla="*/ 155 h 187"/>
                  <a:gd name="T24" fmla="*/ 30 w 279"/>
                  <a:gd name="T25" fmla="*/ 155 h 187"/>
                  <a:gd name="T26" fmla="*/ 62 w 279"/>
                  <a:gd name="T27" fmla="*/ 155 h 187"/>
                  <a:gd name="T28" fmla="*/ 62 w 279"/>
                  <a:gd name="T29" fmla="*/ 155 h 187"/>
                  <a:gd name="T30" fmla="*/ 93 w 279"/>
                  <a:gd name="T31" fmla="*/ 155 h 187"/>
                  <a:gd name="T32" fmla="*/ 93 w 279"/>
                  <a:gd name="T33" fmla="*/ 155 h 187"/>
                  <a:gd name="T34" fmla="*/ 124 w 279"/>
                  <a:gd name="T35" fmla="*/ 155 h 187"/>
                  <a:gd name="T36" fmla="*/ 154 w 279"/>
                  <a:gd name="T37" fmla="*/ 155 h 187"/>
                  <a:gd name="T38" fmla="*/ 154 w 279"/>
                  <a:gd name="T39" fmla="*/ 155 h 187"/>
                  <a:gd name="T40" fmla="*/ 154 w 279"/>
                  <a:gd name="T41" fmla="*/ 155 h 187"/>
                  <a:gd name="T42" fmla="*/ 186 w 279"/>
                  <a:gd name="T43" fmla="*/ 186 h 187"/>
                  <a:gd name="T44" fmla="*/ 186 w 279"/>
                  <a:gd name="T45" fmla="*/ 186 h 187"/>
                  <a:gd name="T46" fmla="*/ 186 w 279"/>
                  <a:gd name="T47" fmla="*/ 186 h 187"/>
                  <a:gd name="T48" fmla="*/ 217 w 279"/>
                  <a:gd name="T49" fmla="*/ 186 h 187"/>
                  <a:gd name="T50" fmla="*/ 248 w 279"/>
                  <a:gd name="T51" fmla="*/ 186 h 187"/>
                  <a:gd name="T52" fmla="*/ 248 w 279"/>
                  <a:gd name="T53" fmla="*/ 186 h 187"/>
                  <a:gd name="T54" fmla="*/ 248 w 279"/>
                  <a:gd name="T55" fmla="*/ 186 h 187"/>
                  <a:gd name="T56" fmla="*/ 248 w 279"/>
                  <a:gd name="T57" fmla="*/ 155 h 187"/>
                  <a:gd name="T58" fmla="*/ 248 w 279"/>
                  <a:gd name="T59" fmla="*/ 155 h 187"/>
                  <a:gd name="T60" fmla="*/ 248 w 279"/>
                  <a:gd name="T61" fmla="*/ 155 h 187"/>
                  <a:gd name="T62" fmla="*/ 278 w 279"/>
                  <a:gd name="T63" fmla="*/ 93 h 187"/>
                  <a:gd name="T64" fmla="*/ 278 w 279"/>
                  <a:gd name="T65" fmla="*/ 93 h 187"/>
                  <a:gd name="T66" fmla="*/ 278 w 279"/>
                  <a:gd name="T67" fmla="*/ 93 h 187"/>
                  <a:gd name="T68" fmla="*/ 278 w 279"/>
                  <a:gd name="T69" fmla="*/ 62 h 187"/>
                  <a:gd name="T70" fmla="*/ 278 w 279"/>
                  <a:gd name="T71" fmla="*/ 62 h 187"/>
                  <a:gd name="T72" fmla="*/ 278 w 279"/>
                  <a:gd name="T73" fmla="*/ 62 h 187"/>
                  <a:gd name="T74" fmla="*/ 278 w 279"/>
                  <a:gd name="T75" fmla="*/ 31 h 187"/>
                  <a:gd name="T76" fmla="*/ 248 w 279"/>
                  <a:gd name="T77" fmla="*/ 31 h 187"/>
                  <a:gd name="T78" fmla="*/ 248 w 279"/>
                  <a:gd name="T79" fmla="*/ 31 h 187"/>
                  <a:gd name="T80" fmla="*/ 217 w 279"/>
                  <a:gd name="T81" fmla="*/ 31 h 187"/>
                  <a:gd name="T82" fmla="*/ 154 w 279"/>
                  <a:gd name="T83" fmla="*/ 62 h 187"/>
                  <a:gd name="T84" fmla="*/ 154 w 279"/>
                  <a:gd name="T85" fmla="*/ 31 h 187"/>
                  <a:gd name="T86" fmla="*/ 124 w 279"/>
                  <a:gd name="T87" fmla="*/ 0 h 187"/>
                  <a:gd name="T88" fmla="*/ 124 w 279"/>
                  <a:gd name="T89" fmla="*/ 0 h 187"/>
                  <a:gd name="T90" fmla="*/ 93 w 279"/>
                  <a:gd name="T91" fmla="*/ 0 h 187"/>
                  <a:gd name="T92" fmla="*/ 62 w 279"/>
                  <a:gd name="T93" fmla="*/ 0 h 187"/>
                  <a:gd name="T94" fmla="*/ 30 w 279"/>
                  <a:gd name="T95" fmla="*/ 0 h 187"/>
                  <a:gd name="T96" fmla="*/ 30 w 279"/>
                  <a:gd name="T97" fmla="*/ 0 h 187"/>
                  <a:gd name="T98" fmla="*/ 30 w 279"/>
                  <a:gd name="T99" fmla="*/ 31 h 187"/>
                  <a:gd name="T100" fmla="*/ 0 w 279"/>
                  <a:gd name="T101" fmla="*/ 62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79" h="187">
                    <a:moveTo>
                      <a:pt x="0" y="62"/>
                    </a:moveTo>
                    <a:lnTo>
                      <a:pt x="0" y="62"/>
                    </a:lnTo>
                    <a:lnTo>
                      <a:pt x="0" y="62"/>
                    </a:lnTo>
                    <a:cubicBezTo>
                      <a:pt x="0" y="93"/>
                      <a:pt x="0" y="93"/>
                      <a:pt x="0" y="93"/>
                    </a:cubicBezTo>
                    <a:lnTo>
                      <a:pt x="0" y="93"/>
                    </a:lnTo>
                    <a:cubicBezTo>
                      <a:pt x="0" y="93"/>
                      <a:pt x="0" y="93"/>
                      <a:pt x="30" y="93"/>
                    </a:cubicBezTo>
                    <a:lnTo>
                      <a:pt x="30" y="93"/>
                    </a:lnTo>
                    <a:cubicBezTo>
                      <a:pt x="30" y="124"/>
                      <a:pt x="30" y="124"/>
                      <a:pt x="30" y="155"/>
                    </a:cubicBezTo>
                    <a:lnTo>
                      <a:pt x="30" y="155"/>
                    </a:lnTo>
                    <a:lnTo>
                      <a:pt x="30" y="155"/>
                    </a:lnTo>
                    <a:lnTo>
                      <a:pt x="30" y="155"/>
                    </a:lnTo>
                    <a:lnTo>
                      <a:pt x="30" y="155"/>
                    </a:lnTo>
                    <a:lnTo>
                      <a:pt x="30" y="155"/>
                    </a:lnTo>
                    <a:lnTo>
                      <a:pt x="62" y="155"/>
                    </a:lnTo>
                    <a:lnTo>
                      <a:pt x="62" y="155"/>
                    </a:lnTo>
                    <a:lnTo>
                      <a:pt x="93" y="155"/>
                    </a:lnTo>
                    <a:lnTo>
                      <a:pt x="93" y="155"/>
                    </a:lnTo>
                    <a:cubicBezTo>
                      <a:pt x="124" y="155"/>
                      <a:pt x="124" y="155"/>
                      <a:pt x="124" y="155"/>
                    </a:cubicBezTo>
                    <a:lnTo>
                      <a:pt x="154" y="155"/>
                    </a:lnTo>
                    <a:lnTo>
                      <a:pt x="154" y="155"/>
                    </a:lnTo>
                    <a:lnTo>
                      <a:pt x="154" y="155"/>
                    </a:lnTo>
                    <a:cubicBezTo>
                      <a:pt x="154" y="155"/>
                      <a:pt x="186" y="155"/>
                      <a:pt x="186" y="186"/>
                    </a:cubicBezTo>
                    <a:lnTo>
                      <a:pt x="186" y="186"/>
                    </a:lnTo>
                    <a:lnTo>
                      <a:pt x="186" y="186"/>
                    </a:lnTo>
                    <a:cubicBezTo>
                      <a:pt x="217" y="186"/>
                      <a:pt x="217" y="186"/>
                      <a:pt x="217" y="186"/>
                    </a:cubicBezTo>
                    <a:lnTo>
                      <a:pt x="248" y="186"/>
                    </a:lnTo>
                    <a:lnTo>
                      <a:pt x="248" y="186"/>
                    </a:lnTo>
                    <a:lnTo>
                      <a:pt x="248" y="186"/>
                    </a:lnTo>
                    <a:cubicBezTo>
                      <a:pt x="248" y="155"/>
                      <a:pt x="248" y="155"/>
                      <a:pt x="248" y="155"/>
                    </a:cubicBezTo>
                    <a:lnTo>
                      <a:pt x="248" y="155"/>
                    </a:lnTo>
                    <a:lnTo>
                      <a:pt x="248" y="155"/>
                    </a:lnTo>
                    <a:cubicBezTo>
                      <a:pt x="248" y="124"/>
                      <a:pt x="278" y="124"/>
                      <a:pt x="278" y="93"/>
                    </a:cubicBezTo>
                    <a:lnTo>
                      <a:pt x="278" y="93"/>
                    </a:lnTo>
                    <a:lnTo>
                      <a:pt x="278" y="93"/>
                    </a:lnTo>
                    <a:lnTo>
                      <a:pt x="278" y="62"/>
                    </a:lnTo>
                    <a:lnTo>
                      <a:pt x="278" y="62"/>
                    </a:lnTo>
                    <a:lnTo>
                      <a:pt x="278" y="62"/>
                    </a:lnTo>
                    <a:cubicBezTo>
                      <a:pt x="278" y="31"/>
                      <a:pt x="278" y="31"/>
                      <a:pt x="278" y="31"/>
                    </a:cubicBezTo>
                    <a:cubicBezTo>
                      <a:pt x="248" y="31"/>
                      <a:pt x="248" y="31"/>
                      <a:pt x="248" y="31"/>
                    </a:cubicBezTo>
                    <a:lnTo>
                      <a:pt x="248" y="31"/>
                    </a:lnTo>
                    <a:lnTo>
                      <a:pt x="217" y="31"/>
                    </a:lnTo>
                    <a:cubicBezTo>
                      <a:pt x="154" y="62"/>
                      <a:pt x="154" y="62"/>
                      <a:pt x="154" y="62"/>
                    </a:cubicBezTo>
                    <a:cubicBezTo>
                      <a:pt x="154" y="31"/>
                      <a:pt x="154" y="31"/>
                      <a:pt x="154" y="31"/>
                    </a:cubicBezTo>
                    <a:cubicBezTo>
                      <a:pt x="154" y="0"/>
                      <a:pt x="154" y="0"/>
                      <a:pt x="124" y="0"/>
                    </a:cubicBezTo>
                    <a:lnTo>
                      <a:pt x="124" y="0"/>
                    </a:lnTo>
                    <a:cubicBezTo>
                      <a:pt x="124" y="0"/>
                      <a:pt x="124" y="0"/>
                      <a:pt x="93" y="0"/>
                    </a:cubicBezTo>
                    <a:cubicBezTo>
                      <a:pt x="93" y="0"/>
                      <a:pt x="93" y="0"/>
                      <a:pt x="62" y="0"/>
                    </a:cubicBezTo>
                    <a:cubicBezTo>
                      <a:pt x="62" y="0"/>
                      <a:pt x="62" y="0"/>
                      <a:pt x="30" y="0"/>
                    </a:cubicBezTo>
                    <a:lnTo>
                      <a:pt x="30" y="0"/>
                    </a:lnTo>
                    <a:lnTo>
                      <a:pt x="30" y="31"/>
                    </a:lnTo>
                    <a:lnTo>
                      <a:pt x="0" y="6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02" name="Freeform 158"/>
              <p:cNvSpPr>
                <a:spLocks noChangeArrowheads="1"/>
              </p:cNvSpPr>
              <p:nvPr/>
            </p:nvSpPr>
            <p:spPr bwMode="auto">
              <a:xfrm>
                <a:off x="2286000" y="2884488"/>
                <a:ext cx="223838" cy="279400"/>
              </a:xfrm>
              <a:custGeom>
                <a:avLst/>
                <a:gdLst>
                  <a:gd name="T0" fmla="*/ 185 w 621"/>
                  <a:gd name="T1" fmla="*/ 31 h 776"/>
                  <a:gd name="T2" fmla="*/ 185 w 621"/>
                  <a:gd name="T3" fmla="*/ 0 h 776"/>
                  <a:gd name="T4" fmla="*/ 124 w 621"/>
                  <a:gd name="T5" fmla="*/ 31 h 776"/>
                  <a:gd name="T6" fmla="*/ 93 w 621"/>
                  <a:gd name="T7" fmla="*/ 62 h 776"/>
                  <a:gd name="T8" fmla="*/ 61 w 621"/>
                  <a:gd name="T9" fmla="*/ 93 h 776"/>
                  <a:gd name="T10" fmla="*/ 31 w 621"/>
                  <a:gd name="T11" fmla="*/ 93 h 776"/>
                  <a:gd name="T12" fmla="*/ 61 w 621"/>
                  <a:gd name="T13" fmla="*/ 154 h 776"/>
                  <a:gd name="T14" fmla="*/ 31 w 621"/>
                  <a:gd name="T15" fmla="*/ 217 h 776"/>
                  <a:gd name="T16" fmla="*/ 31 w 621"/>
                  <a:gd name="T17" fmla="*/ 248 h 776"/>
                  <a:gd name="T18" fmla="*/ 31 w 621"/>
                  <a:gd name="T19" fmla="*/ 310 h 776"/>
                  <a:gd name="T20" fmla="*/ 31 w 621"/>
                  <a:gd name="T21" fmla="*/ 341 h 776"/>
                  <a:gd name="T22" fmla="*/ 31 w 621"/>
                  <a:gd name="T23" fmla="*/ 403 h 776"/>
                  <a:gd name="T24" fmla="*/ 0 w 621"/>
                  <a:gd name="T25" fmla="*/ 465 h 776"/>
                  <a:gd name="T26" fmla="*/ 0 w 621"/>
                  <a:gd name="T27" fmla="*/ 465 h 776"/>
                  <a:gd name="T28" fmla="*/ 61 w 621"/>
                  <a:gd name="T29" fmla="*/ 558 h 776"/>
                  <a:gd name="T30" fmla="*/ 61 w 621"/>
                  <a:gd name="T31" fmla="*/ 619 h 776"/>
                  <a:gd name="T32" fmla="*/ 61 w 621"/>
                  <a:gd name="T33" fmla="*/ 651 h 776"/>
                  <a:gd name="T34" fmla="*/ 61 w 621"/>
                  <a:gd name="T35" fmla="*/ 651 h 776"/>
                  <a:gd name="T36" fmla="*/ 93 w 621"/>
                  <a:gd name="T37" fmla="*/ 743 h 776"/>
                  <a:gd name="T38" fmla="*/ 93 w 621"/>
                  <a:gd name="T39" fmla="*/ 775 h 776"/>
                  <a:gd name="T40" fmla="*/ 124 w 621"/>
                  <a:gd name="T41" fmla="*/ 743 h 776"/>
                  <a:gd name="T42" fmla="*/ 155 w 621"/>
                  <a:gd name="T43" fmla="*/ 743 h 776"/>
                  <a:gd name="T44" fmla="*/ 185 w 621"/>
                  <a:gd name="T45" fmla="*/ 743 h 776"/>
                  <a:gd name="T46" fmla="*/ 217 w 621"/>
                  <a:gd name="T47" fmla="*/ 743 h 776"/>
                  <a:gd name="T48" fmla="*/ 217 w 621"/>
                  <a:gd name="T49" fmla="*/ 743 h 776"/>
                  <a:gd name="T50" fmla="*/ 309 w 621"/>
                  <a:gd name="T51" fmla="*/ 743 h 776"/>
                  <a:gd name="T52" fmla="*/ 341 w 621"/>
                  <a:gd name="T53" fmla="*/ 743 h 776"/>
                  <a:gd name="T54" fmla="*/ 372 w 621"/>
                  <a:gd name="T55" fmla="*/ 713 h 776"/>
                  <a:gd name="T56" fmla="*/ 372 w 621"/>
                  <a:gd name="T57" fmla="*/ 682 h 776"/>
                  <a:gd name="T58" fmla="*/ 372 w 621"/>
                  <a:gd name="T59" fmla="*/ 651 h 776"/>
                  <a:gd name="T60" fmla="*/ 403 w 621"/>
                  <a:gd name="T61" fmla="*/ 589 h 776"/>
                  <a:gd name="T62" fmla="*/ 496 w 621"/>
                  <a:gd name="T63" fmla="*/ 558 h 776"/>
                  <a:gd name="T64" fmla="*/ 589 w 621"/>
                  <a:gd name="T65" fmla="*/ 558 h 776"/>
                  <a:gd name="T66" fmla="*/ 620 w 621"/>
                  <a:gd name="T67" fmla="*/ 527 h 776"/>
                  <a:gd name="T68" fmla="*/ 620 w 621"/>
                  <a:gd name="T69" fmla="*/ 495 h 776"/>
                  <a:gd name="T70" fmla="*/ 557 w 621"/>
                  <a:gd name="T71" fmla="*/ 434 h 776"/>
                  <a:gd name="T72" fmla="*/ 527 w 621"/>
                  <a:gd name="T73" fmla="*/ 434 h 776"/>
                  <a:gd name="T74" fmla="*/ 496 w 621"/>
                  <a:gd name="T75" fmla="*/ 434 h 776"/>
                  <a:gd name="T76" fmla="*/ 465 w 621"/>
                  <a:gd name="T77" fmla="*/ 341 h 776"/>
                  <a:gd name="T78" fmla="*/ 465 w 621"/>
                  <a:gd name="T79" fmla="*/ 310 h 776"/>
                  <a:gd name="T80" fmla="*/ 465 w 621"/>
                  <a:gd name="T81" fmla="*/ 279 h 776"/>
                  <a:gd name="T82" fmla="*/ 465 w 621"/>
                  <a:gd name="T83" fmla="*/ 248 h 776"/>
                  <a:gd name="T84" fmla="*/ 403 w 621"/>
                  <a:gd name="T85" fmla="*/ 248 h 776"/>
                  <a:gd name="T86" fmla="*/ 341 w 621"/>
                  <a:gd name="T87" fmla="*/ 186 h 776"/>
                  <a:gd name="T88" fmla="*/ 279 w 621"/>
                  <a:gd name="T89" fmla="*/ 186 h 776"/>
                  <a:gd name="T90" fmla="*/ 279 w 621"/>
                  <a:gd name="T91" fmla="*/ 186 h 776"/>
                  <a:gd name="T92" fmla="*/ 248 w 621"/>
                  <a:gd name="T93" fmla="*/ 154 h 776"/>
                  <a:gd name="T94" fmla="*/ 217 w 621"/>
                  <a:gd name="T95" fmla="*/ 124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621" h="776">
                    <a:moveTo>
                      <a:pt x="185" y="62"/>
                    </a:moveTo>
                    <a:lnTo>
                      <a:pt x="185" y="62"/>
                    </a:lnTo>
                    <a:cubicBezTo>
                      <a:pt x="185" y="31"/>
                      <a:pt x="185" y="31"/>
                      <a:pt x="185" y="31"/>
                    </a:cubicBezTo>
                    <a:lnTo>
                      <a:pt x="185" y="31"/>
                    </a:lnTo>
                    <a:lnTo>
                      <a:pt x="185" y="0"/>
                    </a:lnTo>
                    <a:lnTo>
                      <a:pt x="185" y="0"/>
                    </a:lnTo>
                    <a:cubicBezTo>
                      <a:pt x="185" y="0"/>
                      <a:pt x="185" y="0"/>
                      <a:pt x="155" y="0"/>
                    </a:cubicBezTo>
                    <a:lnTo>
                      <a:pt x="155" y="0"/>
                    </a:lnTo>
                    <a:cubicBezTo>
                      <a:pt x="155" y="0"/>
                      <a:pt x="155" y="31"/>
                      <a:pt x="124" y="31"/>
                    </a:cubicBezTo>
                    <a:lnTo>
                      <a:pt x="124" y="31"/>
                    </a:lnTo>
                    <a:cubicBezTo>
                      <a:pt x="93" y="62"/>
                      <a:pt x="93" y="62"/>
                      <a:pt x="93" y="62"/>
                    </a:cubicBezTo>
                    <a:lnTo>
                      <a:pt x="93" y="62"/>
                    </a:lnTo>
                    <a:cubicBezTo>
                      <a:pt x="93" y="62"/>
                      <a:pt x="93" y="62"/>
                      <a:pt x="61" y="62"/>
                    </a:cubicBezTo>
                    <a:lnTo>
                      <a:pt x="61" y="62"/>
                    </a:lnTo>
                    <a:lnTo>
                      <a:pt x="61" y="93"/>
                    </a:lnTo>
                    <a:cubicBezTo>
                      <a:pt x="61" y="93"/>
                      <a:pt x="61" y="93"/>
                      <a:pt x="31" y="93"/>
                    </a:cubicBezTo>
                    <a:lnTo>
                      <a:pt x="31" y="93"/>
                    </a:lnTo>
                    <a:lnTo>
                      <a:pt x="31" y="93"/>
                    </a:lnTo>
                    <a:cubicBezTo>
                      <a:pt x="31" y="93"/>
                      <a:pt x="31" y="93"/>
                      <a:pt x="31" y="124"/>
                    </a:cubicBezTo>
                    <a:cubicBezTo>
                      <a:pt x="31" y="124"/>
                      <a:pt x="61" y="124"/>
                      <a:pt x="61" y="154"/>
                    </a:cubicBezTo>
                    <a:lnTo>
                      <a:pt x="61" y="154"/>
                    </a:lnTo>
                    <a:cubicBezTo>
                      <a:pt x="61" y="154"/>
                      <a:pt x="61" y="186"/>
                      <a:pt x="31" y="186"/>
                    </a:cubicBezTo>
                    <a:lnTo>
                      <a:pt x="31" y="186"/>
                    </a:lnTo>
                    <a:cubicBezTo>
                      <a:pt x="31" y="217"/>
                      <a:pt x="31" y="217"/>
                      <a:pt x="31" y="217"/>
                    </a:cubicBezTo>
                    <a:lnTo>
                      <a:pt x="31" y="248"/>
                    </a:lnTo>
                    <a:lnTo>
                      <a:pt x="31" y="248"/>
                    </a:lnTo>
                    <a:lnTo>
                      <a:pt x="31" y="248"/>
                    </a:lnTo>
                    <a:cubicBezTo>
                      <a:pt x="31" y="248"/>
                      <a:pt x="31" y="248"/>
                      <a:pt x="31" y="279"/>
                    </a:cubicBezTo>
                    <a:lnTo>
                      <a:pt x="31" y="310"/>
                    </a:lnTo>
                    <a:lnTo>
                      <a:pt x="31" y="310"/>
                    </a:lnTo>
                    <a:lnTo>
                      <a:pt x="31" y="341"/>
                    </a:lnTo>
                    <a:lnTo>
                      <a:pt x="31" y="341"/>
                    </a:lnTo>
                    <a:lnTo>
                      <a:pt x="31" y="341"/>
                    </a:lnTo>
                    <a:cubicBezTo>
                      <a:pt x="31" y="341"/>
                      <a:pt x="31" y="341"/>
                      <a:pt x="31" y="371"/>
                    </a:cubicBezTo>
                    <a:cubicBezTo>
                      <a:pt x="31" y="371"/>
                      <a:pt x="31" y="371"/>
                      <a:pt x="31" y="403"/>
                    </a:cubicBezTo>
                    <a:lnTo>
                      <a:pt x="31" y="403"/>
                    </a:lnTo>
                    <a:cubicBezTo>
                      <a:pt x="31" y="403"/>
                      <a:pt x="31" y="403"/>
                      <a:pt x="31" y="434"/>
                    </a:cubicBezTo>
                    <a:lnTo>
                      <a:pt x="31" y="434"/>
                    </a:lnTo>
                    <a:cubicBezTo>
                      <a:pt x="31" y="434"/>
                      <a:pt x="31" y="434"/>
                      <a:pt x="0" y="465"/>
                    </a:cubicBezTo>
                    <a:lnTo>
                      <a:pt x="0" y="465"/>
                    </a:lnTo>
                    <a:lnTo>
                      <a:pt x="0" y="465"/>
                    </a:lnTo>
                    <a:lnTo>
                      <a:pt x="0" y="465"/>
                    </a:lnTo>
                    <a:cubicBezTo>
                      <a:pt x="0" y="495"/>
                      <a:pt x="31" y="495"/>
                      <a:pt x="31" y="495"/>
                    </a:cubicBezTo>
                    <a:cubicBezTo>
                      <a:pt x="31" y="527"/>
                      <a:pt x="31" y="527"/>
                      <a:pt x="31" y="558"/>
                    </a:cubicBezTo>
                    <a:cubicBezTo>
                      <a:pt x="31" y="558"/>
                      <a:pt x="31" y="558"/>
                      <a:pt x="61" y="558"/>
                    </a:cubicBezTo>
                    <a:lnTo>
                      <a:pt x="61" y="558"/>
                    </a:lnTo>
                    <a:lnTo>
                      <a:pt x="61" y="589"/>
                    </a:lnTo>
                    <a:cubicBezTo>
                      <a:pt x="61" y="589"/>
                      <a:pt x="61" y="589"/>
                      <a:pt x="61" y="619"/>
                    </a:cubicBezTo>
                    <a:cubicBezTo>
                      <a:pt x="61" y="619"/>
                      <a:pt x="61" y="619"/>
                      <a:pt x="61" y="651"/>
                    </a:cubicBezTo>
                    <a:lnTo>
                      <a:pt x="61" y="651"/>
                    </a:lnTo>
                    <a:lnTo>
                      <a:pt x="61" y="651"/>
                    </a:lnTo>
                    <a:lnTo>
                      <a:pt x="61" y="651"/>
                    </a:lnTo>
                    <a:lnTo>
                      <a:pt x="61" y="651"/>
                    </a:lnTo>
                    <a:lnTo>
                      <a:pt x="61" y="651"/>
                    </a:lnTo>
                    <a:cubicBezTo>
                      <a:pt x="61" y="682"/>
                      <a:pt x="61" y="682"/>
                      <a:pt x="61" y="713"/>
                    </a:cubicBezTo>
                    <a:lnTo>
                      <a:pt x="61" y="713"/>
                    </a:lnTo>
                    <a:cubicBezTo>
                      <a:pt x="93" y="713"/>
                      <a:pt x="93" y="743"/>
                      <a:pt x="93" y="743"/>
                    </a:cubicBezTo>
                    <a:lnTo>
                      <a:pt x="93" y="775"/>
                    </a:lnTo>
                    <a:lnTo>
                      <a:pt x="93" y="775"/>
                    </a:lnTo>
                    <a:lnTo>
                      <a:pt x="93" y="775"/>
                    </a:lnTo>
                    <a:lnTo>
                      <a:pt x="93" y="775"/>
                    </a:lnTo>
                    <a:lnTo>
                      <a:pt x="93" y="775"/>
                    </a:lnTo>
                    <a:cubicBezTo>
                      <a:pt x="124" y="775"/>
                      <a:pt x="124" y="743"/>
                      <a:pt x="124" y="743"/>
                    </a:cubicBezTo>
                    <a:cubicBezTo>
                      <a:pt x="124" y="743"/>
                      <a:pt x="124" y="743"/>
                      <a:pt x="155" y="743"/>
                    </a:cubicBezTo>
                    <a:lnTo>
                      <a:pt x="155" y="743"/>
                    </a:lnTo>
                    <a:lnTo>
                      <a:pt x="155" y="743"/>
                    </a:lnTo>
                    <a:cubicBezTo>
                      <a:pt x="185" y="713"/>
                      <a:pt x="185" y="713"/>
                      <a:pt x="185" y="713"/>
                    </a:cubicBezTo>
                    <a:cubicBezTo>
                      <a:pt x="185" y="743"/>
                      <a:pt x="185" y="743"/>
                      <a:pt x="185" y="743"/>
                    </a:cubicBezTo>
                    <a:lnTo>
                      <a:pt x="185" y="743"/>
                    </a:lnTo>
                    <a:cubicBezTo>
                      <a:pt x="185" y="743"/>
                      <a:pt x="185" y="743"/>
                      <a:pt x="217" y="743"/>
                    </a:cubicBezTo>
                    <a:lnTo>
                      <a:pt x="217" y="743"/>
                    </a:lnTo>
                    <a:lnTo>
                      <a:pt x="217" y="743"/>
                    </a:lnTo>
                    <a:lnTo>
                      <a:pt x="217" y="743"/>
                    </a:lnTo>
                    <a:lnTo>
                      <a:pt x="217" y="743"/>
                    </a:lnTo>
                    <a:lnTo>
                      <a:pt x="217" y="743"/>
                    </a:lnTo>
                    <a:cubicBezTo>
                      <a:pt x="248" y="743"/>
                      <a:pt x="248" y="743"/>
                      <a:pt x="279" y="743"/>
                    </a:cubicBezTo>
                    <a:cubicBezTo>
                      <a:pt x="279" y="743"/>
                      <a:pt x="279" y="743"/>
                      <a:pt x="309" y="743"/>
                    </a:cubicBezTo>
                    <a:lnTo>
                      <a:pt x="309" y="743"/>
                    </a:lnTo>
                    <a:lnTo>
                      <a:pt x="309" y="743"/>
                    </a:lnTo>
                    <a:lnTo>
                      <a:pt x="309" y="743"/>
                    </a:lnTo>
                    <a:lnTo>
                      <a:pt x="341" y="743"/>
                    </a:lnTo>
                    <a:lnTo>
                      <a:pt x="341" y="713"/>
                    </a:lnTo>
                    <a:lnTo>
                      <a:pt x="341" y="713"/>
                    </a:lnTo>
                    <a:lnTo>
                      <a:pt x="372" y="713"/>
                    </a:lnTo>
                    <a:lnTo>
                      <a:pt x="372" y="713"/>
                    </a:lnTo>
                    <a:cubicBezTo>
                      <a:pt x="372" y="682"/>
                      <a:pt x="372" y="682"/>
                      <a:pt x="372" y="682"/>
                    </a:cubicBezTo>
                    <a:lnTo>
                      <a:pt x="372" y="682"/>
                    </a:lnTo>
                    <a:cubicBezTo>
                      <a:pt x="372" y="651"/>
                      <a:pt x="372" y="651"/>
                      <a:pt x="372" y="651"/>
                    </a:cubicBezTo>
                    <a:lnTo>
                      <a:pt x="372" y="651"/>
                    </a:lnTo>
                    <a:lnTo>
                      <a:pt x="372" y="651"/>
                    </a:lnTo>
                    <a:cubicBezTo>
                      <a:pt x="372" y="619"/>
                      <a:pt x="372" y="619"/>
                      <a:pt x="372" y="619"/>
                    </a:cubicBezTo>
                    <a:lnTo>
                      <a:pt x="372" y="619"/>
                    </a:lnTo>
                    <a:lnTo>
                      <a:pt x="403" y="589"/>
                    </a:lnTo>
                    <a:cubicBezTo>
                      <a:pt x="433" y="589"/>
                      <a:pt x="465" y="558"/>
                      <a:pt x="496" y="558"/>
                    </a:cubicBezTo>
                    <a:lnTo>
                      <a:pt x="496" y="558"/>
                    </a:lnTo>
                    <a:lnTo>
                      <a:pt x="496" y="558"/>
                    </a:lnTo>
                    <a:lnTo>
                      <a:pt x="527" y="558"/>
                    </a:lnTo>
                    <a:lnTo>
                      <a:pt x="527" y="558"/>
                    </a:lnTo>
                    <a:cubicBezTo>
                      <a:pt x="557" y="558"/>
                      <a:pt x="589" y="558"/>
                      <a:pt x="589" y="558"/>
                    </a:cubicBezTo>
                    <a:lnTo>
                      <a:pt x="589" y="558"/>
                    </a:lnTo>
                    <a:cubicBezTo>
                      <a:pt x="620" y="558"/>
                      <a:pt x="620" y="527"/>
                      <a:pt x="620" y="527"/>
                    </a:cubicBezTo>
                    <a:lnTo>
                      <a:pt x="620" y="527"/>
                    </a:lnTo>
                    <a:cubicBezTo>
                      <a:pt x="620" y="495"/>
                      <a:pt x="620" y="495"/>
                      <a:pt x="620" y="495"/>
                    </a:cubicBezTo>
                    <a:lnTo>
                      <a:pt x="620" y="495"/>
                    </a:lnTo>
                    <a:lnTo>
                      <a:pt x="620" y="495"/>
                    </a:lnTo>
                    <a:lnTo>
                      <a:pt x="589" y="495"/>
                    </a:lnTo>
                    <a:cubicBezTo>
                      <a:pt x="589" y="495"/>
                      <a:pt x="557" y="465"/>
                      <a:pt x="557" y="434"/>
                    </a:cubicBezTo>
                    <a:lnTo>
                      <a:pt x="557" y="434"/>
                    </a:lnTo>
                    <a:lnTo>
                      <a:pt x="557" y="434"/>
                    </a:lnTo>
                    <a:lnTo>
                      <a:pt x="557" y="434"/>
                    </a:lnTo>
                    <a:lnTo>
                      <a:pt x="527" y="434"/>
                    </a:lnTo>
                    <a:lnTo>
                      <a:pt x="527" y="434"/>
                    </a:lnTo>
                    <a:cubicBezTo>
                      <a:pt x="527" y="434"/>
                      <a:pt x="527" y="434"/>
                      <a:pt x="496" y="434"/>
                    </a:cubicBezTo>
                    <a:lnTo>
                      <a:pt x="496" y="434"/>
                    </a:lnTo>
                    <a:cubicBezTo>
                      <a:pt x="496" y="434"/>
                      <a:pt x="496" y="434"/>
                      <a:pt x="465" y="403"/>
                    </a:cubicBezTo>
                    <a:lnTo>
                      <a:pt x="465" y="371"/>
                    </a:lnTo>
                    <a:cubicBezTo>
                      <a:pt x="465" y="341"/>
                      <a:pt x="465" y="341"/>
                      <a:pt x="465" y="341"/>
                    </a:cubicBezTo>
                    <a:lnTo>
                      <a:pt x="465" y="341"/>
                    </a:lnTo>
                    <a:lnTo>
                      <a:pt x="465" y="341"/>
                    </a:lnTo>
                    <a:lnTo>
                      <a:pt x="465" y="310"/>
                    </a:lnTo>
                    <a:lnTo>
                      <a:pt x="465" y="310"/>
                    </a:lnTo>
                    <a:cubicBezTo>
                      <a:pt x="465" y="279"/>
                      <a:pt x="465" y="279"/>
                      <a:pt x="465" y="279"/>
                    </a:cubicBezTo>
                    <a:lnTo>
                      <a:pt x="465" y="279"/>
                    </a:lnTo>
                    <a:lnTo>
                      <a:pt x="465" y="279"/>
                    </a:lnTo>
                    <a:cubicBezTo>
                      <a:pt x="465" y="248"/>
                      <a:pt x="465" y="248"/>
                      <a:pt x="465" y="248"/>
                    </a:cubicBezTo>
                    <a:lnTo>
                      <a:pt x="465" y="248"/>
                    </a:lnTo>
                    <a:lnTo>
                      <a:pt x="465" y="248"/>
                    </a:lnTo>
                    <a:lnTo>
                      <a:pt x="433" y="248"/>
                    </a:lnTo>
                    <a:cubicBezTo>
                      <a:pt x="433" y="248"/>
                      <a:pt x="433" y="248"/>
                      <a:pt x="403" y="248"/>
                    </a:cubicBezTo>
                    <a:cubicBezTo>
                      <a:pt x="403" y="248"/>
                      <a:pt x="372" y="248"/>
                      <a:pt x="372" y="217"/>
                    </a:cubicBezTo>
                    <a:cubicBezTo>
                      <a:pt x="372" y="217"/>
                      <a:pt x="372" y="217"/>
                      <a:pt x="341" y="217"/>
                    </a:cubicBezTo>
                    <a:cubicBezTo>
                      <a:pt x="341" y="186"/>
                      <a:pt x="341" y="186"/>
                      <a:pt x="341" y="186"/>
                    </a:cubicBezTo>
                    <a:lnTo>
                      <a:pt x="341" y="186"/>
                    </a:lnTo>
                    <a:lnTo>
                      <a:pt x="341" y="186"/>
                    </a:lnTo>
                    <a:cubicBezTo>
                      <a:pt x="309" y="186"/>
                      <a:pt x="309" y="186"/>
                      <a:pt x="279" y="186"/>
                    </a:cubicBezTo>
                    <a:lnTo>
                      <a:pt x="279" y="186"/>
                    </a:lnTo>
                    <a:lnTo>
                      <a:pt x="279" y="186"/>
                    </a:lnTo>
                    <a:lnTo>
                      <a:pt x="279" y="186"/>
                    </a:lnTo>
                    <a:lnTo>
                      <a:pt x="279" y="186"/>
                    </a:lnTo>
                    <a:lnTo>
                      <a:pt x="279" y="186"/>
                    </a:lnTo>
                    <a:cubicBezTo>
                      <a:pt x="279" y="186"/>
                      <a:pt x="248" y="186"/>
                      <a:pt x="248" y="154"/>
                    </a:cubicBezTo>
                    <a:lnTo>
                      <a:pt x="248" y="154"/>
                    </a:lnTo>
                    <a:cubicBezTo>
                      <a:pt x="217" y="154"/>
                      <a:pt x="217" y="154"/>
                      <a:pt x="217" y="124"/>
                    </a:cubicBezTo>
                    <a:lnTo>
                      <a:pt x="217" y="124"/>
                    </a:lnTo>
                    <a:cubicBezTo>
                      <a:pt x="185" y="124"/>
                      <a:pt x="185" y="93"/>
                      <a:pt x="185" y="6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03" name="Freeform 159"/>
              <p:cNvSpPr>
                <a:spLocks noChangeArrowheads="1"/>
              </p:cNvSpPr>
              <p:nvPr/>
            </p:nvSpPr>
            <p:spPr bwMode="auto">
              <a:xfrm>
                <a:off x="2195513" y="3632200"/>
                <a:ext cx="1587" cy="11113"/>
              </a:xfrm>
              <a:custGeom>
                <a:avLst/>
                <a:gdLst>
                  <a:gd name="T0" fmla="*/ 0 w 1"/>
                  <a:gd name="T1" fmla="*/ 0 h 32"/>
                  <a:gd name="T2" fmla="*/ 0 w 1"/>
                  <a:gd name="T3" fmla="*/ 0 h 32"/>
                  <a:gd name="T4" fmla="*/ 0 w 1"/>
                  <a:gd name="T5" fmla="*/ 31 h 32"/>
                  <a:gd name="T6" fmla="*/ 0 w 1"/>
                  <a:gd name="T7" fmla="*/ 31 h 32"/>
                  <a:gd name="T8" fmla="*/ 0 w 1"/>
                  <a:gd name="T9" fmla="*/ 31 h 32"/>
                  <a:gd name="T10" fmla="*/ 0 w 1"/>
                  <a:gd name="T11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32">
                    <a:moveTo>
                      <a:pt x="0" y="0"/>
                    </a:moveTo>
                    <a:lnTo>
                      <a:pt x="0" y="0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04" name="Freeform 160"/>
              <p:cNvSpPr>
                <a:spLocks noChangeArrowheads="1"/>
              </p:cNvSpPr>
              <p:nvPr/>
            </p:nvSpPr>
            <p:spPr bwMode="auto">
              <a:xfrm>
                <a:off x="2062163" y="2673350"/>
                <a:ext cx="257175" cy="938213"/>
              </a:xfrm>
              <a:custGeom>
                <a:avLst/>
                <a:gdLst>
                  <a:gd name="T0" fmla="*/ 465 w 714"/>
                  <a:gd name="T1" fmla="*/ 2511 h 2605"/>
                  <a:gd name="T2" fmla="*/ 465 w 714"/>
                  <a:gd name="T3" fmla="*/ 2448 h 2605"/>
                  <a:gd name="T4" fmla="*/ 496 w 714"/>
                  <a:gd name="T5" fmla="*/ 2356 h 2605"/>
                  <a:gd name="T6" fmla="*/ 496 w 714"/>
                  <a:gd name="T7" fmla="*/ 2293 h 2605"/>
                  <a:gd name="T8" fmla="*/ 527 w 714"/>
                  <a:gd name="T9" fmla="*/ 2232 h 2605"/>
                  <a:gd name="T10" fmla="*/ 557 w 714"/>
                  <a:gd name="T11" fmla="*/ 2108 h 2605"/>
                  <a:gd name="T12" fmla="*/ 527 w 714"/>
                  <a:gd name="T13" fmla="*/ 1984 h 2605"/>
                  <a:gd name="T14" fmla="*/ 527 w 714"/>
                  <a:gd name="T15" fmla="*/ 1922 h 2605"/>
                  <a:gd name="T16" fmla="*/ 557 w 714"/>
                  <a:gd name="T17" fmla="*/ 1828 h 2605"/>
                  <a:gd name="T18" fmla="*/ 589 w 714"/>
                  <a:gd name="T19" fmla="*/ 1704 h 2605"/>
                  <a:gd name="T20" fmla="*/ 620 w 714"/>
                  <a:gd name="T21" fmla="*/ 1674 h 2605"/>
                  <a:gd name="T22" fmla="*/ 651 w 714"/>
                  <a:gd name="T23" fmla="*/ 1612 h 2605"/>
                  <a:gd name="T24" fmla="*/ 651 w 714"/>
                  <a:gd name="T25" fmla="*/ 1550 h 2605"/>
                  <a:gd name="T26" fmla="*/ 713 w 714"/>
                  <a:gd name="T27" fmla="*/ 1456 h 2605"/>
                  <a:gd name="T28" fmla="*/ 681 w 714"/>
                  <a:gd name="T29" fmla="*/ 1395 h 2605"/>
                  <a:gd name="T30" fmla="*/ 651 w 714"/>
                  <a:gd name="T31" fmla="*/ 1302 h 2605"/>
                  <a:gd name="T32" fmla="*/ 620 w 714"/>
                  <a:gd name="T33" fmla="*/ 1208 h 2605"/>
                  <a:gd name="T34" fmla="*/ 620 w 714"/>
                  <a:gd name="T35" fmla="*/ 1178 h 2605"/>
                  <a:gd name="T36" fmla="*/ 589 w 714"/>
                  <a:gd name="T37" fmla="*/ 1116 h 2605"/>
                  <a:gd name="T38" fmla="*/ 557 w 714"/>
                  <a:gd name="T39" fmla="*/ 1054 h 2605"/>
                  <a:gd name="T40" fmla="*/ 620 w 714"/>
                  <a:gd name="T41" fmla="*/ 992 h 2605"/>
                  <a:gd name="T42" fmla="*/ 589 w 714"/>
                  <a:gd name="T43" fmla="*/ 930 h 2605"/>
                  <a:gd name="T44" fmla="*/ 620 w 714"/>
                  <a:gd name="T45" fmla="*/ 868 h 2605"/>
                  <a:gd name="T46" fmla="*/ 620 w 714"/>
                  <a:gd name="T47" fmla="*/ 775 h 2605"/>
                  <a:gd name="T48" fmla="*/ 620 w 714"/>
                  <a:gd name="T49" fmla="*/ 743 h 2605"/>
                  <a:gd name="T50" fmla="*/ 589 w 714"/>
                  <a:gd name="T51" fmla="*/ 682 h 2605"/>
                  <a:gd name="T52" fmla="*/ 557 w 714"/>
                  <a:gd name="T53" fmla="*/ 682 h 2605"/>
                  <a:gd name="T54" fmla="*/ 465 w 714"/>
                  <a:gd name="T55" fmla="*/ 620 h 2605"/>
                  <a:gd name="T56" fmla="*/ 433 w 714"/>
                  <a:gd name="T57" fmla="*/ 589 h 2605"/>
                  <a:gd name="T58" fmla="*/ 372 w 714"/>
                  <a:gd name="T59" fmla="*/ 527 h 2605"/>
                  <a:gd name="T60" fmla="*/ 341 w 714"/>
                  <a:gd name="T61" fmla="*/ 465 h 2605"/>
                  <a:gd name="T62" fmla="*/ 341 w 714"/>
                  <a:gd name="T63" fmla="*/ 403 h 2605"/>
                  <a:gd name="T64" fmla="*/ 372 w 714"/>
                  <a:gd name="T65" fmla="*/ 341 h 2605"/>
                  <a:gd name="T66" fmla="*/ 372 w 714"/>
                  <a:gd name="T67" fmla="*/ 310 h 2605"/>
                  <a:gd name="T68" fmla="*/ 403 w 714"/>
                  <a:gd name="T69" fmla="*/ 248 h 2605"/>
                  <a:gd name="T70" fmla="*/ 527 w 714"/>
                  <a:gd name="T71" fmla="*/ 186 h 2605"/>
                  <a:gd name="T72" fmla="*/ 527 w 714"/>
                  <a:gd name="T73" fmla="*/ 124 h 2605"/>
                  <a:gd name="T74" fmla="*/ 433 w 714"/>
                  <a:gd name="T75" fmla="*/ 124 h 2605"/>
                  <a:gd name="T76" fmla="*/ 372 w 714"/>
                  <a:gd name="T77" fmla="*/ 31 h 2605"/>
                  <a:gd name="T78" fmla="*/ 309 w 714"/>
                  <a:gd name="T79" fmla="*/ 31 h 2605"/>
                  <a:gd name="T80" fmla="*/ 186 w 714"/>
                  <a:gd name="T81" fmla="*/ 124 h 2605"/>
                  <a:gd name="T82" fmla="*/ 92 w 714"/>
                  <a:gd name="T83" fmla="*/ 310 h 2605"/>
                  <a:gd name="T84" fmla="*/ 31 w 714"/>
                  <a:gd name="T85" fmla="*/ 248 h 2605"/>
                  <a:gd name="T86" fmla="*/ 0 w 714"/>
                  <a:gd name="T87" fmla="*/ 279 h 2605"/>
                  <a:gd name="T88" fmla="*/ 62 w 714"/>
                  <a:gd name="T89" fmla="*/ 434 h 2605"/>
                  <a:gd name="T90" fmla="*/ 124 w 714"/>
                  <a:gd name="T91" fmla="*/ 558 h 2605"/>
                  <a:gd name="T92" fmla="*/ 186 w 714"/>
                  <a:gd name="T93" fmla="*/ 682 h 2605"/>
                  <a:gd name="T94" fmla="*/ 279 w 714"/>
                  <a:gd name="T95" fmla="*/ 868 h 2605"/>
                  <a:gd name="T96" fmla="*/ 433 w 714"/>
                  <a:gd name="T97" fmla="*/ 992 h 2605"/>
                  <a:gd name="T98" fmla="*/ 557 w 714"/>
                  <a:gd name="T99" fmla="*/ 1116 h 2605"/>
                  <a:gd name="T100" fmla="*/ 589 w 714"/>
                  <a:gd name="T101" fmla="*/ 1271 h 2605"/>
                  <a:gd name="T102" fmla="*/ 557 w 714"/>
                  <a:gd name="T103" fmla="*/ 1426 h 2605"/>
                  <a:gd name="T104" fmla="*/ 557 w 714"/>
                  <a:gd name="T105" fmla="*/ 1550 h 2605"/>
                  <a:gd name="T106" fmla="*/ 527 w 714"/>
                  <a:gd name="T107" fmla="*/ 1736 h 2605"/>
                  <a:gd name="T108" fmla="*/ 527 w 714"/>
                  <a:gd name="T109" fmla="*/ 1828 h 2605"/>
                  <a:gd name="T110" fmla="*/ 496 w 714"/>
                  <a:gd name="T111" fmla="*/ 1952 h 2605"/>
                  <a:gd name="T112" fmla="*/ 496 w 714"/>
                  <a:gd name="T113" fmla="*/ 2139 h 2605"/>
                  <a:gd name="T114" fmla="*/ 433 w 714"/>
                  <a:gd name="T115" fmla="*/ 2293 h 2605"/>
                  <a:gd name="T116" fmla="*/ 403 w 714"/>
                  <a:gd name="T117" fmla="*/ 2356 h 2605"/>
                  <a:gd name="T118" fmla="*/ 372 w 714"/>
                  <a:gd name="T119" fmla="*/ 2572 h 2605"/>
                  <a:gd name="T120" fmla="*/ 433 w 714"/>
                  <a:gd name="T121" fmla="*/ 2572 h 2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714" h="2605">
                    <a:moveTo>
                      <a:pt x="433" y="2541"/>
                    </a:moveTo>
                    <a:lnTo>
                      <a:pt x="433" y="2541"/>
                    </a:lnTo>
                    <a:lnTo>
                      <a:pt x="433" y="2541"/>
                    </a:lnTo>
                    <a:cubicBezTo>
                      <a:pt x="433" y="2541"/>
                      <a:pt x="433" y="2541"/>
                      <a:pt x="465" y="2511"/>
                    </a:cubicBezTo>
                    <a:lnTo>
                      <a:pt x="465" y="2511"/>
                    </a:lnTo>
                    <a:lnTo>
                      <a:pt x="465" y="2511"/>
                    </a:lnTo>
                    <a:lnTo>
                      <a:pt x="465" y="2511"/>
                    </a:lnTo>
                    <a:lnTo>
                      <a:pt x="465" y="2480"/>
                    </a:lnTo>
                    <a:lnTo>
                      <a:pt x="465" y="2480"/>
                    </a:lnTo>
                    <a:cubicBezTo>
                      <a:pt x="465" y="2480"/>
                      <a:pt x="465" y="2480"/>
                      <a:pt x="465" y="2448"/>
                    </a:cubicBezTo>
                    <a:lnTo>
                      <a:pt x="465" y="2448"/>
                    </a:lnTo>
                    <a:lnTo>
                      <a:pt x="465" y="2448"/>
                    </a:lnTo>
                    <a:cubicBezTo>
                      <a:pt x="465" y="2417"/>
                      <a:pt x="465" y="2417"/>
                      <a:pt x="496" y="2417"/>
                    </a:cubicBezTo>
                    <a:lnTo>
                      <a:pt x="496" y="2387"/>
                    </a:lnTo>
                    <a:cubicBezTo>
                      <a:pt x="496" y="2387"/>
                      <a:pt x="496" y="2387"/>
                      <a:pt x="496" y="2356"/>
                    </a:cubicBezTo>
                    <a:lnTo>
                      <a:pt x="496" y="2356"/>
                    </a:lnTo>
                    <a:cubicBezTo>
                      <a:pt x="496" y="2356"/>
                      <a:pt x="496" y="2356"/>
                      <a:pt x="496" y="2324"/>
                    </a:cubicBezTo>
                    <a:lnTo>
                      <a:pt x="496" y="2324"/>
                    </a:lnTo>
                    <a:lnTo>
                      <a:pt x="496" y="2324"/>
                    </a:lnTo>
                    <a:lnTo>
                      <a:pt x="496" y="2293"/>
                    </a:lnTo>
                    <a:lnTo>
                      <a:pt x="496" y="2293"/>
                    </a:lnTo>
                    <a:cubicBezTo>
                      <a:pt x="496" y="2263"/>
                      <a:pt x="496" y="2263"/>
                      <a:pt x="496" y="2263"/>
                    </a:cubicBezTo>
                    <a:cubicBezTo>
                      <a:pt x="496" y="2263"/>
                      <a:pt x="527" y="2263"/>
                      <a:pt x="527" y="2232"/>
                    </a:cubicBezTo>
                    <a:lnTo>
                      <a:pt x="527" y="2232"/>
                    </a:lnTo>
                    <a:lnTo>
                      <a:pt x="527" y="2232"/>
                    </a:lnTo>
                    <a:lnTo>
                      <a:pt x="527" y="2232"/>
                    </a:lnTo>
                    <a:lnTo>
                      <a:pt x="527" y="2200"/>
                    </a:lnTo>
                    <a:cubicBezTo>
                      <a:pt x="527" y="2200"/>
                      <a:pt x="527" y="2200"/>
                      <a:pt x="527" y="2169"/>
                    </a:cubicBezTo>
                    <a:cubicBezTo>
                      <a:pt x="527" y="2169"/>
                      <a:pt x="527" y="2169"/>
                      <a:pt x="557" y="2169"/>
                    </a:cubicBezTo>
                    <a:cubicBezTo>
                      <a:pt x="557" y="2169"/>
                      <a:pt x="557" y="2139"/>
                      <a:pt x="557" y="2108"/>
                    </a:cubicBezTo>
                    <a:lnTo>
                      <a:pt x="557" y="2108"/>
                    </a:lnTo>
                    <a:lnTo>
                      <a:pt x="557" y="2076"/>
                    </a:lnTo>
                    <a:cubicBezTo>
                      <a:pt x="557" y="2076"/>
                      <a:pt x="557" y="2076"/>
                      <a:pt x="557" y="2046"/>
                    </a:cubicBezTo>
                    <a:cubicBezTo>
                      <a:pt x="557" y="2046"/>
                      <a:pt x="527" y="2046"/>
                      <a:pt x="527" y="2015"/>
                    </a:cubicBezTo>
                    <a:cubicBezTo>
                      <a:pt x="527" y="2015"/>
                      <a:pt x="527" y="2015"/>
                      <a:pt x="527" y="1984"/>
                    </a:cubicBezTo>
                    <a:lnTo>
                      <a:pt x="527" y="1984"/>
                    </a:lnTo>
                    <a:lnTo>
                      <a:pt x="527" y="1952"/>
                    </a:lnTo>
                    <a:lnTo>
                      <a:pt x="527" y="1952"/>
                    </a:lnTo>
                    <a:cubicBezTo>
                      <a:pt x="527" y="1922"/>
                      <a:pt x="527" y="1922"/>
                      <a:pt x="527" y="1922"/>
                    </a:cubicBezTo>
                    <a:lnTo>
                      <a:pt x="527" y="1922"/>
                    </a:lnTo>
                    <a:lnTo>
                      <a:pt x="527" y="1922"/>
                    </a:lnTo>
                    <a:cubicBezTo>
                      <a:pt x="557" y="1891"/>
                      <a:pt x="557" y="1891"/>
                      <a:pt x="557" y="1891"/>
                    </a:cubicBezTo>
                    <a:lnTo>
                      <a:pt x="557" y="1860"/>
                    </a:lnTo>
                    <a:lnTo>
                      <a:pt x="557" y="1860"/>
                    </a:lnTo>
                    <a:cubicBezTo>
                      <a:pt x="557" y="1828"/>
                      <a:pt x="557" y="1828"/>
                      <a:pt x="557" y="1828"/>
                    </a:cubicBezTo>
                    <a:lnTo>
                      <a:pt x="557" y="1828"/>
                    </a:lnTo>
                    <a:lnTo>
                      <a:pt x="557" y="1798"/>
                    </a:lnTo>
                    <a:lnTo>
                      <a:pt x="557" y="1798"/>
                    </a:lnTo>
                    <a:lnTo>
                      <a:pt x="557" y="1798"/>
                    </a:lnTo>
                    <a:cubicBezTo>
                      <a:pt x="557" y="1767"/>
                      <a:pt x="589" y="1736"/>
                      <a:pt x="589" y="1704"/>
                    </a:cubicBezTo>
                    <a:cubicBezTo>
                      <a:pt x="620" y="1704"/>
                      <a:pt x="620" y="1674"/>
                      <a:pt x="620" y="1674"/>
                    </a:cubicBezTo>
                    <a:lnTo>
                      <a:pt x="620" y="1674"/>
                    </a:lnTo>
                    <a:lnTo>
                      <a:pt x="620" y="1674"/>
                    </a:lnTo>
                    <a:lnTo>
                      <a:pt x="620" y="1674"/>
                    </a:lnTo>
                    <a:lnTo>
                      <a:pt x="620" y="1674"/>
                    </a:lnTo>
                    <a:cubicBezTo>
                      <a:pt x="620" y="1643"/>
                      <a:pt x="620" y="1643"/>
                      <a:pt x="620" y="1643"/>
                    </a:cubicBezTo>
                    <a:lnTo>
                      <a:pt x="651" y="1643"/>
                    </a:lnTo>
                    <a:lnTo>
                      <a:pt x="651" y="1643"/>
                    </a:lnTo>
                    <a:lnTo>
                      <a:pt x="651" y="1612"/>
                    </a:lnTo>
                    <a:lnTo>
                      <a:pt x="651" y="1612"/>
                    </a:lnTo>
                    <a:lnTo>
                      <a:pt x="651" y="1612"/>
                    </a:lnTo>
                    <a:lnTo>
                      <a:pt x="651" y="1580"/>
                    </a:lnTo>
                    <a:lnTo>
                      <a:pt x="620" y="1580"/>
                    </a:lnTo>
                    <a:lnTo>
                      <a:pt x="651" y="1550"/>
                    </a:lnTo>
                    <a:lnTo>
                      <a:pt x="651" y="1550"/>
                    </a:lnTo>
                    <a:lnTo>
                      <a:pt x="620" y="1519"/>
                    </a:lnTo>
                    <a:lnTo>
                      <a:pt x="651" y="1488"/>
                    </a:lnTo>
                    <a:lnTo>
                      <a:pt x="651" y="1488"/>
                    </a:lnTo>
                    <a:cubicBezTo>
                      <a:pt x="681" y="1488"/>
                      <a:pt x="681" y="1456"/>
                      <a:pt x="713" y="1456"/>
                    </a:cubicBezTo>
                    <a:lnTo>
                      <a:pt x="713" y="1456"/>
                    </a:lnTo>
                    <a:lnTo>
                      <a:pt x="713" y="1456"/>
                    </a:lnTo>
                    <a:lnTo>
                      <a:pt x="713" y="1426"/>
                    </a:lnTo>
                    <a:lnTo>
                      <a:pt x="713" y="1426"/>
                    </a:lnTo>
                    <a:lnTo>
                      <a:pt x="713" y="1426"/>
                    </a:lnTo>
                    <a:cubicBezTo>
                      <a:pt x="681" y="1426"/>
                      <a:pt x="681" y="1426"/>
                      <a:pt x="681" y="1395"/>
                    </a:cubicBezTo>
                    <a:lnTo>
                      <a:pt x="681" y="1395"/>
                    </a:lnTo>
                    <a:cubicBezTo>
                      <a:pt x="681" y="1364"/>
                      <a:pt x="681" y="1364"/>
                      <a:pt x="681" y="1364"/>
                    </a:cubicBezTo>
                    <a:lnTo>
                      <a:pt x="681" y="1364"/>
                    </a:lnTo>
                    <a:cubicBezTo>
                      <a:pt x="651" y="1364"/>
                      <a:pt x="651" y="1332"/>
                      <a:pt x="651" y="1302"/>
                    </a:cubicBezTo>
                    <a:lnTo>
                      <a:pt x="651" y="1302"/>
                    </a:lnTo>
                    <a:lnTo>
                      <a:pt x="651" y="1302"/>
                    </a:lnTo>
                    <a:lnTo>
                      <a:pt x="651" y="1302"/>
                    </a:lnTo>
                    <a:cubicBezTo>
                      <a:pt x="620" y="1271"/>
                      <a:pt x="620" y="1240"/>
                      <a:pt x="620" y="1240"/>
                    </a:cubicBezTo>
                    <a:lnTo>
                      <a:pt x="620" y="1240"/>
                    </a:lnTo>
                    <a:lnTo>
                      <a:pt x="620" y="1208"/>
                    </a:lnTo>
                    <a:lnTo>
                      <a:pt x="620" y="1208"/>
                    </a:lnTo>
                    <a:lnTo>
                      <a:pt x="620" y="1178"/>
                    </a:lnTo>
                    <a:lnTo>
                      <a:pt x="620" y="1178"/>
                    </a:lnTo>
                    <a:lnTo>
                      <a:pt x="620" y="1178"/>
                    </a:lnTo>
                    <a:lnTo>
                      <a:pt x="620" y="1178"/>
                    </a:lnTo>
                    <a:lnTo>
                      <a:pt x="620" y="1178"/>
                    </a:lnTo>
                    <a:lnTo>
                      <a:pt x="620" y="1147"/>
                    </a:lnTo>
                    <a:lnTo>
                      <a:pt x="620" y="1147"/>
                    </a:lnTo>
                    <a:lnTo>
                      <a:pt x="620" y="1116"/>
                    </a:lnTo>
                    <a:lnTo>
                      <a:pt x="589" y="1116"/>
                    </a:lnTo>
                    <a:lnTo>
                      <a:pt x="589" y="1116"/>
                    </a:lnTo>
                    <a:cubicBezTo>
                      <a:pt x="589" y="1116"/>
                      <a:pt x="589" y="1116"/>
                      <a:pt x="589" y="1084"/>
                    </a:cubicBezTo>
                    <a:lnTo>
                      <a:pt x="589" y="1084"/>
                    </a:lnTo>
                    <a:lnTo>
                      <a:pt x="557" y="1054"/>
                    </a:lnTo>
                    <a:lnTo>
                      <a:pt x="557" y="1054"/>
                    </a:lnTo>
                    <a:cubicBezTo>
                      <a:pt x="557" y="1054"/>
                      <a:pt x="557" y="1054"/>
                      <a:pt x="589" y="1023"/>
                    </a:cubicBezTo>
                    <a:cubicBezTo>
                      <a:pt x="589" y="1023"/>
                      <a:pt x="589" y="1023"/>
                      <a:pt x="589" y="992"/>
                    </a:cubicBezTo>
                    <a:lnTo>
                      <a:pt x="589" y="992"/>
                    </a:lnTo>
                    <a:lnTo>
                      <a:pt x="620" y="992"/>
                    </a:lnTo>
                    <a:lnTo>
                      <a:pt x="620" y="992"/>
                    </a:lnTo>
                    <a:lnTo>
                      <a:pt x="620" y="992"/>
                    </a:lnTo>
                    <a:cubicBezTo>
                      <a:pt x="589" y="992"/>
                      <a:pt x="589" y="960"/>
                      <a:pt x="589" y="930"/>
                    </a:cubicBezTo>
                    <a:lnTo>
                      <a:pt x="589" y="930"/>
                    </a:lnTo>
                    <a:lnTo>
                      <a:pt x="589" y="930"/>
                    </a:lnTo>
                    <a:lnTo>
                      <a:pt x="589" y="930"/>
                    </a:lnTo>
                    <a:cubicBezTo>
                      <a:pt x="589" y="899"/>
                      <a:pt x="589" y="899"/>
                      <a:pt x="589" y="899"/>
                    </a:cubicBezTo>
                    <a:lnTo>
                      <a:pt x="589" y="899"/>
                    </a:lnTo>
                    <a:cubicBezTo>
                      <a:pt x="589" y="868"/>
                      <a:pt x="589" y="868"/>
                      <a:pt x="589" y="868"/>
                    </a:cubicBezTo>
                    <a:lnTo>
                      <a:pt x="620" y="868"/>
                    </a:lnTo>
                    <a:lnTo>
                      <a:pt x="620" y="868"/>
                    </a:lnTo>
                    <a:cubicBezTo>
                      <a:pt x="620" y="868"/>
                      <a:pt x="620" y="868"/>
                      <a:pt x="620" y="837"/>
                    </a:cubicBezTo>
                    <a:lnTo>
                      <a:pt x="589" y="837"/>
                    </a:lnTo>
                    <a:cubicBezTo>
                      <a:pt x="589" y="806"/>
                      <a:pt x="589" y="806"/>
                      <a:pt x="620" y="806"/>
                    </a:cubicBezTo>
                    <a:lnTo>
                      <a:pt x="620" y="806"/>
                    </a:lnTo>
                    <a:cubicBezTo>
                      <a:pt x="620" y="775"/>
                      <a:pt x="620" y="775"/>
                      <a:pt x="620" y="775"/>
                    </a:cubicBezTo>
                    <a:lnTo>
                      <a:pt x="620" y="775"/>
                    </a:lnTo>
                    <a:lnTo>
                      <a:pt x="620" y="775"/>
                    </a:lnTo>
                    <a:lnTo>
                      <a:pt x="620" y="775"/>
                    </a:lnTo>
                    <a:lnTo>
                      <a:pt x="620" y="775"/>
                    </a:lnTo>
                    <a:cubicBezTo>
                      <a:pt x="620" y="743"/>
                      <a:pt x="620" y="743"/>
                      <a:pt x="620" y="743"/>
                    </a:cubicBezTo>
                    <a:lnTo>
                      <a:pt x="620" y="743"/>
                    </a:lnTo>
                    <a:cubicBezTo>
                      <a:pt x="620" y="713"/>
                      <a:pt x="589" y="682"/>
                      <a:pt x="589" y="682"/>
                    </a:cubicBezTo>
                    <a:lnTo>
                      <a:pt x="589" y="682"/>
                    </a:lnTo>
                    <a:lnTo>
                      <a:pt x="589" y="682"/>
                    </a:lnTo>
                    <a:lnTo>
                      <a:pt x="589" y="682"/>
                    </a:lnTo>
                    <a:cubicBezTo>
                      <a:pt x="557" y="682"/>
                      <a:pt x="557" y="682"/>
                      <a:pt x="557" y="682"/>
                    </a:cubicBezTo>
                    <a:lnTo>
                      <a:pt x="557" y="682"/>
                    </a:lnTo>
                    <a:lnTo>
                      <a:pt x="557" y="682"/>
                    </a:lnTo>
                    <a:lnTo>
                      <a:pt x="557" y="682"/>
                    </a:lnTo>
                    <a:lnTo>
                      <a:pt x="557" y="682"/>
                    </a:lnTo>
                    <a:cubicBezTo>
                      <a:pt x="527" y="682"/>
                      <a:pt x="527" y="651"/>
                      <a:pt x="527" y="620"/>
                    </a:cubicBezTo>
                    <a:lnTo>
                      <a:pt x="527" y="620"/>
                    </a:lnTo>
                    <a:lnTo>
                      <a:pt x="527" y="620"/>
                    </a:lnTo>
                    <a:cubicBezTo>
                      <a:pt x="496" y="620"/>
                      <a:pt x="496" y="620"/>
                      <a:pt x="496" y="620"/>
                    </a:cubicBezTo>
                    <a:cubicBezTo>
                      <a:pt x="496" y="620"/>
                      <a:pt x="496" y="620"/>
                      <a:pt x="465" y="620"/>
                    </a:cubicBezTo>
                    <a:lnTo>
                      <a:pt x="465" y="620"/>
                    </a:lnTo>
                    <a:lnTo>
                      <a:pt x="465" y="620"/>
                    </a:lnTo>
                    <a:lnTo>
                      <a:pt x="465" y="620"/>
                    </a:lnTo>
                    <a:lnTo>
                      <a:pt x="465" y="620"/>
                    </a:lnTo>
                    <a:cubicBezTo>
                      <a:pt x="465" y="620"/>
                      <a:pt x="433" y="620"/>
                      <a:pt x="433" y="589"/>
                    </a:cubicBezTo>
                    <a:lnTo>
                      <a:pt x="433" y="589"/>
                    </a:lnTo>
                    <a:lnTo>
                      <a:pt x="433" y="589"/>
                    </a:lnTo>
                    <a:cubicBezTo>
                      <a:pt x="403" y="589"/>
                      <a:pt x="403" y="589"/>
                      <a:pt x="403" y="558"/>
                    </a:cubicBezTo>
                    <a:cubicBezTo>
                      <a:pt x="403" y="558"/>
                      <a:pt x="372" y="558"/>
                      <a:pt x="372" y="527"/>
                    </a:cubicBezTo>
                    <a:lnTo>
                      <a:pt x="372" y="527"/>
                    </a:lnTo>
                    <a:lnTo>
                      <a:pt x="372" y="527"/>
                    </a:lnTo>
                    <a:lnTo>
                      <a:pt x="372" y="527"/>
                    </a:lnTo>
                    <a:cubicBezTo>
                      <a:pt x="372" y="527"/>
                      <a:pt x="372" y="527"/>
                      <a:pt x="372" y="496"/>
                    </a:cubicBezTo>
                    <a:lnTo>
                      <a:pt x="372" y="496"/>
                    </a:lnTo>
                    <a:lnTo>
                      <a:pt x="341" y="465"/>
                    </a:lnTo>
                    <a:cubicBezTo>
                      <a:pt x="341" y="434"/>
                      <a:pt x="341" y="434"/>
                      <a:pt x="341" y="434"/>
                    </a:cubicBezTo>
                    <a:lnTo>
                      <a:pt x="341" y="434"/>
                    </a:lnTo>
                    <a:cubicBezTo>
                      <a:pt x="341" y="403"/>
                      <a:pt x="341" y="403"/>
                      <a:pt x="341" y="403"/>
                    </a:cubicBezTo>
                    <a:lnTo>
                      <a:pt x="341" y="403"/>
                    </a:lnTo>
                    <a:lnTo>
                      <a:pt x="341" y="403"/>
                    </a:lnTo>
                    <a:lnTo>
                      <a:pt x="341" y="372"/>
                    </a:lnTo>
                    <a:lnTo>
                      <a:pt x="341" y="372"/>
                    </a:lnTo>
                    <a:lnTo>
                      <a:pt x="341" y="372"/>
                    </a:lnTo>
                    <a:lnTo>
                      <a:pt x="372" y="341"/>
                    </a:lnTo>
                    <a:lnTo>
                      <a:pt x="372" y="341"/>
                    </a:lnTo>
                    <a:lnTo>
                      <a:pt x="372" y="341"/>
                    </a:lnTo>
                    <a:lnTo>
                      <a:pt x="372" y="341"/>
                    </a:lnTo>
                    <a:lnTo>
                      <a:pt x="372" y="341"/>
                    </a:lnTo>
                    <a:lnTo>
                      <a:pt x="372" y="341"/>
                    </a:lnTo>
                    <a:cubicBezTo>
                      <a:pt x="372" y="310"/>
                      <a:pt x="372" y="310"/>
                      <a:pt x="372" y="310"/>
                    </a:cubicBezTo>
                    <a:lnTo>
                      <a:pt x="372" y="310"/>
                    </a:lnTo>
                    <a:cubicBezTo>
                      <a:pt x="372" y="279"/>
                      <a:pt x="372" y="279"/>
                      <a:pt x="372" y="279"/>
                    </a:cubicBezTo>
                    <a:cubicBezTo>
                      <a:pt x="403" y="248"/>
                      <a:pt x="403" y="248"/>
                      <a:pt x="403" y="248"/>
                    </a:cubicBezTo>
                    <a:lnTo>
                      <a:pt x="403" y="248"/>
                    </a:lnTo>
                    <a:lnTo>
                      <a:pt x="403" y="248"/>
                    </a:lnTo>
                    <a:cubicBezTo>
                      <a:pt x="433" y="248"/>
                      <a:pt x="433" y="248"/>
                      <a:pt x="433" y="217"/>
                    </a:cubicBezTo>
                    <a:cubicBezTo>
                      <a:pt x="433" y="217"/>
                      <a:pt x="465" y="217"/>
                      <a:pt x="465" y="186"/>
                    </a:cubicBezTo>
                    <a:lnTo>
                      <a:pt x="496" y="186"/>
                    </a:lnTo>
                    <a:lnTo>
                      <a:pt x="496" y="186"/>
                    </a:lnTo>
                    <a:lnTo>
                      <a:pt x="527" y="186"/>
                    </a:lnTo>
                    <a:lnTo>
                      <a:pt x="527" y="186"/>
                    </a:lnTo>
                    <a:lnTo>
                      <a:pt x="527" y="186"/>
                    </a:lnTo>
                    <a:cubicBezTo>
                      <a:pt x="527" y="155"/>
                      <a:pt x="527" y="155"/>
                      <a:pt x="527" y="155"/>
                    </a:cubicBezTo>
                    <a:lnTo>
                      <a:pt x="527" y="124"/>
                    </a:lnTo>
                    <a:lnTo>
                      <a:pt x="527" y="124"/>
                    </a:lnTo>
                    <a:lnTo>
                      <a:pt x="527" y="124"/>
                    </a:lnTo>
                    <a:lnTo>
                      <a:pt x="527" y="124"/>
                    </a:lnTo>
                    <a:lnTo>
                      <a:pt x="496" y="124"/>
                    </a:lnTo>
                    <a:lnTo>
                      <a:pt x="465" y="124"/>
                    </a:lnTo>
                    <a:cubicBezTo>
                      <a:pt x="465" y="124"/>
                      <a:pt x="465" y="124"/>
                      <a:pt x="433" y="124"/>
                    </a:cubicBezTo>
                    <a:lnTo>
                      <a:pt x="433" y="124"/>
                    </a:lnTo>
                    <a:cubicBezTo>
                      <a:pt x="403" y="124"/>
                      <a:pt x="372" y="124"/>
                      <a:pt x="372" y="93"/>
                    </a:cubicBezTo>
                    <a:lnTo>
                      <a:pt x="372" y="62"/>
                    </a:lnTo>
                    <a:lnTo>
                      <a:pt x="372" y="62"/>
                    </a:lnTo>
                    <a:lnTo>
                      <a:pt x="372" y="31"/>
                    </a:lnTo>
                    <a:lnTo>
                      <a:pt x="372" y="31"/>
                    </a:lnTo>
                    <a:lnTo>
                      <a:pt x="341" y="31"/>
                    </a:lnTo>
                    <a:cubicBezTo>
                      <a:pt x="341" y="31"/>
                      <a:pt x="309" y="31"/>
                      <a:pt x="309" y="0"/>
                    </a:cubicBezTo>
                    <a:lnTo>
                      <a:pt x="309" y="0"/>
                    </a:lnTo>
                    <a:lnTo>
                      <a:pt x="309" y="31"/>
                    </a:lnTo>
                    <a:cubicBezTo>
                      <a:pt x="309" y="31"/>
                      <a:pt x="309" y="31"/>
                      <a:pt x="279" y="31"/>
                    </a:cubicBezTo>
                    <a:cubicBezTo>
                      <a:pt x="279" y="62"/>
                      <a:pt x="279" y="62"/>
                      <a:pt x="279" y="62"/>
                    </a:cubicBezTo>
                    <a:lnTo>
                      <a:pt x="279" y="62"/>
                    </a:lnTo>
                    <a:lnTo>
                      <a:pt x="279" y="62"/>
                    </a:lnTo>
                    <a:cubicBezTo>
                      <a:pt x="279" y="93"/>
                      <a:pt x="248" y="124"/>
                      <a:pt x="186" y="124"/>
                    </a:cubicBezTo>
                    <a:cubicBezTo>
                      <a:pt x="155" y="124"/>
                      <a:pt x="155" y="155"/>
                      <a:pt x="155" y="155"/>
                    </a:cubicBezTo>
                    <a:cubicBezTo>
                      <a:pt x="155" y="186"/>
                      <a:pt x="124" y="217"/>
                      <a:pt x="124" y="248"/>
                    </a:cubicBezTo>
                    <a:cubicBezTo>
                      <a:pt x="124" y="248"/>
                      <a:pt x="124" y="248"/>
                      <a:pt x="124" y="279"/>
                    </a:cubicBezTo>
                    <a:lnTo>
                      <a:pt x="92" y="279"/>
                    </a:lnTo>
                    <a:cubicBezTo>
                      <a:pt x="92" y="310"/>
                      <a:pt x="92" y="310"/>
                      <a:pt x="92" y="310"/>
                    </a:cubicBezTo>
                    <a:cubicBezTo>
                      <a:pt x="62" y="310"/>
                      <a:pt x="62" y="310"/>
                      <a:pt x="62" y="310"/>
                    </a:cubicBezTo>
                    <a:lnTo>
                      <a:pt x="62" y="310"/>
                    </a:lnTo>
                    <a:cubicBezTo>
                      <a:pt x="62" y="279"/>
                      <a:pt x="31" y="279"/>
                      <a:pt x="31" y="248"/>
                    </a:cubicBezTo>
                    <a:lnTo>
                      <a:pt x="31" y="248"/>
                    </a:lnTo>
                    <a:lnTo>
                      <a:pt x="31" y="248"/>
                    </a:lnTo>
                    <a:lnTo>
                      <a:pt x="31" y="248"/>
                    </a:lnTo>
                    <a:cubicBezTo>
                      <a:pt x="31" y="248"/>
                      <a:pt x="31" y="248"/>
                      <a:pt x="0" y="248"/>
                    </a:cubicBezTo>
                    <a:lnTo>
                      <a:pt x="0" y="248"/>
                    </a:lnTo>
                    <a:cubicBezTo>
                      <a:pt x="0" y="279"/>
                      <a:pt x="0" y="279"/>
                      <a:pt x="0" y="279"/>
                    </a:cubicBezTo>
                    <a:lnTo>
                      <a:pt x="0" y="279"/>
                    </a:lnTo>
                    <a:lnTo>
                      <a:pt x="0" y="310"/>
                    </a:lnTo>
                    <a:lnTo>
                      <a:pt x="0" y="310"/>
                    </a:lnTo>
                    <a:cubicBezTo>
                      <a:pt x="0" y="310"/>
                      <a:pt x="31" y="341"/>
                      <a:pt x="62" y="372"/>
                    </a:cubicBezTo>
                    <a:lnTo>
                      <a:pt x="62" y="372"/>
                    </a:lnTo>
                    <a:cubicBezTo>
                      <a:pt x="62" y="403"/>
                      <a:pt x="62" y="403"/>
                      <a:pt x="62" y="434"/>
                    </a:cubicBezTo>
                    <a:lnTo>
                      <a:pt x="92" y="434"/>
                    </a:lnTo>
                    <a:lnTo>
                      <a:pt x="92" y="465"/>
                    </a:lnTo>
                    <a:cubicBezTo>
                      <a:pt x="92" y="465"/>
                      <a:pt x="92" y="465"/>
                      <a:pt x="124" y="465"/>
                    </a:cubicBezTo>
                    <a:cubicBezTo>
                      <a:pt x="124" y="496"/>
                      <a:pt x="124" y="527"/>
                      <a:pt x="124" y="527"/>
                    </a:cubicBezTo>
                    <a:cubicBezTo>
                      <a:pt x="124" y="527"/>
                      <a:pt x="124" y="527"/>
                      <a:pt x="124" y="558"/>
                    </a:cubicBezTo>
                    <a:lnTo>
                      <a:pt x="155" y="589"/>
                    </a:lnTo>
                    <a:cubicBezTo>
                      <a:pt x="186" y="620"/>
                      <a:pt x="186" y="620"/>
                      <a:pt x="186" y="651"/>
                    </a:cubicBezTo>
                    <a:cubicBezTo>
                      <a:pt x="186" y="682"/>
                      <a:pt x="186" y="682"/>
                      <a:pt x="186" y="682"/>
                    </a:cubicBezTo>
                    <a:lnTo>
                      <a:pt x="186" y="682"/>
                    </a:lnTo>
                    <a:lnTo>
                      <a:pt x="186" y="682"/>
                    </a:lnTo>
                    <a:cubicBezTo>
                      <a:pt x="186" y="682"/>
                      <a:pt x="186" y="682"/>
                      <a:pt x="217" y="713"/>
                    </a:cubicBezTo>
                    <a:cubicBezTo>
                      <a:pt x="217" y="713"/>
                      <a:pt x="217" y="743"/>
                      <a:pt x="248" y="743"/>
                    </a:cubicBezTo>
                    <a:cubicBezTo>
                      <a:pt x="248" y="775"/>
                      <a:pt x="248" y="806"/>
                      <a:pt x="248" y="806"/>
                    </a:cubicBezTo>
                    <a:cubicBezTo>
                      <a:pt x="248" y="837"/>
                      <a:pt x="248" y="837"/>
                      <a:pt x="248" y="837"/>
                    </a:cubicBezTo>
                    <a:cubicBezTo>
                      <a:pt x="248" y="868"/>
                      <a:pt x="248" y="868"/>
                      <a:pt x="279" y="868"/>
                    </a:cubicBezTo>
                    <a:lnTo>
                      <a:pt x="279" y="868"/>
                    </a:lnTo>
                    <a:lnTo>
                      <a:pt x="309" y="899"/>
                    </a:lnTo>
                    <a:cubicBezTo>
                      <a:pt x="341" y="899"/>
                      <a:pt x="341" y="930"/>
                      <a:pt x="341" y="930"/>
                    </a:cubicBezTo>
                    <a:cubicBezTo>
                      <a:pt x="372" y="930"/>
                      <a:pt x="372" y="960"/>
                      <a:pt x="372" y="960"/>
                    </a:cubicBezTo>
                    <a:cubicBezTo>
                      <a:pt x="403" y="960"/>
                      <a:pt x="433" y="992"/>
                      <a:pt x="433" y="992"/>
                    </a:cubicBezTo>
                    <a:cubicBezTo>
                      <a:pt x="433" y="992"/>
                      <a:pt x="433" y="992"/>
                      <a:pt x="465" y="992"/>
                    </a:cubicBezTo>
                    <a:lnTo>
                      <a:pt x="496" y="1023"/>
                    </a:lnTo>
                    <a:cubicBezTo>
                      <a:pt x="496" y="1054"/>
                      <a:pt x="496" y="1054"/>
                      <a:pt x="527" y="1054"/>
                    </a:cubicBezTo>
                    <a:lnTo>
                      <a:pt x="527" y="1054"/>
                    </a:lnTo>
                    <a:cubicBezTo>
                      <a:pt x="557" y="1084"/>
                      <a:pt x="557" y="1084"/>
                      <a:pt x="557" y="1116"/>
                    </a:cubicBezTo>
                    <a:cubicBezTo>
                      <a:pt x="589" y="1116"/>
                      <a:pt x="589" y="1147"/>
                      <a:pt x="589" y="1208"/>
                    </a:cubicBezTo>
                    <a:lnTo>
                      <a:pt x="589" y="1208"/>
                    </a:lnTo>
                    <a:lnTo>
                      <a:pt x="589" y="1240"/>
                    </a:lnTo>
                    <a:lnTo>
                      <a:pt x="589" y="1271"/>
                    </a:lnTo>
                    <a:lnTo>
                      <a:pt x="589" y="1271"/>
                    </a:lnTo>
                    <a:lnTo>
                      <a:pt x="589" y="1271"/>
                    </a:lnTo>
                    <a:cubicBezTo>
                      <a:pt x="589" y="1271"/>
                      <a:pt x="589" y="1302"/>
                      <a:pt x="589" y="1332"/>
                    </a:cubicBezTo>
                    <a:cubicBezTo>
                      <a:pt x="589" y="1364"/>
                      <a:pt x="589" y="1364"/>
                      <a:pt x="589" y="1395"/>
                    </a:cubicBezTo>
                    <a:lnTo>
                      <a:pt x="589" y="1395"/>
                    </a:lnTo>
                    <a:cubicBezTo>
                      <a:pt x="589" y="1426"/>
                      <a:pt x="589" y="1426"/>
                      <a:pt x="557" y="1426"/>
                    </a:cubicBezTo>
                    <a:cubicBezTo>
                      <a:pt x="557" y="1456"/>
                      <a:pt x="557" y="1456"/>
                      <a:pt x="557" y="1456"/>
                    </a:cubicBezTo>
                    <a:cubicBezTo>
                      <a:pt x="589" y="1456"/>
                      <a:pt x="557" y="1488"/>
                      <a:pt x="557" y="1519"/>
                    </a:cubicBezTo>
                    <a:lnTo>
                      <a:pt x="557" y="1519"/>
                    </a:lnTo>
                    <a:cubicBezTo>
                      <a:pt x="557" y="1519"/>
                      <a:pt x="557" y="1519"/>
                      <a:pt x="557" y="1550"/>
                    </a:cubicBezTo>
                    <a:lnTo>
                      <a:pt x="557" y="1550"/>
                    </a:lnTo>
                    <a:cubicBezTo>
                      <a:pt x="557" y="1580"/>
                      <a:pt x="557" y="1580"/>
                      <a:pt x="557" y="1612"/>
                    </a:cubicBezTo>
                    <a:lnTo>
                      <a:pt x="557" y="1643"/>
                    </a:lnTo>
                    <a:cubicBezTo>
                      <a:pt x="557" y="1643"/>
                      <a:pt x="557" y="1643"/>
                      <a:pt x="557" y="1674"/>
                    </a:cubicBezTo>
                    <a:lnTo>
                      <a:pt x="557" y="1704"/>
                    </a:lnTo>
                    <a:cubicBezTo>
                      <a:pt x="557" y="1704"/>
                      <a:pt x="557" y="1736"/>
                      <a:pt x="527" y="1736"/>
                    </a:cubicBezTo>
                    <a:lnTo>
                      <a:pt x="527" y="1767"/>
                    </a:lnTo>
                    <a:cubicBezTo>
                      <a:pt x="527" y="1798"/>
                      <a:pt x="527" y="1798"/>
                      <a:pt x="527" y="1798"/>
                    </a:cubicBezTo>
                    <a:lnTo>
                      <a:pt x="527" y="1798"/>
                    </a:lnTo>
                    <a:lnTo>
                      <a:pt x="527" y="1798"/>
                    </a:lnTo>
                    <a:lnTo>
                      <a:pt x="527" y="1828"/>
                    </a:lnTo>
                    <a:lnTo>
                      <a:pt x="527" y="1828"/>
                    </a:lnTo>
                    <a:cubicBezTo>
                      <a:pt x="527" y="1828"/>
                      <a:pt x="527" y="1828"/>
                      <a:pt x="527" y="1860"/>
                    </a:cubicBezTo>
                    <a:cubicBezTo>
                      <a:pt x="527" y="1860"/>
                      <a:pt x="527" y="1891"/>
                      <a:pt x="496" y="1891"/>
                    </a:cubicBezTo>
                    <a:lnTo>
                      <a:pt x="496" y="1922"/>
                    </a:lnTo>
                    <a:cubicBezTo>
                      <a:pt x="496" y="1922"/>
                      <a:pt x="496" y="1922"/>
                      <a:pt x="496" y="1952"/>
                    </a:cubicBezTo>
                    <a:cubicBezTo>
                      <a:pt x="496" y="1952"/>
                      <a:pt x="496" y="1952"/>
                      <a:pt x="496" y="1984"/>
                    </a:cubicBezTo>
                    <a:cubicBezTo>
                      <a:pt x="527" y="1984"/>
                      <a:pt x="496" y="2046"/>
                      <a:pt x="496" y="2046"/>
                    </a:cubicBezTo>
                    <a:lnTo>
                      <a:pt x="496" y="2076"/>
                    </a:lnTo>
                    <a:cubicBezTo>
                      <a:pt x="496" y="2076"/>
                      <a:pt x="496" y="2108"/>
                      <a:pt x="496" y="2139"/>
                    </a:cubicBezTo>
                    <a:lnTo>
                      <a:pt x="496" y="2139"/>
                    </a:lnTo>
                    <a:cubicBezTo>
                      <a:pt x="496" y="2139"/>
                      <a:pt x="496" y="2139"/>
                      <a:pt x="496" y="2169"/>
                    </a:cubicBezTo>
                    <a:cubicBezTo>
                      <a:pt x="496" y="2169"/>
                      <a:pt x="496" y="2200"/>
                      <a:pt x="465" y="2232"/>
                    </a:cubicBezTo>
                    <a:lnTo>
                      <a:pt x="433" y="2263"/>
                    </a:lnTo>
                    <a:lnTo>
                      <a:pt x="433" y="2293"/>
                    </a:lnTo>
                    <a:lnTo>
                      <a:pt x="433" y="2293"/>
                    </a:lnTo>
                    <a:cubicBezTo>
                      <a:pt x="433" y="2293"/>
                      <a:pt x="433" y="2293"/>
                      <a:pt x="433" y="2324"/>
                    </a:cubicBezTo>
                    <a:lnTo>
                      <a:pt x="403" y="2324"/>
                    </a:lnTo>
                    <a:lnTo>
                      <a:pt x="403" y="2324"/>
                    </a:lnTo>
                    <a:cubicBezTo>
                      <a:pt x="403" y="2356"/>
                      <a:pt x="403" y="2356"/>
                      <a:pt x="403" y="2356"/>
                    </a:cubicBezTo>
                    <a:lnTo>
                      <a:pt x="403" y="2356"/>
                    </a:lnTo>
                    <a:cubicBezTo>
                      <a:pt x="403" y="2387"/>
                      <a:pt x="403" y="2387"/>
                      <a:pt x="403" y="2417"/>
                    </a:cubicBezTo>
                    <a:lnTo>
                      <a:pt x="403" y="2417"/>
                    </a:lnTo>
                    <a:lnTo>
                      <a:pt x="403" y="2448"/>
                    </a:lnTo>
                    <a:cubicBezTo>
                      <a:pt x="403" y="2448"/>
                      <a:pt x="433" y="2480"/>
                      <a:pt x="403" y="2511"/>
                    </a:cubicBezTo>
                    <a:cubicBezTo>
                      <a:pt x="403" y="2541"/>
                      <a:pt x="372" y="2572"/>
                      <a:pt x="372" y="2572"/>
                    </a:cubicBezTo>
                    <a:lnTo>
                      <a:pt x="372" y="2572"/>
                    </a:lnTo>
                    <a:cubicBezTo>
                      <a:pt x="403" y="2572"/>
                      <a:pt x="403" y="2572"/>
                      <a:pt x="403" y="2572"/>
                    </a:cubicBezTo>
                    <a:lnTo>
                      <a:pt x="433" y="2572"/>
                    </a:lnTo>
                    <a:lnTo>
                      <a:pt x="433" y="2572"/>
                    </a:lnTo>
                    <a:lnTo>
                      <a:pt x="433" y="2572"/>
                    </a:lnTo>
                    <a:lnTo>
                      <a:pt x="433" y="2572"/>
                    </a:lnTo>
                    <a:cubicBezTo>
                      <a:pt x="465" y="2604"/>
                      <a:pt x="465" y="2604"/>
                      <a:pt x="465" y="2604"/>
                    </a:cubicBezTo>
                    <a:cubicBezTo>
                      <a:pt x="465" y="2604"/>
                      <a:pt x="433" y="2572"/>
                      <a:pt x="433" y="254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05" name="Freeform 161"/>
              <p:cNvSpPr>
                <a:spLocks noChangeArrowheads="1"/>
              </p:cNvSpPr>
              <p:nvPr/>
            </p:nvSpPr>
            <p:spPr bwMode="auto">
              <a:xfrm>
                <a:off x="2184400" y="3810000"/>
                <a:ext cx="33338" cy="34925"/>
              </a:xfrm>
              <a:custGeom>
                <a:avLst/>
                <a:gdLst>
                  <a:gd name="T0" fmla="*/ 92 w 93"/>
                  <a:gd name="T1" fmla="*/ 63 h 95"/>
                  <a:gd name="T2" fmla="*/ 92 w 93"/>
                  <a:gd name="T3" fmla="*/ 63 h 95"/>
                  <a:gd name="T4" fmla="*/ 31 w 93"/>
                  <a:gd name="T5" fmla="*/ 31 h 95"/>
                  <a:gd name="T6" fmla="*/ 31 w 93"/>
                  <a:gd name="T7" fmla="*/ 0 h 95"/>
                  <a:gd name="T8" fmla="*/ 31 w 93"/>
                  <a:gd name="T9" fmla="*/ 0 h 95"/>
                  <a:gd name="T10" fmla="*/ 31 w 93"/>
                  <a:gd name="T11" fmla="*/ 0 h 95"/>
                  <a:gd name="T12" fmla="*/ 0 w 93"/>
                  <a:gd name="T13" fmla="*/ 0 h 95"/>
                  <a:gd name="T14" fmla="*/ 0 w 93"/>
                  <a:gd name="T15" fmla="*/ 0 h 95"/>
                  <a:gd name="T16" fmla="*/ 31 w 93"/>
                  <a:gd name="T17" fmla="*/ 63 h 95"/>
                  <a:gd name="T18" fmla="*/ 31 w 93"/>
                  <a:gd name="T19" fmla="*/ 94 h 95"/>
                  <a:gd name="T20" fmla="*/ 31 w 93"/>
                  <a:gd name="T21" fmla="*/ 94 h 95"/>
                  <a:gd name="T22" fmla="*/ 62 w 93"/>
                  <a:gd name="T23" fmla="*/ 94 h 95"/>
                  <a:gd name="T24" fmla="*/ 92 w 93"/>
                  <a:gd name="T25" fmla="*/ 94 h 95"/>
                  <a:gd name="T26" fmla="*/ 92 w 93"/>
                  <a:gd name="T27" fmla="*/ 94 h 95"/>
                  <a:gd name="T28" fmla="*/ 92 w 93"/>
                  <a:gd name="T29" fmla="*/ 94 h 95"/>
                  <a:gd name="T30" fmla="*/ 92 w 93"/>
                  <a:gd name="T31" fmla="*/ 63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93" h="95">
                    <a:moveTo>
                      <a:pt x="92" y="63"/>
                    </a:moveTo>
                    <a:lnTo>
                      <a:pt x="92" y="63"/>
                    </a:lnTo>
                    <a:cubicBezTo>
                      <a:pt x="62" y="63"/>
                      <a:pt x="62" y="63"/>
                      <a:pt x="31" y="31"/>
                    </a:cubicBezTo>
                    <a:cubicBezTo>
                      <a:pt x="31" y="31"/>
                      <a:pt x="31" y="31"/>
                      <a:pt x="31" y="0"/>
                    </a:cubicBezTo>
                    <a:lnTo>
                      <a:pt x="31" y="0"/>
                    </a:lnTo>
                    <a:lnTo>
                      <a:pt x="31" y="0"/>
                    </a:ln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ubicBezTo>
                      <a:pt x="31" y="0"/>
                      <a:pt x="31" y="31"/>
                      <a:pt x="31" y="63"/>
                    </a:cubicBezTo>
                    <a:cubicBezTo>
                      <a:pt x="31" y="63"/>
                      <a:pt x="31" y="63"/>
                      <a:pt x="31" y="94"/>
                    </a:cubicBezTo>
                    <a:lnTo>
                      <a:pt x="31" y="94"/>
                    </a:lnTo>
                    <a:lnTo>
                      <a:pt x="62" y="94"/>
                    </a:lnTo>
                    <a:cubicBezTo>
                      <a:pt x="92" y="94"/>
                      <a:pt x="92" y="94"/>
                      <a:pt x="92" y="94"/>
                    </a:cubicBezTo>
                    <a:lnTo>
                      <a:pt x="92" y="94"/>
                    </a:lnTo>
                    <a:lnTo>
                      <a:pt x="92" y="94"/>
                    </a:lnTo>
                    <a:cubicBezTo>
                      <a:pt x="92" y="63"/>
                      <a:pt x="92" y="63"/>
                      <a:pt x="92" y="6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06" name="Freeform 162"/>
              <p:cNvSpPr>
                <a:spLocks noChangeArrowheads="1"/>
              </p:cNvSpPr>
              <p:nvPr/>
            </p:nvSpPr>
            <p:spPr bwMode="auto">
              <a:xfrm>
                <a:off x="2051050" y="2751138"/>
                <a:ext cx="1588" cy="11112"/>
              </a:xfrm>
              <a:custGeom>
                <a:avLst/>
                <a:gdLst>
                  <a:gd name="T0" fmla="*/ 0 w 1"/>
                  <a:gd name="T1" fmla="*/ 31 h 32"/>
                  <a:gd name="T2" fmla="*/ 0 w 1"/>
                  <a:gd name="T3" fmla="*/ 31 h 32"/>
                  <a:gd name="T4" fmla="*/ 0 w 1"/>
                  <a:gd name="T5" fmla="*/ 31 h 32"/>
                  <a:gd name="T6" fmla="*/ 0 w 1"/>
                  <a:gd name="T7" fmla="*/ 0 h 32"/>
                  <a:gd name="T8" fmla="*/ 0 w 1"/>
                  <a:gd name="T9" fmla="*/ 0 h 32"/>
                  <a:gd name="T10" fmla="*/ 0 w 1"/>
                  <a:gd name="T11" fmla="*/ 0 h 32"/>
                  <a:gd name="T12" fmla="*/ 0 w 1"/>
                  <a:gd name="T13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32">
                    <a:moveTo>
                      <a:pt x="0" y="31"/>
                    </a:moveTo>
                    <a:lnTo>
                      <a:pt x="0" y="31"/>
                    </a:lnTo>
                    <a:lnTo>
                      <a:pt x="0" y="3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31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07" name="Freeform 163"/>
              <p:cNvSpPr>
                <a:spLocks noChangeArrowheads="1"/>
              </p:cNvSpPr>
              <p:nvPr/>
            </p:nvSpPr>
            <p:spPr bwMode="auto">
              <a:xfrm>
                <a:off x="2239963" y="3867150"/>
                <a:ext cx="1587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08" name="Freeform 164"/>
              <p:cNvSpPr>
                <a:spLocks noChangeArrowheads="1"/>
              </p:cNvSpPr>
              <p:nvPr/>
            </p:nvSpPr>
            <p:spPr bwMode="auto">
              <a:xfrm>
                <a:off x="2217738" y="3654425"/>
                <a:ext cx="11112" cy="22225"/>
              </a:xfrm>
              <a:custGeom>
                <a:avLst/>
                <a:gdLst>
                  <a:gd name="T0" fmla="*/ 0 w 33"/>
                  <a:gd name="T1" fmla="*/ 31 h 62"/>
                  <a:gd name="T2" fmla="*/ 0 w 33"/>
                  <a:gd name="T3" fmla="*/ 31 h 62"/>
                  <a:gd name="T4" fmla="*/ 32 w 33"/>
                  <a:gd name="T5" fmla="*/ 61 h 62"/>
                  <a:gd name="T6" fmla="*/ 32 w 33"/>
                  <a:gd name="T7" fmla="*/ 61 h 62"/>
                  <a:gd name="T8" fmla="*/ 32 w 33"/>
                  <a:gd name="T9" fmla="*/ 61 h 62"/>
                  <a:gd name="T10" fmla="*/ 32 w 33"/>
                  <a:gd name="T11" fmla="*/ 31 h 62"/>
                  <a:gd name="T12" fmla="*/ 32 w 33"/>
                  <a:gd name="T13" fmla="*/ 31 h 62"/>
                  <a:gd name="T14" fmla="*/ 32 w 33"/>
                  <a:gd name="T15" fmla="*/ 31 h 62"/>
                  <a:gd name="T16" fmla="*/ 0 w 33"/>
                  <a:gd name="T17" fmla="*/ 0 h 62"/>
                  <a:gd name="T18" fmla="*/ 0 w 33"/>
                  <a:gd name="T19" fmla="*/ 0 h 62"/>
                  <a:gd name="T20" fmla="*/ 0 w 33"/>
                  <a:gd name="T21" fmla="*/ 0 h 62"/>
                  <a:gd name="T22" fmla="*/ 0 w 33"/>
                  <a:gd name="T23" fmla="*/ 0 h 62"/>
                  <a:gd name="T24" fmla="*/ 0 w 33"/>
                  <a:gd name="T25" fmla="*/ 31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3" h="62">
                    <a:moveTo>
                      <a:pt x="0" y="31"/>
                    </a:moveTo>
                    <a:lnTo>
                      <a:pt x="0" y="31"/>
                    </a:lnTo>
                    <a:lnTo>
                      <a:pt x="32" y="61"/>
                    </a:lnTo>
                    <a:lnTo>
                      <a:pt x="32" y="61"/>
                    </a:lnTo>
                    <a:lnTo>
                      <a:pt x="32" y="61"/>
                    </a:lnTo>
                    <a:cubicBezTo>
                      <a:pt x="32" y="61"/>
                      <a:pt x="32" y="61"/>
                      <a:pt x="32" y="31"/>
                    </a:cubicBezTo>
                    <a:lnTo>
                      <a:pt x="32" y="31"/>
                    </a:lnTo>
                    <a:lnTo>
                      <a:pt x="32" y="31"/>
                    </a:lnTo>
                    <a:cubicBezTo>
                      <a:pt x="0" y="31"/>
                      <a:pt x="0" y="0"/>
                      <a:pt x="0" y="0"/>
                    </a:cubicBez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ubicBezTo>
                      <a:pt x="0" y="31"/>
                      <a:pt x="0" y="31"/>
                      <a:pt x="0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09" name="Freeform 165"/>
              <p:cNvSpPr>
                <a:spLocks noChangeArrowheads="1"/>
              </p:cNvSpPr>
              <p:nvPr/>
            </p:nvSpPr>
            <p:spPr bwMode="auto">
              <a:xfrm>
                <a:off x="2173288" y="3687763"/>
                <a:ext cx="57150" cy="88900"/>
              </a:xfrm>
              <a:custGeom>
                <a:avLst/>
                <a:gdLst>
                  <a:gd name="T0" fmla="*/ 63 w 157"/>
                  <a:gd name="T1" fmla="*/ 248 h 249"/>
                  <a:gd name="T2" fmla="*/ 63 w 157"/>
                  <a:gd name="T3" fmla="*/ 248 h 249"/>
                  <a:gd name="T4" fmla="*/ 63 w 157"/>
                  <a:gd name="T5" fmla="*/ 248 h 249"/>
                  <a:gd name="T6" fmla="*/ 94 w 157"/>
                  <a:gd name="T7" fmla="*/ 248 h 249"/>
                  <a:gd name="T8" fmla="*/ 94 w 157"/>
                  <a:gd name="T9" fmla="*/ 248 h 249"/>
                  <a:gd name="T10" fmla="*/ 124 w 157"/>
                  <a:gd name="T11" fmla="*/ 217 h 249"/>
                  <a:gd name="T12" fmla="*/ 124 w 157"/>
                  <a:gd name="T13" fmla="*/ 217 h 249"/>
                  <a:gd name="T14" fmla="*/ 124 w 157"/>
                  <a:gd name="T15" fmla="*/ 217 h 249"/>
                  <a:gd name="T16" fmla="*/ 124 w 157"/>
                  <a:gd name="T17" fmla="*/ 217 h 249"/>
                  <a:gd name="T18" fmla="*/ 124 w 157"/>
                  <a:gd name="T19" fmla="*/ 187 h 249"/>
                  <a:gd name="T20" fmla="*/ 124 w 157"/>
                  <a:gd name="T21" fmla="*/ 156 h 249"/>
                  <a:gd name="T22" fmla="*/ 124 w 157"/>
                  <a:gd name="T23" fmla="*/ 124 h 249"/>
                  <a:gd name="T24" fmla="*/ 124 w 157"/>
                  <a:gd name="T25" fmla="*/ 124 h 249"/>
                  <a:gd name="T26" fmla="*/ 124 w 157"/>
                  <a:gd name="T27" fmla="*/ 124 h 249"/>
                  <a:gd name="T28" fmla="*/ 156 w 157"/>
                  <a:gd name="T29" fmla="*/ 93 h 249"/>
                  <a:gd name="T30" fmla="*/ 156 w 157"/>
                  <a:gd name="T31" fmla="*/ 93 h 249"/>
                  <a:gd name="T32" fmla="*/ 156 w 157"/>
                  <a:gd name="T33" fmla="*/ 93 h 249"/>
                  <a:gd name="T34" fmla="*/ 156 w 157"/>
                  <a:gd name="T35" fmla="*/ 93 h 249"/>
                  <a:gd name="T36" fmla="*/ 156 w 157"/>
                  <a:gd name="T37" fmla="*/ 63 h 249"/>
                  <a:gd name="T38" fmla="*/ 156 w 157"/>
                  <a:gd name="T39" fmla="*/ 63 h 249"/>
                  <a:gd name="T40" fmla="*/ 156 w 157"/>
                  <a:gd name="T41" fmla="*/ 63 h 249"/>
                  <a:gd name="T42" fmla="*/ 156 w 157"/>
                  <a:gd name="T43" fmla="*/ 32 h 249"/>
                  <a:gd name="T44" fmla="*/ 156 w 157"/>
                  <a:gd name="T45" fmla="*/ 32 h 249"/>
                  <a:gd name="T46" fmla="*/ 156 w 157"/>
                  <a:gd name="T47" fmla="*/ 32 h 249"/>
                  <a:gd name="T48" fmla="*/ 156 w 157"/>
                  <a:gd name="T49" fmla="*/ 0 h 249"/>
                  <a:gd name="T50" fmla="*/ 124 w 157"/>
                  <a:gd name="T51" fmla="*/ 32 h 249"/>
                  <a:gd name="T52" fmla="*/ 124 w 157"/>
                  <a:gd name="T53" fmla="*/ 32 h 249"/>
                  <a:gd name="T54" fmla="*/ 124 w 157"/>
                  <a:gd name="T55" fmla="*/ 63 h 249"/>
                  <a:gd name="T56" fmla="*/ 94 w 157"/>
                  <a:gd name="T57" fmla="*/ 63 h 249"/>
                  <a:gd name="T58" fmla="*/ 94 w 157"/>
                  <a:gd name="T59" fmla="*/ 63 h 249"/>
                  <a:gd name="T60" fmla="*/ 94 w 157"/>
                  <a:gd name="T61" fmla="*/ 93 h 249"/>
                  <a:gd name="T62" fmla="*/ 63 w 157"/>
                  <a:gd name="T63" fmla="*/ 63 h 249"/>
                  <a:gd name="T64" fmla="*/ 32 w 157"/>
                  <a:gd name="T65" fmla="*/ 93 h 249"/>
                  <a:gd name="T66" fmla="*/ 32 w 157"/>
                  <a:gd name="T67" fmla="*/ 93 h 249"/>
                  <a:gd name="T68" fmla="*/ 32 w 157"/>
                  <a:gd name="T69" fmla="*/ 93 h 249"/>
                  <a:gd name="T70" fmla="*/ 0 w 157"/>
                  <a:gd name="T71" fmla="*/ 93 h 249"/>
                  <a:gd name="T72" fmla="*/ 32 w 157"/>
                  <a:gd name="T73" fmla="*/ 93 h 249"/>
                  <a:gd name="T74" fmla="*/ 32 w 157"/>
                  <a:gd name="T75" fmla="*/ 93 h 249"/>
                  <a:gd name="T76" fmla="*/ 63 w 157"/>
                  <a:gd name="T77" fmla="*/ 124 h 249"/>
                  <a:gd name="T78" fmla="*/ 63 w 157"/>
                  <a:gd name="T79" fmla="*/ 156 h 249"/>
                  <a:gd name="T80" fmla="*/ 94 w 157"/>
                  <a:gd name="T81" fmla="*/ 187 h 249"/>
                  <a:gd name="T82" fmla="*/ 94 w 157"/>
                  <a:gd name="T83" fmla="*/ 217 h 249"/>
                  <a:gd name="T84" fmla="*/ 63 w 157"/>
                  <a:gd name="T85" fmla="*/ 217 h 249"/>
                  <a:gd name="T86" fmla="*/ 32 w 157"/>
                  <a:gd name="T87" fmla="*/ 217 h 249"/>
                  <a:gd name="T88" fmla="*/ 32 w 157"/>
                  <a:gd name="T89" fmla="*/ 217 h 249"/>
                  <a:gd name="T90" fmla="*/ 63 w 157"/>
                  <a:gd name="T91" fmla="*/ 248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57" h="249">
                    <a:moveTo>
                      <a:pt x="63" y="248"/>
                    </a:moveTo>
                    <a:lnTo>
                      <a:pt x="63" y="248"/>
                    </a:lnTo>
                    <a:lnTo>
                      <a:pt x="63" y="248"/>
                    </a:lnTo>
                    <a:cubicBezTo>
                      <a:pt x="94" y="248"/>
                      <a:pt x="94" y="248"/>
                      <a:pt x="94" y="248"/>
                    </a:cubicBezTo>
                    <a:lnTo>
                      <a:pt x="94" y="248"/>
                    </a:lnTo>
                    <a:cubicBezTo>
                      <a:pt x="94" y="217"/>
                      <a:pt x="94" y="217"/>
                      <a:pt x="124" y="217"/>
                    </a:cubicBezTo>
                    <a:lnTo>
                      <a:pt x="124" y="217"/>
                    </a:lnTo>
                    <a:lnTo>
                      <a:pt x="124" y="217"/>
                    </a:lnTo>
                    <a:lnTo>
                      <a:pt x="124" y="217"/>
                    </a:lnTo>
                    <a:cubicBezTo>
                      <a:pt x="124" y="187"/>
                      <a:pt x="124" y="187"/>
                      <a:pt x="124" y="187"/>
                    </a:cubicBezTo>
                    <a:cubicBezTo>
                      <a:pt x="124" y="156"/>
                      <a:pt x="124" y="156"/>
                      <a:pt x="124" y="156"/>
                    </a:cubicBezTo>
                    <a:cubicBezTo>
                      <a:pt x="124" y="124"/>
                      <a:pt x="124" y="124"/>
                      <a:pt x="124" y="124"/>
                    </a:cubicBezTo>
                    <a:lnTo>
                      <a:pt x="124" y="124"/>
                    </a:lnTo>
                    <a:lnTo>
                      <a:pt x="124" y="124"/>
                    </a:lnTo>
                    <a:lnTo>
                      <a:pt x="156" y="93"/>
                    </a:lnTo>
                    <a:lnTo>
                      <a:pt x="156" y="93"/>
                    </a:lnTo>
                    <a:lnTo>
                      <a:pt x="156" y="93"/>
                    </a:lnTo>
                    <a:lnTo>
                      <a:pt x="156" y="93"/>
                    </a:lnTo>
                    <a:lnTo>
                      <a:pt x="156" y="63"/>
                    </a:lnTo>
                    <a:lnTo>
                      <a:pt x="156" y="63"/>
                    </a:lnTo>
                    <a:lnTo>
                      <a:pt x="156" y="63"/>
                    </a:lnTo>
                    <a:cubicBezTo>
                      <a:pt x="156" y="63"/>
                      <a:pt x="156" y="63"/>
                      <a:pt x="156" y="32"/>
                    </a:cubicBezTo>
                    <a:lnTo>
                      <a:pt x="156" y="32"/>
                    </a:lnTo>
                    <a:lnTo>
                      <a:pt x="156" y="32"/>
                    </a:lnTo>
                    <a:cubicBezTo>
                      <a:pt x="156" y="32"/>
                      <a:pt x="156" y="32"/>
                      <a:pt x="156" y="0"/>
                    </a:cubicBezTo>
                    <a:cubicBezTo>
                      <a:pt x="124" y="32"/>
                      <a:pt x="124" y="32"/>
                      <a:pt x="124" y="32"/>
                    </a:cubicBezTo>
                    <a:lnTo>
                      <a:pt x="124" y="32"/>
                    </a:lnTo>
                    <a:cubicBezTo>
                      <a:pt x="124" y="63"/>
                      <a:pt x="124" y="63"/>
                      <a:pt x="124" y="63"/>
                    </a:cubicBezTo>
                    <a:cubicBezTo>
                      <a:pt x="94" y="63"/>
                      <a:pt x="94" y="63"/>
                      <a:pt x="94" y="63"/>
                    </a:cubicBezTo>
                    <a:lnTo>
                      <a:pt x="94" y="63"/>
                    </a:lnTo>
                    <a:cubicBezTo>
                      <a:pt x="94" y="93"/>
                      <a:pt x="94" y="93"/>
                      <a:pt x="94" y="93"/>
                    </a:cubicBezTo>
                    <a:cubicBezTo>
                      <a:pt x="63" y="93"/>
                      <a:pt x="63" y="63"/>
                      <a:pt x="63" y="63"/>
                    </a:cubicBezTo>
                    <a:cubicBezTo>
                      <a:pt x="63" y="63"/>
                      <a:pt x="63" y="63"/>
                      <a:pt x="32" y="93"/>
                    </a:cubicBezTo>
                    <a:lnTo>
                      <a:pt x="32" y="93"/>
                    </a:lnTo>
                    <a:lnTo>
                      <a:pt x="32" y="93"/>
                    </a:lnTo>
                    <a:cubicBezTo>
                      <a:pt x="32" y="93"/>
                      <a:pt x="32" y="93"/>
                      <a:pt x="0" y="93"/>
                    </a:cubicBezTo>
                    <a:cubicBezTo>
                      <a:pt x="32" y="93"/>
                      <a:pt x="32" y="93"/>
                      <a:pt x="32" y="93"/>
                    </a:cubicBezTo>
                    <a:lnTo>
                      <a:pt x="32" y="93"/>
                    </a:lnTo>
                    <a:lnTo>
                      <a:pt x="63" y="124"/>
                    </a:lnTo>
                    <a:cubicBezTo>
                      <a:pt x="63" y="124"/>
                      <a:pt x="63" y="124"/>
                      <a:pt x="63" y="156"/>
                    </a:cubicBezTo>
                    <a:cubicBezTo>
                      <a:pt x="63" y="156"/>
                      <a:pt x="94" y="156"/>
                      <a:pt x="94" y="187"/>
                    </a:cubicBezTo>
                    <a:lnTo>
                      <a:pt x="94" y="217"/>
                    </a:lnTo>
                    <a:lnTo>
                      <a:pt x="63" y="217"/>
                    </a:lnTo>
                    <a:lnTo>
                      <a:pt x="32" y="217"/>
                    </a:lnTo>
                    <a:lnTo>
                      <a:pt x="32" y="217"/>
                    </a:lnTo>
                    <a:cubicBezTo>
                      <a:pt x="63" y="248"/>
                      <a:pt x="63" y="248"/>
                      <a:pt x="63" y="24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10" name="Freeform 166"/>
              <p:cNvSpPr>
                <a:spLocks noChangeArrowheads="1"/>
              </p:cNvSpPr>
              <p:nvPr/>
            </p:nvSpPr>
            <p:spPr bwMode="auto">
              <a:xfrm>
                <a:off x="3167063" y="987425"/>
                <a:ext cx="55562" cy="33338"/>
              </a:xfrm>
              <a:custGeom>
                <a:avLst/>
                <a:gdLst>
                  <a:gd name="T0" fmla="*/ 61 w 156"/>
                  <a:gd name="T1" fmla="*/ 62 h 94"/>
                  <a:gd name="T2" fmla="*/ 61 w 156"/>
                  <a:gd name="T3" fmla="*/ 62 h 94"/>
                  <a:gd name="T4" fmla="*/ 61 w 156"/>
                  <a:gd name="T5" fmla="*/ 62 h 94"/>
                  <a:gd name="T6" fmla="*/ 61 w 156"/>
                  <a:gd name="T7" fmla="*/ 62 h 94"/>
                  <a:gd name="T8" fmla="*/ 124 w 156"/>
                  <a:gd name="T9" fmla="*/ 93 h 94"/>
                  <a:gd name="T10" fmla="*/ 124 w 156"/>
                  <a:gd name="T11" fmla="*/ 93 h 94"/>
                  <a:gd name="T12" fmla="*/ 155 w 156"/>
                  <a:gd name="T13" fmla="*/ 93 h 94"/>
                  <a:gd name="T14" fmla="*/ 155 w 156"/>
                  <a:gd name="T15" fmla="*/ 93 h 94"/>
                  <a:gd name="T16" fmla="*/ 155 w 156"/>
                  <a:gd name="T17" fmla="*/ 93 h 94"/>
                  <a:gd name="T18" fmla="*/ 155 w 156"/>
                  <a:gd name="T19" fmla="*/ 93 h 94"/>
                  <a:gd name="T20" fmla="*/ 155 w 156"/>
                  <a:gd name="T21" fmla="*/ 31 h 94"/>
                  <a:gd name="T22" fmla="*/ 155 w 156"/>
                  <a:gd name="T23" fmla="*/ 31 h 94"/>
                  <a:gd name="T24" fmla="*/ 155 w 156"/>
                  <a:gd name="T25" fmla="*/ 31 h 94"/>
                  <a:gd name="T26" fmla="*/ 124 w 156"/>
                  <a:gd name="T27" fmla="*/ 31 h 94"/>
                  <a:gd name="T28" fmla="*/ 92 w 156"/>
                  <a:gd name="T29" fmla="*/ 31 h 94"/>
                  <a:gd name="T30" fmla="*/ 31 w 156"/>
                  <a:gd name="T31" fmla="*/ 0 h 94"/>
                  <a:gd name="T32" fmla="*/ 0 w 156"/>
                  <a:gd name="T33" fmla="*/ 0 h 94"/>
                  <a:gd name="T34" fmla="*/ 0 w 156"/>
                  <a:gd name="T35" fmla="*/ 0 h 94"/>
                  <a:gd name="T36" fmla="*/ 0 w 156"/>
                  <a:gd name="T37" fmla="*/ 0 h 94"/>
                  <a:gd name="T38" fmla="*/ 61 w 156"/>
                  <a:gd name="T39" fmla="*/ 62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56" h="94">
                    <a:moveTo>
                      <a:pt x="61" y="62"/>
                    </a:moveTo>
                    <a:lnTo>
                      <a:pt x="61" y="62"/>
                    </a:lnTo>
                    <a:lnTo>
                      <a:pt x="61" y="62"/>
                    </a:lnTo>
                    <a:lnTo>
                      <a:pt x="61" y="62"/>
                    </a:lnTo>
                    <a:cubicBezTo>
                      <a:pt x="92" y="62"/>
                      <a:pt x="124" y="62"/>
                      <a:pt x="124" y="93"/>
                    </a:cubicBezTo>
                    <a:lnTo>
                      <a:pt x="124" y="93"/>
                    </a:lnTo>
                    <a:cubicBezTo>
                      <a:pt x="155" y="93"/>
                      <a:pt x="155" y="93"/>
                      <a:pt x="155" y="93"/>
                    </a:cubicBezTo>
                    <a:lnTo>
                      <a:pt x="155" y="93"/>
                    </a:lnTo>
                    <a:lnTo>
                      <a:pt x="155" y="93"/>
                    </a:lnTo>
                    <a:lnTo>
                      <a:pt x="155" y="93"/>
                    </a:lnTo>
                    <a:cubicBezTo>
                      <a:pt x="155" y="62"/>
                      <a:pt x="155" y="62"/>
                      <a:pt x="155" y="31"/>
                    </a:cubicBezTo>
                    <a:lnTo>
                      <a:pt x="155" y="31"/>
                    </a:lnTo>
                    <a:lnTo>
                      <a:pt x="155" y="31"/>
                    </a:lnTo>
                    <a:lnTo>
                      <a:pt x="124" y="31"/>
                    </a:lnTo>
                    <a:cubicBezTo>
                      <a:pt x="124" y="31"/>
                      <a:pt x="124" y="31"/>
                      <a:pt x="92" y="31"/>
                    </a:cubicBezTo>
                    <a:cubicBezTo>
                      <a:pt x="92" y="31"/>
                      <a:pt x="61" y="0"/>
                      <a:pt x="31" y="0"/>
                    </a:cubicBezTo>
                    <a:cubicBezTo>
                      <a:pt x="31" y="0"/>
                      <a:pt x="31" y="0"/>
                      <a:pt x="0" y="0"/>
                    </a:cubicBezTo>
                    <a:lnTo>
                      <a:pt x="0" y="0"/>
                    </a:lnTo>
                    <a:lnTo>
                      <a:pt x="0" y="0"/>
                    </a:lnTo>
                    <a:cubicBezTo>
                      <a:pt x="31" y="31"/>
                      <a:pt x="61" y="31"/>
                      <a:pt x="61" y="6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11" name="Freeform 167"/>
              <p:cNvSpPr>
                <a:spLocks noChangeArrowheads="1"/>
              </p:cNvSpPr>
              <p:nvPr/>
            </p:nvSpPr>
            <p:spPr bwMode="auto">
              <a:xfrm>
                <a:off x="2239963" y="731838"/>
                <a:ext cx="1027112" cy="525462"/>
              </a:xfrm>
              <a:custGeom>
                <a:avLst/>
                <a:gdLst>
                  <a:gd name="T0" fmla="*/ 2541 w 2853"/>
                  <a:gd name="T1" fmla="*/ 837 h 1458"/>
                  <a:gd name="T2" fmla="*/ 2356 w 2853"/>
                  <a:gd name="T3" fmla="*/ 837 h 1458"/>
                  <a:gd name="T4" fmla="*/ 2293 w 2853"/>
                  <a:gd name="T5" fmla="*/ 651 h 1458"/>
                  <a:gd name="T6" fmla="*/ 2510 w 2853"/>
                  <a:gd name="T7" fmla="*/ 682 h 1458"/>
                  <a:gd name="T8" fmla="*/ 2541 w 2853"/>
                  <a:gd name="T9" fmla="*/ 589 h 1458"/>
                  <a:gd name="T10" fmla="*/ 2697 w 2853"/>
                  <a:gd name="T11" fmla="*/ 589 h 1458"/>
                  <a:gd name="T12" fmla="*/ 2697 w 2853"/>
                  <a:gd name="T13" fmla="*/ 496 h 1458"/>
                  <a:gd name="T14" fmla="*/ 2852 w 2853"/>
                  <a:gd name="T15" fmla="*/ 496 h 1458"/>
                  <a:gd name="T16" fmla="*/ 2728 w 2853"/>
                  <a:gd name="T17" fmla="*/ 434 h 1458"/>
                  <a:gd name="T18" fmla="*/ 2789 w 2853"/>
                  <a:gd name="T19" fmla="*/ 248 h 1458"/>
                  <a:gd name="T20" fmla="*/ 2852 w 2853"/>
                  <a:gd name="T21" fmla="*/ 186 h 1458"/>
                  <a:gd name="T22" fmla="*/ 2821 w 2853"/>
                  <a:gd name="T23" fmla="*/ 124 h 1458"/>
                  <a:gd name="T24" fmla="*/ 2665 w 2853"/>
                  <a:gd name="T25" fmla="*/ 93 h 1458"/>
                  <a:gd name="T26" fmla="*/ 2480 w 2853"/>
                  <a:gd name="T27" fmla="*/ 124 h 1458"/>
                  <a:gd name="T28" fmla="*/ 2201 w 2853"/>
                  <a:gd name="T29" fmla="*/ 124 h 1458"/>
                  <a:gd name="T30" fmla="*/ 2201 w 2853"/>
                  <a:gd name="T31" fmla="*/ 31 h 1458"/>
                  <a:gd name="T32" fmla="*/ 2480 w 2853"/>
                  <a:gd name="T33" fmla="*/ 31 h 1458"/>
                  <a:gd name="T34" fmla="*/ 2325 w 2853"/>
                  <a:gd name="T35" fmla="*/ 0 h 1458"/>
                  <a:gd name="T36" fmla="*/ 2076 w 2853"/>
                  <a:gd name="T37" fmla="*/ 0 h 1458"/>
                  <a:gd name="T38" fmla="*/ 1860 w 2853"/>
                  <a:gd name="T39" fmla="*/ 0 h 1458"/>
                  <a:gd name="T40" fmla="*/ 1642 w 2853"/>
                  <a:gd name="T41" fmla="*/ 31 h 1458"/>
                  <a:gd name="T42" fmla="*/ 1518 w 2853"/>
                  <a:gd name="T43" fmla="*/ 31 h 1458"/>
                  <a:gd name="T44" fmla="*/ 1333 w 2853"/>
                  <a:gd name="T45" fmla="*/ 93 h 1458"/>
                  <a:gd name="T46" fmla="*/ 1116 w 2853"/>
                  <a:gd name="T47" fmla="*/ 93 h 1458"/>
                  <a:gd name="T48" fmla="*/ 929 w 2853"/>
                  <a:gd name="T49" fmla="*/ 62 h 1458"/>
                  <a:gd name="T50" fmla="*/ 681 w 2853"/>
                  <a:gd name="T51" fmla="*/ 93 h 1458"/>
                  <a:gd name="T52" fmla="*/ 557 w 2853"/>
                  <a:gd name="T53" fmla="*/ 155 h 1458"/>
                  <a:gd name="T54" fmla="*/ 433 w 2853"/>
                  <a:gd name="T55" fmla="*/ 155 h 1458"/>
                  <a:gd name="T56" fmla="*/ 309 w 2853"/>
                  <a:gd name="T57" fmla="*/ 279 h 1458"/>
                  <a:gd name="T58" fmla="*/ 93 w 2853"/>
                  <a:gd name="T59" fmla="*/ 310 h 1458"/>
                  <a:gd name="T60" fmla="*/ 124 w 2853"/>
                  <a:gd name="T61" fmla="*/ 341 h 1458"/>
                  <a:gd name="T62" fmla="*/ 279 w 2853"/>
                  <a:gd name="T63" fmla="*/ 341 h 1458"/>
                  <a:gd name="T64" fmla="*/ 155 w 2853"/>
                  <a:gd name="T65" fmla="*/ 403 h 1458"/>
                  <a:gd name="T66" fmla="*/ 248 w 2853"/>
                  <a:gd name="T67" fmla="*/ 434 h 1458"/>
                  <a:gd name="T68" fmla="*/ 372 w 2853"/>
                  <a:gd name="T69" fmla="*/ 434 h 1458"/>
                  <a:gd name="T70" fmla="*/ 681 w 2853"/>
                  <a:gd name="T71" fmla="*/ 434 h 1458"/>
                  <a:gd name="T72" fmla="*/ 837 w 2853"/>
                  <a:gd name="T73" fmla="*/ 558 h 1458"/>
                  <a:gd name="T74" fmla="*/ 899 w 2853"/>
                  <a:gd name="T75" fmla="*/ 589 h 1458"/>
                  <a:gd name="T76" fmla="*/ 899 w 2853"/>
                  <a:gd name="T77" fmla="*/ 744 h 1458"/>
                  <a:gd name="T78" fmla="*/ 961 w 2853"/>
                  <a:gd name="T79" fmla="*/ 713 h 1458"/>
                  <a:gd name="T80" fmla="*/ 1177 w 2853"/>
                  <a:gd name="T81" fmla="*/ 806 h 1458"/>
                  <a:gd name="T82" fmla="*/ 1085 w 2853"/>
                  <a:gd name="T83" fmla="*/ 961 h 1458"/>
                  <a:gd name="T84" fmla="*/ 992 w 2853"/>
                  <a:gd name="T85" fmla="*/ 1023 h 1458"/>
                  <a:gd name="T86" fmla="*/ 1116 w 2853"/>
                  <a:gd name="T87" fmla="*/ 1116 h 1458"/>
                  <a:gd name="T88" fmla="*/ 1177 w 2853"/>
                  <a:gd name="T89" fmla="*/ 1209 h 1458"/>
                  <a:gd name="T90" fmla="*/ 1240 w 2853"/>
                  <a:gd name="T91" fmla="*/ 1364 h 1458"/>
                  <a:gd name="T92" fmla="*/ 1333 w 2853"/>
                  <a:gd name="T93" fmla="*/ 1426 h 1458"/>
                  <a:gd name="T94" fmla="*/ 1394 w 2853"/>
                  <a:gd name="T95" fmla="*/ 1394 h 1458"/>
                  <a:gd name="T96" fmla="*/ 1488 w 2853"/>
                  <a:gd name="T97" fmla="*/ 1457 h 1458"/>
                  <a:gd name="T98" fmla="*/ 1581 w 2853"/>
                  <a:gd name="T99" fmla="*/ 1426 h 1458"/>
                  <a:gd name="T100" fmla="*/ 1581 w 2853"/>
                  <a:gd name="T101" fmla="*/ 1270 h 1458"/>
                  <a:gd name="T102" fmla="*/ 1581 w 2853"/>
                  <a:gd name="T103" fmla="*/ 1178 h 1458"/>
                  <a:gd name="T104" fmla="*/ 1766 w 2853"/>
                  <a:gd name="T105" fmla="*/ 1116 h 1458"/>
                  <a:gd name="T106" fmla="*/ 1890 w 2853"/>
                  <a:gd name="T107" fmla="*/ 1085 h 1458"/>
                  <a:gd name="T108" fmla="*/ 2076 w 2853"/>
                  <a:gd name="T109" fmla="*/ 1023 h 1458"/>
                  <a:gd name="T110" fmla="*/ 2201 w 2853"/>
                  <a:gd name="T111" fmla="*/ 930 h 1458"/>
                  <a:gd name="T112" fmla="*/ 2293 w 2853"/>
                  <a:gd name="T113" fmla="*/ 930 h 1458"/>
                  <a:gd name="T114" fmla="*/ 2541 w 2853"/>
                  <a:gd name="T115" fmla="*/ 899 h 14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853" h="1458">
                    <a:moveTo>
                      <a:pt x="2604" y="868"/>
                    </a:moveTo>
                    <a:lnTo>
                      <a:pt x="2604" y="868"/>
                    </a:lnTo>
                    <a:cubicBezTo>
                      <a:pt x="2604" y="837"/>
                      <a:pt x="2604" y="837"/>
                      <a:pt x="2573" y="837"/>
                    </a:cubicBezTo>
                    <a:lnTo>
                      <a:pt x="2573" y="837"/>
                    </a:lnTo>
                    <a:lnTo>
                      <a:pt x="2541" y="837"/>
                    </a:lnTo>
                    <a:lnTo>
                      <a:pt x="2541" y="837"/>
                    </a:lnTo>
                    <a:cubicBezTo>
                      <a:pt x="2510" y="837"/>
                      <a:pt x="2510" y="837"/>
                      <a:pt x="2510" y="837"/>
                    </a:cubicBezTo>
                    <a:cubicBezTo>
                      <a:pt x="2480" y="837"/>
                      <a:pt x="2449" y="837"/>
                      <a:pt x="2449" y="837"/>
                    </a:cubicBezTo>
                    <a:lnTo>
                      <a:pt x="2449" y="837"/>
                    </a:lnTo>
                    <a:cubicBezTo>
                      <a:pt x="2449" y="837"/>
                      <a:pt x="2449" y="837"/>
                      <a:pt x="2417" y="837"/>
                    </a:cubicBezTo>
                    <a:cubicBezTo>
                      <a:pt x="2417" y="837"/>
                      <a:pt x="2417" y="837"/>
                      <a:pt x="2386" y="837"/>
                    </a:cubicBezTo>
                    <a:cubicBezTo>
                      <a:pt x="2386" y="837"/>
                      <a:pt x="2386" y="837"/>
                      <a:pt x="2356" y="837"/>
                    </a:cubicBezTo>
                    <a:lnTo>
                      <a:pt x="2356" y="837"/>
                    </a:lnTo>
                    <a:cubicBezTo>
                      <a:pt x="2325" y="837"/>
                      <a:pt x="2325" y="806"/>
                      <a:pt x="2325" y="806"/>
                    </a:cubicBezTo>
                    <a:cubicBezTo>
                      <a:pt x="2325" y="775"/>
                      <a:pt x="2356" y="775"/>
                      <a:pt x="2356" y="744"/>
                    </a:cubicBezTo>
                    <a:lnTo>
                      <a:pt x="2356" y="744"/>
                    </a:lnTo>
                    <a:cubicBezTo>
                      <a:pt x="2356" y="713"/>
                      <a:pt x="2356" y="713"/>
                      <a:pt x="2356" y="713"/>
                    </a:cubicBezTo>
                    <a:cubicBezTo>
                      <a:pt x="2293" y="651"/>
                      <a:pt x="2293" y="651"/>
                      <a:pt x="2293" y="651"/>
                    </a:cubicBezTo>
                    <a:cubicBezTo>
                      <a:pt x="2386" y="682"/>
                      <a:pt x="2386" y="682"/>
                      <a:pt x="2386" y="682"/>
                    </a:cubicBezTo>
                    <a:cubicBezTo>
                      <a:pt x="2449" y="682"/>
                      <a:pt x="2449" y="713"/>
                      <a:pt x="2480" y="713"/>
                    </a:cubicBezTo>
                    <a:lnTo>
                      <a:pt x="2510" y="713"/>
                    </a:lnTo>
                    <a:lnTo>
                      <a:pt x="2510" y="713"/>
                    </a:lnTo>
                    <a:lnTo>
                      <a:pt x="2510" y="682"/>
                    </a:lnTo>
                    <a:lnTo>
                      <a:pt x="2510" y="682"/>
                    </a:lnTo>
                    <a:cubicBezTo>
                      <a:pt x="2510" y="682"/>
                      <a:pt x="2510" y="651"/>
                      <a:pt x="2480" y="651"/>
                    </a:cubicBezTo>
                    <a:cubicBezTo>
                      <a:pt x="2480" y="651"/>
                      <a:pt x="2480" y="651"/>
                      <a:pt x="2480" y="620"/>
                    </a:cubicBezTo>
                    <a:lnTo>
                      <a:pt x="2480" y="620"/>
                    </a:lnTo>
                    <a:cubicBezTo>
                      <a:pt x="2480" y="620"/>
                      <a:pt x="2480" y="620"/>
                      <a:pt x="2510" y="620"/>
                    </a:cubicBezTo>
                    <a:lnTo>
                      <a:pt x="2510" y="620"/>
                    </a:lnTo>
                    <a:cubicBezTo>
                      <a:pt x="2510" y="589"/>
                      <a:pt x="2510" y="589"/>
                      <a:pt x="2541" y="589"/>
                    </a:cubicBezTo>
                    <a:lnTo>
                      <a:pt x="2541" y="589"/>
                    </a:lnTo>
                    <a:cubicBezTo>
                      <a:pt x="2573" y="589"/>
                      <a:pt x="2573" y="589"/>
                      <a:pt x="2573" y="589"/>
                    </a:cubicBezTo>
                    <a:lnTo>
                      <a:pt x="2573" y="589"/>
                    </a:lnTo>
                    <a:cubicBezTo>
                      <a:pt x="2573" y="589"/>
                      <a:pt x="2573" y="589"/>
                      <a:pt x="2604" y="589"/>
                    </a:cubicBezTo>
                    <a:cubicBezTo>
                      <a:pt x="2604" y="589"/>
                      <a:pt x="2634" y="558"/>
                      <a:pt x="2665" y="558"/>
                    </a:cubicBezTo>
                    <a:lnTo>
                      <a:pt x="2697" y="589"/>
                    </a:lnTo>
                    <a:lnTo>
                      <a:pt x="2697" y="589"/>
                    </a:lnTo>
                    <a:lnTo>
                      <a:pt x="2697" y="589"/>
                    </a:lnTo>
                    <a:lnTo>
                      <a:pt x="2697" y="558"/>
                    </a:lnTo>
                    <a:lnTo>
                      <a:pt x="2697" y="558"/>
                    </a:lnTo>
                    <a:cubicBezTo>
                      <a:pt x="2697" y="527"/>
                      <a:pt x="2697" y="527"/>
                      <a:pt x="2697" y="527"/>
                    </a:cubicBezTo>
                    <a:cubicBezTo>
                      <a:pt x="2665" y="496"/>
                      <a:pt x="2665" y="496"/>
                      <a:pt x="2697" y="496"/>
                    </a:cubicBezTo>
                    <a:cubicBezTo>
                      <a:pt x="2697" y="465"/>
                      <a:pt x="2728" y="465"/>
                      <a:pt x="2758" y="465"/>
                    </a:cubicBezTo>
                    <a:cubicBezTo>
                      <a:pt x="2789" y="465"/>
                      <a:pt x="2789" y="465"/>
                      <a:pt x="2789" y="496"/>
                    </a:cubicBezTo>
                    <a:cubicBezTo>
                      <a:pt x="2789" y="496"/>
                      <a:pt x="2789" y="496"/>
                      <a:pt x="2821" y="496"/>
                    </a:cubicBezTo>
                    <a:lnTo>
                      <a:pt x="2821" y="496"/>
                    </a:lnTo>
                    <a:lnTo>
                      <a:pt x="2821" y="496"/>
                    </a:lnTo>
                    <a:lnTo>
                      <a:pt x="2852" y="496"/>
                    </a:lnTo>
                    <a:lnTo>
                      <a:pt x="2852" y="465"/>
                    </a:lnTo>
                    <a:lnTo>
                      <a:pt x="2852" y="465"/>
                    </a:lnTo>
                    <a:lnTo>
                      <a:pt x="2821" y="465"/>
                    </a:lnTo>
                    <a:lnTo>
                      <a:pt x="2789" y="465"/>
                    </a:lnTo>
                    <a:lnTo>
                      <a:pt x="2789" y="465"/>
                    </a:lnTo>
                    <a:cubicBezTo>
                      <a:pt x="2789" y="465"/>
                      <a:pt x="2728" y="465"/>
                      <a:pt x="2728" y="434"/>
                    </a:cubicBezTo>
                    <a:cubicBezTo>
                      <a:pt x="2697" y="434"/>
                      <a:pt x="2697" y="403"/>
                      <a:pt x="2697" y="403"/>
                    </a:cubicBezTo>
                    <a:cubicBezTo>
                      <a:pt x="2728" y="372"/>
                      <a:pt x="2728" y="372"/>
                      <a:pt x="2728" y="372"/>
                    </a:cubicBezTo>
                    <a:cubicBezTo>
                      <a:pt x="2728" y="372"/>
                      <a:pt x="2728" y="372"/>
                      <a:pt x="2728" y="341"/>
                    </a:cubicBezTo>
                    <a:lnTo>
                      <a:pt x="2728" y="310"/>
                    </a:lnTo>
                    <a:cubicBezTo>
                      <a:pt x="2758" y="310"/>
                      <a:pt x="2758" y="279"/>
                      <a:pt x="2758" y="279"/>
                    </a:cubicBezTo>
                    <a:cubicBezTo>
                      <a:pt x="2758" y="248"/>
                      <a:pt x="2789" y="248"/>
                      <a:pt x="2789" y="248"/>
                    </a:cubicBezTo>
                    <a:lnTo>
                      <a:pt x="2821" y="248"/>
                    </a:lnTo>
                    <a:lnTo>
                      <a:pt x="2852" y="248"/>
                    </a:lnTo>
                    <a:lnTo>
                      <a:pt x="2852" y="248"/>
                    </a:lnTo>
                    <a:cubicBezTo>
                      <a:pt x="2852" y="217"/>
                      <a:pt x="2852" y="217"/>
                      <a:pt x="2852" y="217"/>
                    </a:cubicBezTo>
                    <a:lnTo>
                      <a:pt x="2852" y="217"/>
                    </a:lnTo>
                    <a:cubicBezTo>
                      <a:pt x="2852" y="217"/>
                      <a:pt x="2852" y="217"/>
                      <a:pt x="2852" y="186"/>
                    </a:cubicBezTo>
                    <a:lnTo>
                      <a:pt x="2821" y="217"/>
                    </a:lnTo>
                    <a:cubicBezTo>
                      <a:pt x="2821" y="217"/>
                      <a:pt x="2789" y="217"/>
                      <a:pt x="2789" y="186"/>
                    </a:cubicBezTo>
                    <a:lnTo>
                      <a:pt x="2789" y="155"/>
                    </a:lnTo>
                    <a:cubicBezTo>
                      <a:pt x="2789" y="124"/>
                      <a:pt x="2821" y="124"/>
                      <a:pt x="2852" y="124"/>
                    </a:cubicBezTo>
                    <a:lnTo>
                      <a:pt x="2852" y="124"/>
                    </a:lnTo>
                    <a:cubicBezTo>
                      <a:pt x="2821" y="124"/>
                      <a:pt x="2821" y="124"/>
                      <a:pt x="2821" y="124"/>
                    </a:cubicBezTo>
                    <a:cubicBezTo>
                      <a:pt x="2821" y="124"/>
                      <a:pt x="2728" y="155"/>
                      <a:pt x="2697" y="155"/>
                    </a:cubicBezTo>
                    <a:lnTo>
                      <a:pt x="2697" y="155"/>
                    </a:lnTo>
                    <a:cubicBezTo>
                      <a:pt x="2634" y="186"/>
                      <a:pt x="2634" y="186"/>
                      <a:pt x="2634" y="186"/>
                    </a:cubicBezTo>
                    <a:cubicBezTo>
                      <a:pt x="2604" y="186"/>
                      <a:pt x="2604" y="186"/>
                      <a:pt x="2604" y="186"/>
                    </a:cubicBezTo>
                    <a:lnTo>
                      <a:pt x="2604" y="155"/>
                    </a:lnTo>
                    <a:cubicBezTo>
                      <a:pt x="2634" y="124"/>
                      <a:pt x="2634" y="124"/>
                      <a:pt x="2665" y="93"/>
                    </a:cubicBezTo>
                    <a:lnTo>
                      <a:pt x="2665" y="93"/>
                    </a:lnTo>
                    <a:lnTo>
                      <a:pt x="2634" y="93"/>
                    </a:lnTo>
                    <a:cubicBezTo>
                      <a:pt x="2634" y="93"/>
                      <a:pt x="2634" y="124"/>
                      <a:pt x="2604" y="124"/>
                    </a:cubicBezTo>
                    <a:cubicBezTo>
                      <a:pt x="2573" y="124"/>
                      <a:pt x="2541" y="124"/>
                      <a:pt x="2541" y="124"/>
                    </a:cubicBezTo>
                    <a:cubicBezTo>
                      <a:pt x="2510" y="124"/>
                      <a:pt x="2510" y="124"/>
                      <a:pt x="2510" y="124"/>
                    </a:cubicBezTo>
                    <a:lnTo>
                      <a:pt x="2480" y="124"/>
                    </a:lnTo>
                    <a:lnTo>
                      <a:pt x="2480" y="124"/>
                    </a:lnTo>
                    <a:cubicBezTo>
                      <a:pt x="2449" y="124"/>
                      <a:pt x="2449" y="124"/>
                      <a:pt x="2417" y="124"/>
                    </a:cubicBezTo>
                    <a:lnTo>
                      <a:pt x="2386" y="124"/>
                    </a:lnTo>
                    <a:cubicBezTo>
                      <a:pt x="2356" y="124"/>
                      <a:pt x="2356" y="124"/>
                      <a:pt x="2325" y="124"/>
                    </a:cubicBezTo>
                    <a:cubicBezTo>
                      <a:pt x="2325" y="124"/>
                      <a:pt x="2293" y="124"/>
                      <a:pt x="2262" y="124"/>
                    </a:cubicBezTo>
                    <a:cubicBezTo>
                      <a:pt x="2232" y="124"/>
                      <a:pt x="2232" y="124"/>
                      <a:pt x="2201" y="124"/>
                    </a:cubicBezTo>
                    <a:lnTo>
                      <a:pt x="2169" y="124"/>
                    </a:lnTo>
                    <a:cubicBezTo>
                      <a:pt x="2138" y="124"/>
                      <a:pt x="2138" y="93"/>
                      <a:pt x="2138" y="93"/>
                    </a:cubicBezTo>
                    <a:lnTo>
                      <a:pt x="2138" y="93"/>
                    </a:lnTo>
                    <a:cubicBezTo>
                      <a:pt x="2138" y="62"/>
                      <a:pt x="2138" y="62"/>
                      <a:pt x="2169" y="31"/>
                    </a:cubicBezTo>
                    <a:lnTo>
                      <a:pt x="2201" y="31"/>
                    </a:lnTo>
                    <a:lnTo>
                      <a:pt x="2201" y="31"/>
                    </a:lnTo>
                    <a:cubicBezTo>
                      <a:pt x="2262" y="31"/>
                      <a:pt x="2293" y="31"/>
                      <a:pt x="2325" y="31"/>
                    </a:cubicBezTo>
                    <a:cubicBezTo>
                      <a:pt x="2356" y="31"/>
                      <a:pt x="2356" y="31"/>
                      <a:pt x="2356" y="31"/>
                    </a:cubicBezTo>
                    <a:cubicBezTo>
                      <a:pt x="2386" y="31"/>
                      <a:pt x="2417" y="31"/>
                      <a:pt x="2417" y="31"/>
                    </a:cubicBezTo>
                    <a:cubicBezTo>
                      <a:pt x="2449" y="31"/>
                      <a:pt x="2449" y="31"/>
                      <a:pt x="2480" y="31"/>
                    </a:cubicBezTo>
                    <a:lnTo>
                      <a:pt x="2480" y="31"/>
                    </a:lnTo>
                    <a:lnTo>
                      <a:pt x="2480" y="31"/>
                    </a:lnTo>
                    <a:lnTo>
                      <a:pt x="2510" y="31"/>
                    </a:lnTo>
                    <a:cubicBezTo>
                      <a:pt x="2510" y="31"/>
                      <a:pt x="2510" y="31"/>
                      <a:pt x="2541" y="31"/>
                    </a:cubicBezTo>
                    <a:lnTo>
                      <a:pt x="2510" y="0"/>
                    </a:lnTo>
                    <a:cubicBezTo>
                      <a:pt x="2510" y="0"/>
                      <a:pt x="2510" y="0"/>
                      <a:pt x="2480" y="0"/>
                    </a:cubicBezTo>
                    <a:cubicBezTo>
                      <a:pt x="2449" y="0"/>
                      <a:pt x="2449" y="0"/>
                      <a:pt x="2417" y="0"/>
                    </a:cubicBezTo>
                    <a:cubicBezTo>
                      <a:pt x="2386" y="0"/>
                      <a:pt x="2356" y="0"/>
                      <a:pt x="2325" y="0"/>
                    </a:cubicBezTo>
                    <a:lnTo>
                      <a:pt x="2293" y="0"/>
                    </a:lnTo>
                    <a:cubicBezTo>
                      <a:pt x="2262" y="0"/>
                      <a:pt x="2262" y="0"/>
                      <a:pt x="2262" y="0"/>
                    </a:cubicBezTo>
                    <a:lnTo>
                      <a:pt x="2232" y="0"/>
                    </a:lnTo>
                    <a:lnTo>
                      <a:pt x="2201" y="0"/>
                    </a:lnTo>
                    <a:cubicBezTo>
                      <a:pt x="2169" y="0"/>
                      <a:pt x="2169" y="0"/>
                      <a:pt x="2169" y="0"/>
                    </a:cubicBezTo>
                    <a:cubicBezTo>
                      <a:pt x="2138" y="0"/>
                      <a:pt x="2108" y="0"/>
                      <a:pt x="2076" y="0"/>
                    </a:cubicBezTo>
                    <a:cubicBezTo>
                      <a:pt x="2076" y="0"/>
                      <a:pt x="2076" y="0"/>
                      <a:pt x="2045" y="0"/>
                    </a:cubicBezTo>
                    <a:cubicBezTo>
                      <a:pt x="2014" y="0"/>
                      <a:pt x="2014" y="0"/>
                      <a:pt x="1984" y="0"/>
                    </a:cubicBezTo>
                    <a:cubicBezTo>
                      <a:pt x="1953" y="0"/>
                      <a:pt x="1953" y="0"/>
                      <a:pt x="1953" y="0"/>
                    </a:cubicBezTo>
                    <a:cubicBezTo>
                      <a:pt x="1921" y="0"/>
                      <a:pt x="1921" y="0"/>
                      <a:pt x="1890" y="0"/>
                    </a:cubicBezTo>
                    <a:lnTo>
                      <a:pt x="1890" y="0"/>
                    </a:lnTo>
                    <a:cubicBezTo>
                      <a:pt x="1890" y="0"/>
                      <a:pt x="1890" y="0"/>
                      <a:pt x="1860" y="0"/>
                    </a:cubicBezTo>
                    <a:cubicBezTo>
                      <a:pt x="1860" y="0"/>
                      <a:pt x="1860" y="0"/>
                      <a:pt x="1829" y="0"/>
                    </a:cubicBezTo>
                    <a:lnTo>
                      <a:pt x="1829" y="31"/>
                    </a:lnTo>
                    <a:cubicBezTo>
                      <a:pt x="1829" y="62"/>
                      <a:pt x="1829" y="62"/>
                      <a:pt x="1797" y="62"/>
                    </a:cubicBezTo>
                    <a:lnTo>
                      <a:pt x="1797" y="62"/>
                    </a:lnTo>
                    <a:cubicBezTo>
                      <a:pt x="1797" y="62"/>
                      <a:pt x="1736" y="31"/>
                      <a:pt x="1673" y="31"/>
                    </a:cubicBezTo>
                    <a:lnTo>
                      <a:pt x="1642" y="31"/>
                    </a:lnTo>
                    <a:cubicBezTo>
                      <a:pt x="1642" y="31"/>
                      <a:pt x="1642" y="31"/>
                      <a:pt x="1612" y="31"/>
                    </a:cubicBezTo>
                    <a:lnTo>
                      <a:pt x="1612" y="31"/>
                    </a:lnTo>
                    <a:cubicBezTo>
                      <a:pt x="1612" y="31"/>
                      <a:pt x="1612" y="31"/>
                      <a:pt x="1581" y="31"/>
                    </a:cubicBezTo>
                    <a:lnTo>
                      <a:pt x="1549" y="31"/>
                    </a:lnTo>
                    <a:lnTo>
                      <a:pt x="1549" y="31"/>
                    </a:lnTo>
                    <a:cubicBezTo>
                      <a:pt x="1518" y="31"/>
                      <a:pt x="1518" y="31"/>
                      <a:pt x="1518" y="31"/>
                    </a:cubicBezTo>
                    <a:lnTo>
                      <a:pt x="1488" y="31"/>
                    </a:lnTo>
                    <a:cubicBezTo>
                      <a:pt x="1488" y="31"/>
                      <a:pt x="1518" y="31"/>
                      <a:pt x="1518" y="62"/>
                    </a:cubicBezTo>
                    <a:cubicBezTo>
                      <a:pt x="1518" y="93"/>
                      <a:pt x="1488" y="93"/>
                      <a:pt x="1488" y="93"/>
                    </a:cubicBezTo>
                    <a:cubicBezTo>
                      <a:pt x="1488" y="124"/>
                      <a:pt x="1488" y="124"/>
                      <a:pt x="1488" y="124"/>
                    </a:cubicBezTo>
                    <a:cubicBezTo>
                      <a:pt x="1457" y="124"/>
                      <a:pt x="1457" y="124"/>
                      <a:pt x="1457" y="124"/>
                    </a:cubicBezTo>
                    <a:cubicBezTo>
                      <a:pt x="1457" y="124"/>
                      <a:pt x="1394" y="93"/>
                      <a:pt x="1333" y="93"/>
                    </a:cubicBezTo>
                    <a:cubicBezTo>
                      <a:pt x="1301" y="93"/>
                      <a:pt x="1301" y="93"/>
                      <a:pt x="1271" y="62"/>
                    </a:cubicBezTo>
                    <a:cubicBezTo>
                      <a:pt x="1271" y="62"/>
                      <a:pt x="1271" y="62"/>
                      <a:pt x="1240" y="62"/>
                    </a:cubicBezTo>
                    <a:cubicBezTo>
                      <a:pt x="1240" y="62"/>
                      <a:pt x="1240" y="62"/>
                      <a:pt x="1208" y="62"/>
                    </a:cubicBezTo>
                    <a:cubicBezTo>
                      <a:pt x="1240" y="62"/>
                      <a:pt x="1240" y="93"/>
                      <a:pt x="1240" y="93"/>
                    </a:cubicBezTo>
                    <a:cubicBezTo>
                      <a:pt x="1208" y="124"/>
                      <a:pt x="1177" y="124"/>
                      <a:pt x="1177" y="124"/>
                    </a:cubicBezTo>
                    <a:cubicBezTo>
                      <a:pt x="1147" y="124"/>
                      <a:pt x="1116" y="93"/>
                      <a:pt x="1116" y="93"/>
                    </a:cubicBezTo>
                    <a:lnTo>
                      <a:pt x="1085" y="93"/>
                    </a:lnTo>
                    <a:lnTo>
                      <a:pt x="1053" y="93"/>
                    </a:lnTo>
                    <a:lnTo>
                      <a:pt x="1053" y="93"/>
                    </a:lnTo>
                    <a:cubicBezTo>
                      <a:pt x="1023" y="93"/>
                      <a:pt x="1023" y="124"/>
                      <a:pt x="992" y="124"/>
                    </a:cubicBezTo>
                    <a:lnTo>
                      <a:pt x="961" y="124"/>
                    </a:lnTo>
                    <a:cubicBezTo>
                      <a:pt x="929" y="93"/>
                      <a:pt x="929" y="93"/>
                      <a:pt x="929" y="62"/>
                    </a:cubicBezTo>
                    <a:lnTo>
                      <a:pt x="929" y="62"/>
                    </a:lnTo>
                    <a:lnTo>
                      <a:pt x="929" y="62"/>
                    </a:lnTo>
                    <a:cubicBezTo>
                      <a:pt x="899" y="93"/>
                      <a:pt x="837" y="93"/>
                      <a:pt x="805" y="93"/>
                    </a:cubicBezTo>
                    <a:cubicBezTo>
                      <a:pt x="775" y="93"/>
                      <a:pt x="775" y="93"/>
                      <a:pt x="744" y="93"/>
                    </a:cubicBezTo>
                    <a:lnTo>
                      <a:pt x="713" y="93"/>
                    </a:lnTo>
                    <a:lnTo>
                      <a:pt x="681" y="93"/>
                    </a:lnTo>
                    <a:cubicBezTo>
                      <a:pt x="651" y="93"/>
                      <a:pt x="651" y="93"/>
                      <a:pt x="651" y="93"/>
                    </a:cubicBezTo>
                    <a:cubicBezTo>
                      <a:pt x="651" y="93"/>
                      <a:pt x="620" y="93"/>
                      <a:pt x="620" y="124"/>
                    </a:cubicBezTo>
                    <a:lnTo>
                      <a:pt x="620" y="124"/>
                    </a:lnTo>
                    <a:cubicBezTo>
                      <a:pt x="620" y="124"/>
                      <a:pt x="620" y="155"/>
                      <a:pt x="589" y="155"/>
                    </a:cubicBezTo>
                    <a:cubicBezTo>
                      <a:pt x="589" y="155"/>
                      <a:pt x="589" y="155"/>
                      <a:pt x="557" y="155"/>
                    </a:cubicBezTo>
                    <a:lnTo>
                      <a:pt x="557" y="155"/>
                    </a:lnTo>
                    <a:lnTo>
                      <a:pt x="527" y="155"/>
                    </a:lnTo>
                    <a:cubicBezTo>
                      <a:pt x="496" y="155"/>
                      <a:pt x="496" y="155"/>
                      <a:pt x="465" y="155"/>
                    </a:cubicBezTo>
                    <a:lnTo>
                      <a:pt x="465" y="155"/>
                    </a:lnTo>
                    <a:cubicBezTo>
                      <a:pt x="433" y="155"/>
                      <a:pt x="433" y="155"/>
                      <a:pt x="433" y="155"/>
                    </a:cubicBezTo>
                    <a:cubicBezTo>
                      <a:pt x="465" y="155"/>
                      <a:pt x="465" y="155"/>
                      <a:pt x="465" y="155"/>
                    </a:cubicBezTo>
                    <a:cubicBezTo>
                      <a:pt x="465" y="155"/>
                      <a:pt x="465" y="155"/>
                      <a:pt x="433" y="155"/>
                    </a:cubicBezTo>
                    <a:cubicBezTo>
                      <a:pt x="465" y="186"/>
                      <a:pt x="465" y="186"/>
                      <a:pt x="465" y="186"/>
                    </a:cubicBezTo>
                    <a:cubicBezTo>
                      <a:pt x="465" y="186"/>
                      <a:pt x="465" y="217"/>
                      <a:pt x="433" y="217"/>
                    </a:cubicBezTo>
                    <a:lnTo>
                      <a:pt x="433" y="217"/>
                    </a:lnTo>
                    <a:cubicBezTo>
                      <a:pt x="433" y="248"/>
                      <a:pt x="403" y="248"/>
                      <a:pt x="403" y="248"/>
                    </a:cubicBezTo>
                    <a:cubicBezTo>
                      <a:pt x="372" y="279"/>
                      <a:pt x="341" y="279"/>
                      <a:pt x="309" y="279"/>
                    </a:cubicBezTo>
                    <a:lnTo>
                      <a:pt x="309" y="279"/>
                    </a:lnTo>
                    <a:cubicBezTo>
                      <a:pt x="309" y="279"/>
                      <a:pt x="309" y="279"/>
                      <a:pt x="279" y="279"/>
                    </a:cubicBezTo>
                    <a:cubicBezTo>
                      <a:pt x="279" y="279"/>
                      <a:pt x="248" y="279"/>
                      <a:pt x="217" y="279"/>
                    </a:cubicBezTo>
                    <a:cubicBezTo>
                      <a:pt x="185" y="279"/>
                      <a:pt x="185" y="279"/>
                      <a:pt x="185" y="279"/>
                    </a:cubicBezTo>
                    <a:cubicBezTo>
                      <a:pt x="155" y="310"/>
                      <a:pt x="155" y="310"/>
                      <a:pt x="124" y="310"/>
                    </a:cubicBezTo>
                    <a:lnTo>
                      <a:pt x="124" y="310"/>
                    </a:lnTo>
                    <a:cubicBezTo>
                      <a:pt x="124" y="310"/>
                      <a:pt x="124" y="310"/>
                      <a:pt x="93" y="310"/>
                    </a:cubicBezTo>
                    <a:lnTo>
                      <a:pt x="93" y="310"/>
                    </a:lnTo>
                    <a:cubicBezTo>
                      <a:pt x="61" y="310"/>
                      <a:pt x="61" y="310"/>
                      <a:pt x="61" y="310"/>
                    </a:cubicBezTo>
                    <a:lnTo>
                      <a:pt x="31" y="310"/>
                    </a:lnTo>
                    <a:lnTo>
                      <a:pt x="0" y="310"/>
                    </a:lnTo>
                    <a:cubicBezTo>
                      <a:pt x="0" y="310"/>
                      <a:pt x="31" y="310"/>
                      <a:pt x="61" y="310"/>
                    </a:cubicBezTo>
                    <a:cubicBezTo>
                      <a:pt x="93" y="310"/>
                      <a:pt x="93" y="310"/>
                      <a:pt x="124" y="341"/>
                    </a:cubicBezTo>
                    <a:lnTo>
                      <a:pt x="124" y="341"/>
                    </a:lnTo>
                    <a:lnTo>
                      <a:pt x="124" y="341"/>
                    </a:lnTo>
                    <a:cubicBezTo>
                      <a:pt x="155" y="341"/>
                      <a:pt x="155" y="341"/>
                      <a:pt x="185" y="341"/>
                    </a:cubicBezTo>
                    <a:cubicBezTo>
                      <a:pt x="185" y="341"/>
                      <a:pt x="185" y="341"/>
                      <a:pt x="217" y="341"/>
                    </a:cubicBezTo>
                    <a:lnTo>
                      <a:pt x="217" y="341"/>
                    </a:lnTo>
                    <a:cubicBezTo>
                      <a:pt x="248" y="341"/>
                      <a:pt x="248" y="341"/>
                      <a:pt x="279" y="341"/>
                    </a:cubicBezTo>
                    <a:lnTo>
                      <a:pt x="279" y="341"/>
                    </a:lnTo>
                    <a:lnTo>
                      <a:pt x="279" y="341"/>
                    </a:lnTo>
                    <a:cubicBezTo>
                      <a:pt x="309" y="341"/>
                      <a:pt x="309" y="372"/>
                      <a:pt x="309" y="372"/>
                    </a:cubicBezTo>
                    <a:cubicBezTo>
                      <a:pt x="309" y="403"/>
                      <a:pt x="279" y="403"/>
                      <a:pt x="279" y="403"/>
                    </a:cubicBezTo>
                    <a:lnTo>
                      <a:pt x="279" y="403"/>
                    </a:lnTo>
                    <a:cubicBezTo>
                      <a:pt x="248" y="403"/>
                      <a:pt x="185" y="403"/>
                      <a:pt x="155" y="403"/>
                    </a:cubicBezTo>
                    <a:cubicBezTo>
                      <a:pt x="155" y="403"/>
                      <a:pt x="155" y="403"/>
                      <a:pt x="155" y="434"/>
                    </a:cubicBezTo>
                    <a:lnTo>
                      <a:pt x="155" y="434"/>
                    </a:lnTo>
                    <a:cubicBezTo>
                      <a:pt x="185" y="434"/>
                      <a:pt x="185" y="434"/>
                      <a:pt x="217" y="403"/>
                    </a:cubicBezTo>
                    <a:lnTo>
                      <a:pt x="217" y="403"/>
                    </a:lnTo>
                    <a:lnTo>
                      <a:pt x="248" y="403"/>
                    </a:lnTo>
                    <a:cubicBezTo>
                      <a:pt x="248" y="403"/>
                      <a:pt x="248" y="403"/>
                      <a:pt x="248" y="434"/>
                    </a:cubicBezTo>
                    <a:cubicBezTo>
                      <a:pt x="248" y="434"/>
                      <a:pt x="248" y="434"/>
                      <a:pt x="279" y="434"/>
                    </a:cubicBezTo>
                    <a:lnTo>
                      <a:pt x="279" y="403"/>
                    </a:lnTo>
                    <a:cubicBezTo>
                      <a:pt x="309" y="403"/>
                      <a:pt x="309" y="403"/>
                      <a:pt x="309" y="403"/>
                    </a:cubicBezTo>
                    <a:cubicBezTo>
                      <a:pt x="341" y="403"/>
                      <a:pt x="341" y="434"/>
                      <a:pt x="341" y="434"/>
                    </a:cubicBezTo>
                    <a:lnTo>
                      <a:pt x="341" y="434"/>
                    </a:lnTo>
                    <a:cubicBezTo>
                      <a:pt x="341" y="434"/>
                      <a:pt x="341" y="434"/>
                      <a:pt x="372" y="434"/>
                    </a:cubicBezTo>
                    <a:cubicBezTo>
                      <a:pt x="403" y="403"/>
                      <a:pt x="403" y="403"/>
                      <a:pt x="433" y="403"/>
                    </a:cubicBezTo>
                    <a:cubicBezTo>
                      <a:pt x="465" y="403"/>
                      <a:pt x="465" y="403"/>
                      <a:pt x="496" y="403"/>
                    </a:cubicBezTo>
                    <a:cubicBezTo>
                      <a:pt x="527" y="434"/>
                      <a:pt x="589" y="434"/>
                      <a:pt x="651" y="434"/>
                    </a:cubicBezTo>
                    <a:lnTo>
                      <a:pt x="651" y="434"/>
                    </a:lnTo>
                    <a:cubicBezTo>
                      <a:pt x="681" y="434"/>
                      <a:pt x="681" y="434"/>
                      <a:pt x="681" y="434"/>
                    </a:cubicBezTo>
                    <a:lnTo>
                      <a:pt x="681" y="434"/>
                    </a:lnTo>
                    <a:cubicBezTo>
                      <a:pt x="681" y="434"/>
                      <a:pt x="681" y="434"/>
                      <a:pt x="713" y="434"/>
                    </a:cubicBezTo>
                    <a:cubicBezTo>
                      <a:pt x="713" y="434"/>
                      <a:pt x="713" y="434"/>
                      <a:pt x="744" y="465"/>
                    </a:cubicBezTo>
                    <a:cubicBezTo>
                      <a:pt x="744" y="465"/>
                      <a:pt x="744" y="465"/>
                      <a:pt x="744" y="496"/>
                    </a:cubicBezTo>
                    <a:lnTo>
                      <a:pt x="744" y="496"/>
                    </a:lnTo>
                    <a:cubicBezTo>
                      <a:pt x="744" y="496"/>
                      <a:pt x="775" y="496"/>
                      <a:pt x="805" y="496"/>
                    </a:cubicBezTo>
                    <a:cubicBezTo>
                      <a:pt x="805" y="527"/>
                      <a:pt x="837" y="527"/>
                      <a:pt x="837" y="558"/>
                    </a:cubicBezTo>
                    <a:lnTo>
                      <a:pt x="837" y="558"/>
                    </a:lnTo>
                    <a:lnTo>
                      <a:pt x="868" y="558"/>
                    </a:lnTo>
                    <a:lnTo>
                      <a:pt x="868" y="589"/>
                    </a:lnTo>
                    <a:lnTo>
                      <a:pt x="868" y="589"/>
                    </a:lnTo>
                    <a:lnTo>
                      <a:pt x="868" y="589"/>
                    </a:lnTo>
                    <a:cubicBezTo>
                      <a:pt x="899" y="589"/>
                      <a:pt x="899" y="589"/>
                      <a:pt x="899" y="589"/>
                    </a:cubicBezTo>
                    <a:cubicBezTo>
                      <a:pt x="899" y="620"/>
                      <a:pt x="899" y="620"/>
                      <a:pt x="899" y="620"/>
                    </a:cubicBezTo>
                    <a:cubicBezTo>
                      <a:pt x="929" y="620"/>
                      <a:pt x="929" y="651"/>
                      <a:pt x="929" y="651"/>
                    </a:cubicBezTo>
                    <a:lnTo>
                      <a:pt x="929" y="682"/>
                    </a:lnTo>
                    <a:cubicBezTo>
                      <a:pt x="992" y="713"/>
                      <a:pt x="992" y="713"/>
                      <a:pt x="992" y="713"/>
                    </a:cubicBezTo>
                    <a:cubicBezTo>
                      <a:pt x="899" y="744"/>
                      <a:pt x="899" y="744"/>
                      <a:pt x="899" y="744"/>
                    </a:cubicBezTo>
                    <a:lnTo>
                      <a:pt x="899" y="744"/>
                    </a:lnTo>
                    <a:lnTo>
                      <a:pt x="899" y="744"/>
                    </a:lnTo>
                    <a:lnTo>
                      <a:pt x="929" y="744"/>
                    </a:lnTo>
                    <a:lnTo>
                      <a:pt x="929" y="744"/>
                    </a:lnTo>
                    <a:lnTo>
                      <a:pt x="961" y="744"/>
                    </a:lnTo>
                    <a:lnTo>
                      <a:pt x="961" y="744"/>
                    </a:lnTo>
                    <a:lnTo>
                      <a:pt x="961" y="713"/>
                    </a:lnTo>
                    <a:cubicBezTo>
                      <a:pt x="992" y="713"/>
                      <a:pt x="992" y="713"/>
                      <a:pt x="1023" y="713"/>
                    </a:cubicBezTo>
                    <a:cubicBezTo>
                      <a:pt x="1023" y="713"/>
                      <a:pt x="1023" y="713"/>
                      <a:pt x="1053" y="713"/>
                    </a:cubicBezTo>
                    <a:cubicBezTo>
                      <a:pt x="1053" y="744"/>
                      <a:pt x="1116" y="744"/>
                      <a:pt x="1147" y="775"/>
                    </a:cubicBezTo>
                    <a:cubicBezTo>
                      <a:pt x="1147" y="775"/>
                      <a:pt x="1177" y="775"/>
                      <a:pt x="1177" y="806"/>
                    </a:cubicBezTo>
                    <a:lnTo>
                      <a:pt x="1177" y="806"/>
                    </a:lnTo>
                    <a:lnTo>
                      <a:pt x="1177" y="806"/>
                    </a:lnTo>
                    <a:cubicBezTo>
                      <a:pt x="1177" y="806"/>
                      <a:pt x="1177" y="806"/>
                      <a:pt x="1177" y="837"/>
                    </a:cubicBezTo>
                    <a:cubicBezTo>
                      <a:pt x="1208" y="837"/>
                      <a:pt x="1177" y="868"/>
                      <a:pt x="1177" y="868"/>
                    </a:cubicBezTo>
                    <a:cubicBezTo>
                      <a:pt x="1177" y="868"/>
                      <a:pt x="1177" y="868"/>
                      <a:pt x="1177" y="899"/>
                    </a:cubicBezTo>
                    <a:cubicBezTo>
                      <a:pt x="1177" y="899"/>
                      <a:pt x="1177" y="899"/>
                      <a:pt x="1147" y="930"/>
                    </a:cubicBezTo>
                    <a:lnTo>
                      <a:pt x="1147" y="930"/>
                    </a:lnTo>
                    <a:cubicBezTo>
                      <a:pt x="1147" y="930"/>
                      <a:pt x="1116" y="961"/>
                      <a:pt x="1085" y="961"/>
                    </a:cubicBezTo>
                    <a:lnTo>
                      <a:pt x="1085" y="961"/>
                    </a:lnTo>
                    <a:cubicBezTo>
                      <a:pt x="1053" y="961"/>
                      <a:pt x="1023" y="961"/>
                      <a:pt x="1023" y="961"/>
                    </a:cubicBezTo>
                    <a:cubicBezTo>
                      <a:pt x="1023" y="992"/>
                      <a:pt x="1023" y="992"/>
                      <a:pt x="1023" y="992"/>
                    </a:cubicBezTo>
                    <a:cubicBezTo>
                      <a:pt x="1023" y="992"/>
                      <a:pt x="1023" y="1023"/>
                      <a:pt x="992" y="1023"/>
                    </a:cubicBezTo>
                    <a:lnTo>
                      <a:pt x="992" y="1023"/>
                    </a:lnTo>
                    <a:lnTo>
                      <a:pt x="992" y="1023"/>
                    </a:lnTo>
                    <a:lnTo>
                      <a:pt x="992" y="1054"/>
                    </a:lnTo>
                    <a:cubicBezTo>
                      <a:pt x="992" y="1085"/>
                      <a:pt x="1023" y="1085"/>
                      <a:pt x="1023" y="1085"/>
                    </a:cubicBezTo>
                    <a:cubicBezTo>
                      <a:pt x="1053" y="1116"/>
                      <a:pt x="1053" y="1116"/>
                      <a:pt x="1085" y="1147"/>
                    </a:cubicBezTo>
                    <a:lnTo>
                      <a:pt x="1085" y="1147"/>
                    </a:lnTo>
                    <a:lnTo>
                      <a:pt x="1085" y="1178"/>
                    </a:lnTo>
                    <a:cubicBezTo>
                      <a:pt x="1116" y="1147"/>
                      <a:pt x="1116" y="1116"/>
                      <a:pt x="1116" y="1116"/>
                    </a:cubicBezTo>
                    <a:cubicBezTo>
                      <a:pt x="1147" y="1116"/>
                      <a:pt x="1147" y="1147"/>
                      <a:pt x="1147" y="1147"/>
                    </a:cubicBezTo>
                    <a:cubicBezTo>
                      <a:pt x="1147" y="1147"/>
                      <a:pt x="1147" y="1147"/>
                      <a:pt x="1177" y="1147"/>
                    </a:cubicBezTo>
                    <a:lnTo>
                      <a:pt x="1177" y="1147"/>
                    </a:lnTo>
                    <a:cubicBezTo>
                      <a:pt x="1208" y="1178"/>
                      <a:pt x="1208" y="1178"/>
                      <a:pt x="1208" y="1178"/>
                    </a:cubicBezTo>
                    <a:cubicBezTo>
                      <a:pt x="1208" y="1209"/>
                      <a:pt x="1208" y="1209"/>
                      <a:pt x="1208" y="1209"/>
                    </a:cubicBezTo>
                    <a:cubicBezTo>
                      <a:pt x="1177" y="1209"/>
                      <a:pt x="1177" y="1209"/>
                      <a:pt x="1177" y="1209"/>
                    </a:cubicBezTo>
                    <a:cubicBezTo>
                      <a:pt x="1177" y="1240"/>
                      <a:pt x="1177" y="1240"/>
                      <a:pt x="1177" y="1270"/>
                    </a:cubicBezTo>
                    <a:lnTo>
                      <a:pt x="1177" y="1270"/>
                    </a:lnTo>
                    <a:cubicBezTo>
                      <a:pt x="1177" y="1302"/>
                      <a:pt x="1208" y="1333"/>
                      <a:pt x="1208" y="1333"/>
                    </a:cubicBezTo>
                    <a:cubicBezTo>
                      <a:pt x="1208" y="1333"/>
                      <a:pt x="1208" y="1333"/>
                      <a:pt x="1240" y="1333"/>
                    </a:cubicBezTo>
                    <a:lnTo>
                      <a:pt x="1240" y="1364"/>
                    </a:lnTo>
                    <a:lnTo>
                      <a:pt x="1240" y="1364"/>
                    </a:lnTo>
                    <a:lnTo>
                      <a:pt x="1271" y="1364"/>
                    </a:lnTo>
                    <a:cubicBezTo>
                      <a:pt x="1271" y="1364"/>
                      <a:pt x="1271" y="1364"/>
                      <a:pt x="1301" y="1394"/>
                    </a:cubicBezTo>
                    <a:lnTo>
                      <a:pt x="1301" y="1394"/>
                    </a:lnTo>
                    <a:cubicBezTo>
                      <a:pt x="1301" y="1394"/>
                      <a:pt x="1301" y="1394"/>
                      <a:pt x="1301" y="1426"/>
                    </a:cubicBezTo>
                    <a:lnTo>
                      <a:pt x="1333" y="1426"/>
                    </a:lnTo>
                    <a:lnTo>
                      <a:pt x="1333" y="1426"/>
                    </a:lnTo>
                    <a:cubicBezTo>
                      <a:pt x="1333" y="1394"/>
                      <a:pt x="1333" y="1394"/>
                      <a:pt x="1364" y="1394"/>
                    </a:cubicBezTo>
                    <a:lnTo>
                      <a:pt x="1364" y="1394"/>
                    </a:lnTo>
                    <a:lnTo>
                      <a:pt x="1364" y="1394"/>
                    </a:lnTo>
                    <a:lnTo>
                      <a:pt x="1364" y="1394"/>
                    </a:lnTo>
                    <a:cubicBezTo>
                      <a:pt x="1364" y="1394"/>
                      <a:pt x="1364" y="1394"/>
                      <a:pt x="1394" y="1394"/>
                    </a:cubicBezTo>
                    <a:lnTo>
                      <a:pt x="1394" y="1394"/>
                    </a:lnTo>
                    <a:lnTo>
                      <a:pt x="1425" y="1394"/>
                    </a:lnTo>
                    <a:cubicBezTo>
                      <a:pt x="1457" y="1394"/>
                      <a:pt x="1457" y="1394"/>
                      <a:pt x="1457" y="1394"/>
                    </a:cubicBezTo>
                    <a:cubicBezTo>
                      <a:pt x="1457" y="1394"/>
                      <a:pt x="1488" y="1394"/>
                      <a:pt x="1488" y="1426"/>
                    </a:cubicBezTo>
                    <a:cubicBezTo>
                      <a:pt x="1488" y="1426"/>
                      <a:pt x="1457" y="1426"/>
                      <a:pt x="1457" y="1457"/>
                    </a:cubicBezTo>
                    <a:lnTo>
                      <a:pt x="1457" y="1457"/>
                    </a:lnTo>
                    <a:cubicBezTo>
                      <a:pt x="1488" y="1457"/>
                      <a:pt x="1488" y="1457"/>
                      <a:pt x="1488" y="1457"/>
                    </a:cubicBezTo>
                    <a:cubicBezTo>
                      <a:pt x="1518" y="1457"/>
                      <a:pt x="1518" y="1457"/>
                      <a:pt x="1518" y="1457"/>
                    </a:cubicBezTo>
                    <a:cubicBezTo>
                      <a:pt x="1518" y="1457"/>
                      <a:pt x="1518" y="1457"/>
                      <a:pt x="1549" y="1457"/>
                    </a:cubicBezTo>
                    <a:lnTo>
                      <a:pt x="1549" y="1457"/>
                    </a:lnTo>
                    <a:lnTo>
                      <a:pt x="1549" y="1457"/>
                    </a:lnTo>
                    <a:cubicBezTo>
                      <a:pt x="1549" y="1426"/>
                      <a:pt x="1549" y="1426"/>
                      <a:pt x="1581" y="1426"/>
                    </a:cubicBezTo>
                    <a:lnTo>
                      <a:pt x="1581" y="1426"/>
                    </a:lnTo>
                    <a:cubicBezTo>
                      <a:pt x="1581" y="1394"/>
                      <a:pt x="1581" y="1394"/>
                      <a:pt x="1581" y="1394"/>
                    </a:cubicBezTo>
                    <a:cubicBezTo>
                      <a:pt x="1581" y="1394"/>
                      <a:pt x="1581" y="1394"/>
                      <a:pt x="1581" y="1364"/>
                    </a:cubicBezTo>
                    <a:cubicBezTo>
                      <a:pt x="1581" y="1364"/>
                      <a:pt x="1549" y="1364"/>
                      <a:pt x="1549" y="1333"/>
                    </a:cubicBezTo>
                    <a:lnTo>
                      <a:pt x="1549" y="1333"/>
                    </a:lnTo>
                    <a:cubicBezTo>
                      <a:pt x="1549" y="1333"/>
                      <a:pt x="1549" y="1333"/>
                      <a:pt x="1549" y="1302"/>
                    </a:cubicBezTo>
                    <a:lnTo>
                      <a:pt x="1581" y="1270"/>
                    </a:lnTo>
                    <a:cubicBezTo>
                      <a:pt x="1581" y="1270"/>
                      <a:pt x="1581" y="1270"/>
                      <a:pt x="1612" y="1270"/>
                    </a:cubicBezTo>
                    <a:cubicBezTo>
                      <a:pt x="1612" y="1270"/>
                      <a:pt x="1612" y="1270"/>
                      <a:pt x="1612" y="1240"/>
                    </a:cubicBezTo>
                    <a:lnTo>
                      <a:pt x="1642" y="1240"/>
                    </a:lnTo>
                    <a:lnTo>
                      <a:pt x="1642" y="1240"/>
                    </a:lnTo>
                    <a:cubicBezTo>
                      <a:pt x="1673" y="1240"/>
                      <a:pt x="1673" y="1240"/>
                      <a:pt x="1673" y="1240"/>
                    </a:cubicBezTo>
                    <a:cubicBezTo>
                      <a:pt x="1581" y="1178"/>
                      <a:pt x="1581" y="1178"/>
                      <a:pt x="1581" y="1178"/>
                    </a:cubicBezTo>
                    <a:cubicBezTo>
                      <a:pt x="1673" y="1178"/>
                      <a:pt x="1673" y="1178"/>
                      <a:pt x="1673" y="1178"/>
                    </a:cubicBezTo>
                    <a:lnTo>
                      <a:pt x="1673" y="1178"/>
                    </a:lnTo>
                    <a:cubicBezTo>
                      <a:pt x="1673" y="1147"/>
                      <a:pt x="1673" y="1147"/>
                      <a:pt x="1673" y="1116"/>
                    </a:cubicBezTo>
                    <a:cubicBezTo>
                      <a:pt x="1705" y="1116"/>
                      <a:pt x="1705" y="1116"/>
                      <a:pt x="1736" y="1116"/>
                    </a:cubicBezTo>
                    <a:lnTo>
                      <a:pt x="1736" y="1116"/>
                    </a:lnTo>
                    <a:lnTo>
                      <a:pt x="1766" y="1116"/>
                    </a:lnTo>
                    <a:cubicBezTo>
                      <a:pt x="1766" y="1085"/>
                      <a:pt x="1766" y="1085"/>
                      <a:pt x="1797" y="1085"/>
                    </a:cubicBezTo>
                    <a:lnTo>
                      <a:pt x="1797" y="1085"/>
                    </a:lnTo>
                    <a:lnTo>
                      <a:pt x="1829" y="1085"/>
                    </a:lnTo>
                    <a:lnTo>
                      <a:pt x="1829" y="1085"/>
                    </a:lnTo>
                    <a:lnTo>
                      <a:pt x="1860" y="1085"/>
                    </a:lnTo>
                    <a:lnTo>
                      <a:pt x="1890" y="1085"/>
                    </a:lnTo>
                    <a:lnTo>
                      <a:pt x="1921" y="1085"/>
                    </a:lnTo>
                    <a:lnTo>
                      <a:pt x="1953" y="1085"/>
                    </a:lnTo>
                    <a:lnTo>
                      <a:pt x="1984" y="1085"/>
                    </a:lnTo>
                    <a:cubicBezTo>
                      <a:pt x="1984" y="1085"/>
                      <a:pt x="2014" y="1085"/>
                      <a:pt x="2014" y="1054"/>
                    </a:cubicBezTo>
                    <a:cubicBezTo>
                      <a:pt x="2045" y="1054"/>
                      <a:pt x="2045" y="1054"/>
                      <a:pt x="2045" y="1023"/>
                    </a:cubicBezTo>
                    <a:cubicBezTo>
                      <a:pt x="2076" y="1023"/>
                      <a:pt x="2076" y="1023"/>
                      <a:pt x="2076" y="1023"/>
                    </a:cubicBezTo>
                    <a:cubicBezTo>
                      <a:pt x="2076" y="992"/>
                      <a:pt x="2076" y="992"/>
                      <a:pt x="2076" y="992"/>
                    </a:cubicBezTo>
                    <a:cubicBezTo>
                      <a:pt x="2108" y="961"/>
                      <a:pt x="2108" y="961"/>
                      <a:pt x="2138" y="961"/>
                    </a:cubicBezTo>
                    <a:lnTo>
                      <a:pt x="2138" y="930"/>
                    </a:lnTo>
                    <a:lnTo>
                      <a:pt x="2169" y="930"/>
                    </a:lnTo>
                    <a:lnTo>
                      <a:pt x="2169" y="930"/>
                    </a:lnTo>
                    <a:cubicBezTo>
                      <a:pt x="2201" y="930"/>
                      <a:pt x="2201" y="930"/>
                      <a:pt x="2201" y="930"/>
                    </a:cubicBezTo>
                    <a:lnTo>
                      <a:pt x="2201" y="930"/>
                    </a:lnTo>
                    <a:lnTo>
                      <a:pt x="2232" y="930"/>
                    </a:lnTo>
                    <a:cubicBezTo>
                      <a:pt x="2232" y="930"/>
                      <a:pt x="2232" y="930"/>
                      <a:pt x="2262" y="930"/>
                    </a:cubicBezTo>
                    <a:lnTo>
                      <a:pt x="2262" y="930"/>
                    </a:lnTo>
                    <a:lnTo>
                      <a:pt x="2293" y="930"/>
                    </a:lnTo>
                    <a:lnTo>
                      <a:pt x="2293" y="930"/>
                    </a:lnTo>
                    <a:cubicBezTo>
                      <a:pt x="2325" y="930"/>
                      <a:pt x="2325" y="930"/>
                      <a:pt x="2325" y="930"/>
                    </a:cubicBezTo>
                    <a:lnTo>
                      <a:pt x="2325" y="930"/>
                    </a:lnTo>
                    <a:cubicBezTo>
                      <a:pt x="2356" y="930"/>
                      <a:pt x="2356" y="930"/>
                      <a:pt x="2356" y="930"/>
                    </a:cubicBezTo>
                    <a:cubicBezTo>
                      <a:pt x="2356" y="930"/>
                      <a:pt x="2356" y="930"/>
                      <a:pt x="2386" y="930"/>
                    </a:cubicBezTo>
                    <a:cubicBezTo>
                      <a:pt x="2386" y="930"/>
                      <a:pt x="2417" y="930"/>
                      <a:pt x="2449" y="899"/>
                    </a:cubicBezTo>
                    <a:cubicBezTo>
                      <a:pt x="2480" y="899"/>
                      <a:pt x="2510" y="899"/>
                      <a:pt x="2541" y="899"/>
                    </a:cubicBezTo>
                    <a:cubicBezTo>
                      <a:pt x="2541" y="899"/>
                      <a:pt x="2541" y="899"/>
                      <a:pt x="2573" y="868"/>
                    </a:cubicBezTo>
                    <a:lnTo>
                      <a:pt x="2573" y="868"/>
                    </a:lnTo>
                    <a:cubicBezTo>
                      <a:pt x="2573" y="868"/>
                      <a:pt x="2573" y="868"/>
                      <a:pt x="2604" y="86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12" name="Freeform 168"/>
              <p:cNvSpPr>
                <a:spLocks noChangeArrowheads="1"/>
              </p:cNvSpPr>
              <p:nvPr/>
            </p:nvSpPr>
            <p:spPr bwMode="auto">
              <a:xfrm>
                <a:off x="3311525" y="765175"/>
                <a:ext cx="79375" cy="11113"/>
              </a:xfrm>
              <a:custGeom>
                <a:avLst/>
                <a:gdLst>
                  <a:gd name="T0" fmla="*/ 62 w 219"/>
                  <a:gd name="T1" fmla="*/ 31 h 32"/>
                  <a:gd name="T2" fmla="*/ 62 w 219"/>
                  <a:gd name="T3" fmla="*/ 31 h 32"/>
                  <a:gd name="T4" fmla="*/ 94 w 219"/>
                  <a:gd name="T5" fmla="*/ 31 h 32"/>
                  <a:gd name="T6" fmla="*/ 155 w 219"/>
                  <a:gd name="T7" fmla="*/ 31 h 32"/>
                  <a:gd name="T8" fmla="*/ 218 w 219"/>
                  <a:gd name="T9" fmla="*/ 0 h 32"/>
                  <a:gd name="T10" fmla="*/ 218 w 219"/>
                  <a:gd name="T11" fmla="*/ 0 h 32"/>
                  <a:gd name="T12" fmla="*/ 155 w 219"/>
                  <a:gd name="T13" fmla="*/ 0 h 32"/>
                  <a:gd name="T14" fmla="*/ 124 w 219"/>
                  <a:gd name="T15" fmla="*/ 0 h 32"/>
                  <a:gd name="T16" fmla="*/ 94 w 219"/>
                  <a:gd name="T17" fmla="*/ 0 h 32"/>
                  <a:gd name="T18" fmla="*/ 62 w 219"/>
                  <a:gd name="T19" fmla="*/ 0 h 32"/>
                  <a:gd name="T20" fmla="*/ 62 w 219"/>
                  <a:gd name="T21" fmla="*/ 0 h 32"/>
                  <a:gd name="T22" fmla="*/ 0 w 219"/>
                  <a:gd name="T23" fmla="*/ 0 h 32"/>
                  <a:gd name="T24" fmla="*/ 0 w 219"/>
                  <a:gd name="T25" fmla="*/ 0 h 32"/>
                  <a:gd name="T26" fmla="*/ 0 w 219"/>
                  <a:gd name="T27" fmla="*/ 0 h 32"/>
                  <a:gd name="T28" fmla="*/ 0 w 219"/>
                  <a:gd name="T29" fmla="*/ 31 h 32"/>
                  <a:gd name="T30" fmla="*/ 31 w 219"/>
                  <a:gd name="T31" fmla="*/ 31 h 32"/>
                  <a:gd name="T32" fmla="*/ 62 w 219"/>
                  <a:gd name="T33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19" h="32">
                    <a:moveTo>
                      <a:pt x="62" y="31"/>
                    </a:moveTo>
                    <a:lnTo>
                      <a:pt x="62" y="31"/>
                    </a:lnTo>
                    <a:lnTo>
                      <a:pt x="94" y="31"/>
                    </a:lnTo>
                    <a:cubicBezTo>
                      <a:pt x="124" y="31"/>
                      <a:pt x="124" y="31"/>
                      <a:pt x="155" y="31"/>
                    </a:cubicBezTo>
                    <a:cubicBezTo>
                      <a:pt x="186" y="31"/>
                      <a:pt x="186" y="31"/>
                      <a:pt x="218" y="0"/>
                    </a:cubicBezTo>
                    <a:lnTo>
                      <a:pt x="218" y="0"/>
                    </a:lnTo>
                    <a:cubicBezTo>
                      <a:pt x="186" y="0"/>
                      <a:pt x="186" y="0"/>
                      <a:pt x="155" y="0"/>
                    </a:cubicBezTo>
                    <a:lnTo>
                      <a:pt x="124" y="0"/>
                    </a:lnTo>
                    <a:lnTo>
                      <a:pt x="94" y="0"/>
                    </a:lnTo>
                    <a:cubicBezTo>
                      <a:pt x="94" y="0"/>
                      <a:pt x="94" y="0"/>
                      <a:pt x="62" y="0"/>
                    </a:cubicBezTo>
                    <a:lnTo>
                      <a:pt x="62" y="0"/>
                    </a:lnTo>
                    <a:cubicBezTo>
                      <a:pt x="31" y="0"/>
                      <a:pt x="31" y="0"/>
                      <a:pt x="0" y="0"/>
                    </a:cubicBezTo>
                    <a:lnTo>
                      <a:pt x="0" y="0"/>
                    </a:lnTo>
                    <a:lnTo>
                      <a:pt x="0" y="0"/>
                    </a:lnTo>
                    <a:lnTo>
                      <a:pt x="0" y="31"/>
                    </a:lnTo>
                    <a:cubicBezTo>
                      <a:pt x="0" y="31"/>
                      <a:pt x="0" y="31"/>
                      <a:pt x="31" y="31"/>
                    </a:cubicBezTo>
                    <a:lnTo>
                      <a:pt x="62" y="31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13" name="Freeform 169"/>
              <p:cNvSpPr>
                <a:spLocks noChangeArrowheads="1"/>
              </p:cNvSpPr>
              <p:nvPr/>
            </p:nvSpPr>
            <p:spPr bwMode="auto">
              <a:xfrm>
                <a:off x="3233738" y="1122363"/>
                <a:ext cx="146050" cy="55562"/>
              </a:xfrm>
              <a:custGeom>
                <a:avLst/>
                <a:gdLst>
                  <a:gd name="T0" fmla="*/ 341 w 404"/>
                  <a:gd name="T1" fmla="*/ 93 h 156"/>
                  <a:gd name="T2" fmla="*/ 341 w 404"/>
                  <a:gd name="T3" fmla="*/ 93 h 156"/>
                  <a:gd name="T4" fmla="*/ 372 w 404"/>
                  <a:gd name="T5" fmla="*/ 93 h 156"/>
                  <a:gd name="T6" fmla="*/ 372 w 404"/>
                  <a:gd name="T7" fmla="*/ 93 h 156"/>
                  <a:gd name="T8" fmla="*/ 403 w 404"/>
                  <a:gd name="T9" fmla="*/ 62 h 156"/>
                  <a:gd name="T10" fmla="*/ 403 w 404"/>
                  <a:gd name="T11" fmla="*/ 31 h 156"/>
                  <a:gd name="T12" fmla="*/ 403 w 404"/>
                  <a:gd name="T13" fmla="*/ 0 h 156"/>
                  <a:gd name="T14" fmla="*/ 372 w 404"/>
                  <a:gd name="T15" fmla="*/ 0 h 156"/>
                  <a:gd name="T16" fmla="*/ 341 w 404"/>
                  <a:gd name="T17" fmla="*/ 31 h 156"/>
                  <a:gd name="T18" fmla="*/ 341 w 404"/>
                  <a:gd name="T19" fmla="*/ 31 h 156"/>
                  <a:gd name="T20" fmla="*/ 341 w 404"/>
                  <a:gd name="T21" fmla="*/ 31 h 156"/>
                  <a:gd name="T22" fmla="*/ 311 w 404"/>
                  <a:gd name="T23" fmla="*/ 31 h 156"/>
                  <a:gd name="T24" fmla="*/ 311 w 404"/>
                  <a:gd name="T25" fmla="*/ 0 h 156"/>
                  <a:gd name="T26" fmla="*/ 279 w 404"/>
                  <a:gd name="T27" fmla="*/ 0 h 156"/>
                  <a:gd name="T28" fmla="*/ 279 w 404"/>
                  <a:gd name="T29" fmla="*/ 0 h 156"/>
                  <a:gd name="T30" fmla="*/ 248 w 404"/>
                  <a:gd name="T31" fmla="*/ 31 h 156"/>
                  <a:gd name="T32" fmla="*/ 217 w 404"/>
                  <a:gd name="T33" fmla="*/ 31 h 156"/>
                  <a:gd name="T34" fmla="*/ 187 w 404"/>
                  <a:gd name="T35" fmla="*/ 31 h 156"/>
                  <a:gd name="T36" fmla="*/ 187 w 404"/>
                  <a:gd name="T37" fmla="*/ 62 h 156"/>
                  <a:gd name="T38" fmla="*/ 187 w 404"/>
                  <a:gd name="T39" fmla="*/ 62 h 156"/>
                  <a:gd name="T40" fmla="*/ 155 w 404"/>
                  <a:gd name="T41" fmla="*/ 31 h 156"/>
                  <a:gd name="T42" fmla="*/ 155 w 404"/>
                  <a:gd name="T43" fmla="*/ 31 h 156"/>
                  <a:gd name="T44" fmla="*/ 155 w 404"/>
                  <a:gd name="T45" fmla="*/ 31 h 156"/>
                  <a:gd name="T46" fmla="*/ 124 w 404"/>
                  <a:gd name="T47" fmla="*/ 31 h 156"/>
                  <a:gd name="T48" fmla="*/ 124 w 404"/>
                  <a:gd name="T49" fmla="*/ 31 h 156"/>
                  <a:gd name="T50" fmla="*/ 124 w 404"/>
                  <a:gd name="T51" fmla="*/ 62 h 156"/>
                  <a:gd name="T52" fmla="*/ 124 w 404"/>
                  <a:gd name="T53" fmla="*/ 62 h 156"/>
                  <a:gd name="T54" fmla="*/ 94 w 404"/>
                  <a:gd name="T55" fmla="*/ 31 h 156"/>
                  <a:gd name="T56" fmla="*/ 94 w 404"/>
                  <a:gd name="T57" fmla="*/ 31 h 156"/>
                  <a:gd name="T58" fmla="*/ 94 w 404"/>
                  <a:gd name="T59" fmla="*/ 62 h 156"/>
                  <a:gd name="T60" fmla="*/ 63 w 404"/>
                  <a:gd name="T61" fmla="*/ 62 h 156"/>
                  <a:gd name="T62" fmla="*/ 31 w 404"/>
                  <a:gd name="T63" fmla="*/ 93 h 156"/>
                  <a:gd name="T64" fmla="*/ 31 w 404"/>
                  <a:gd name="T65" fmla="*/ 93 h 156"/>
                  <a:gd name="T66" fmla="*/ 0 w 404"/>
                  <a:gd name="T67" fmla="*/ 93 h 156"/>
                  <a:gd name="T68" fmla="*/ 0 w 404"/>
                  <a:gd name="T69" fmla="*/ 93 h 156"/>
                  <a:gd name="T70" fmla="*/ 31 w 404"/>
                  <a:gd name="T71" fmla="*/ 124 h 156"/>
                  <a:gd name="T72" fmla="*/ 31 w 404"/>
                  <a:gd name="T73" fmla="*/ 124 h 156"/>
                  <a:gd name="T74" fmla="*/ 31 w 404"/>
                  <a:gd name="T75" fmla="*/ 124 h 156"/>
                  <a:gd name="T76" fmla="*/ 63 w 404"/>
                  <a:gd name="T77" fmla="*/ 124 h 156"/>
                  <a:gd name="T78" fmla="*/ 155 w 404"/>
                  <a:gd name="T79" fmla="*/ 155 h 156"/>
                  <a:gd name="T80" fmla="*/ 155 w 404"/>
                  <a:gd name="T81" fmla="*/ 155 h 156"/>
                  <a:gd name="T82" fmla="*/ 155 w 404"/>
                  <a:gd name="T83" fmla="*/ 155 h 156"/>
                  <a:gd name="T84" fmla="*/ 217 w 404"/>
                  <a:gd name="T85" fmla="*/ 124 h 156"/>
                  <a:gd name="T86" fmla="*/ 279 w 404"/>
                  <a:gd name="T87" fmla="*/ 124 h 156"/>
                  <a:gd name="T88" fmla="*/ 311 w 404"/>
                  <a:gd name="T89" fmla="*/ 124 h 156"/>
                  <a:gd name="T90" fmla="*/ 311 w 404"/>
                  <a:gd name="T91" fmla="*/ 93 h 156"/>
                  <a:gd name="T92" fmla="*/ 341 w 404"/>
                  <a:gd name="T93" fmla="*/ 93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04" h="156">
                    <a:moveTo>
                      <a:pt x="341" y="93"/>
                    </a:moveTo>
                    <a:lnTo>
                      <a:pt x="341" y="93"/>
                    </a:lnTo>
                    <a:cubicBezTo>
                      <a:pt x="372" y="93"/>
                      <a:pt x="372" y="93"/>
                      <a:pt x="372" y="93"/>
                    </a:cubicBezTo>
                    <a:lnTo>
                      <a:pt x="372" y="93"/>
                    </a:lnTo>
                    <a:cubicBezTo>
                      <a:pt x="372" y="62"/>
                      <a:pt x="403" y="62"/>
                      <a:pt x="403" y="62"/>
                    </a:cubicBezTo>
                    <a:lnTo>
                      <a:pt x="403" y="31"/>
                    </a:lnTo>
                    <a:lnTo>
                      <a:pt x="403" y="0"/>
                    </a:lnTo>
                    <a:lnTo>
                      <a:pt x="372" y="0"/>
                    </a:lnTo>
                    <a:cubicBezTo>
                      <a:pt x="372" y="31"/>
                      <a:pt x="372" y="31"/>
                      <a:pt x="341" y="31"/>
                    </a:cubicBezTo>
                    <a:lnTo>
                      <a:pt x="341" y="31"/>
                    </a:lnTo>
                    <a:lnTo>
                      <a:pt x="341" y="31"/>
                    </a:lnTo>
                    <a:cubicBezTo>
                      <a:pt x="341" y="31"/>
                      <a:pt x="341" y="31"/>
                      <a:pt x="311" y="31"/>
                    </a:cubicBezTo>
                    <a:cubicBezTo>
                      <a:pt x="311" y="0"/>
                      <a:pt x="311" y="0"/>
                      <a:pt x="311" y="0"/>
                    </a:cubicBezTo>
                    <a:cubicBezTo>
                      <a:pt x="279" y="0"/>
                      <a:pt x="279" y="0"/>
                      <a:pt x="279" y="0"/>
                    </a:cubicBezTo>
                    <a:lnTo>
                      <a:pt x="279" y="0"/>
                    </a:lnTo>
                    <a:cubicBezTo>
                      <a:pt x="279" y="31"/>
                      <a:pt x="248" y="31"/>
                      <a:pt x="248" y="31"/>
                    </a:cubicBezTo>
                    <a:lnTo>
                      <a:pt x="217" y="31"/>
                    </a:lnTo>
                    <a:cubicBezTo>
                      <a:pt x="217" y="31"/>
                      <a:pt x="217" y="31"/>
                      <a:pt x="187" y="31"/>
                    </a:cubicBezTo>
                    <a:lnTo>
                      <a:pt x="187" y="62"/>
                    </a:lnTo>
                    <a:lnTo>
                      <a:pt x="187" y="62"/>
                    </a:lnTo>
                    <a:lnTo>
                      <a:pt x="155" y="31"/>
                    </a:lnTo>
                    <a:lnTo>
                      <a:pt x="155" y="31"/>
                    </a:lnTo>
                    <a:lnTo>
                      <a:pt x="155" y="31"/>
                    </a:lnTo>
                    <a:cubicBezTo>
                      <a:pt x="155" y="31"/>
                      <a:pt x="155" y="31"/>
                      <a:pt x="124" y="31"/>
                    </a:cubicBezTo>
                    <a:lnTo>
                      <a:pt x="124" y="31"/>
                    </a:lnTo>
                    <a:lnTo>
                      <a:pt x="124" y="62"/>
                    </a:lnTo>
                    <a:lnTo>
                      <a:pt x="124" y="62"/>
                    </a:lnTo>
                    <a:cubicBezTo>
                      <a:pt x="94" y="62"/>
                      <a:pt x="94" y="62"/>
                      <a:pt x="94" y="31"/>
                    </a:cubicBezTo>
                    <a:lnTo>
                      <a:pt x="94" y="31"/>
                    </a:lnTo>
                    <a:cubicBezTo>
                      <a:pt x="94" y="31"/>
                      <a:pt x="94" y="31"/>
                      <a:pt x="94" y="62"/>
                    </a:cubicBezTo>
                    <a:lnTo>
                      <a:pt x="63" y="62"/>
                    </a:lnTo>
                    <a:cubicBezTo>
                      <a:pt x="63" y="93"/>
                      <a:pt x="31" y="93"/>
                      <a:pt x="31" y="93"/>
                    </a:cubicBezTo>
                    <a:lnTo>
                      <a:pt x="31" y="93"/>
                    </a:lnTo>
                    <a:lnTo>
                      <a:pt x="0" y="93"/>
                    </a:lnTo>
                    <a:lnTo>
                      <a:pt x="0" y="93"/>
                    </a:lnTo>
                    <a:cubicBezTo>
                      <a:pt x="31" y="93"/>
                      <a:pt x="31" y="124"/>
                      <a:pt x="31" y="124"/>
                    </a:cubicBezTo>
                    <a:lnTo>
                      <a:pt x="31" y="124"/>
                    </a:lnTo>
                    <a:lnTo>
                      <a:pt x="31" y="124"/>
                    </a:lnTo>
                    <a:lnTo>
                      <a:pt x="63" y="124"/>
                    </a:lnTo>
                    <a:cubicBezTo>
                      <a:pt x="94" y="124"/>
                      <a:pt x="124" y="155"/>
                      <a:pt x="155" y="155"/>
                    </a:cubicBezTo>
                    <a:lnTo>
                      <a:pt x="155" y="155"/>
                    </a:lnTo>
                    <a:lnTo>
                      <a:pt x="155" y="155"/>
                    </a:lnTo>
                    <a:cubicBezTo>
                      <a:pt x="187" y="155"/>
                      <a:pt x="187" y="155"/>
                      <a:pt x="217" y="124"/>
                    </a:cubicBezTo>
                    <a:cubicBezTo>
                      <a:pt x="248" y="124"/>
                      <a:pt x="248" y="124"/>
                      <a:pt x="279" y="124"/>
                    </a:cubicBezTo>
                    <a:cubicBezTo>
                      <a:pt x="279" y="124"/>
                      <a:pt x="279" y="124"/>
                      <a:pt x="311" y="124"/>
                    </a:cubicBezTo>
                    <a:cubicBezTo>
                      <a:pt x="311" y="124"/>
                      <a:pt x="311" y="124"/>
                      <a:pt x="311" y="93"/>
                    </a:cubicBezTo>
                    <a:lnTo>
                      <a:pt x="341" y="93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14" name="Freeform 170"/>
              <p:cNvSpPr>
                <a:spLocks noChangeArrowheads="1"/>
              </p:cNvSpPr>
              <p:nvPr/>
            </p:nvSpPr>
            <p:spPr bwMode="auto">
              <a:xfrm>
                <a:off x="2106613" y="2147888"/>
                <a:ext cx="44450" cy="34925"/>
              </a:xfrm>
              <a:custGeom>
                <a:avLst/>
                <a:gdLst>
                  <a:gd name="T0" fmla="*/ 62 w 125"/>
                  <a:gd name="T1" fmla="*/ 62 h 95"/>
                  <a:gd name="T2" fmla="*/ 62 w 125"/>
                  <a:gd name="T3" fmla="*/ 62 h 95"/>
                  <a:gd name="T4" fmla="*/ 31 w 125"/>
                  <a:gd name="T5" fmla="*/ 0 h 95"/>
                  <a:gd name="T6" fmla="*/ 0 w 125"/>
                  <a:gd name="T7" fmla="*/ 0 h 95"/>
                  <a:gd name="T8" fmla="*/ 0 w 125"/>
                  <a:gd name="T9" fmla="*/ 0 h 95"/>
                  <a:gd name="T10" fmla="*/ 0 w 125"/>
                  <a:gd name="T11" fmla="*/ 31 h 95"/>
                  <a:gd name="T12" fmla="*/ 62 w 125"/>
                  <a:gd name="T13" fmla="*/ 62 h 95"/>
                  <a:gd name="T14" fmla="*/ 62 w 125"/>
                  <a:gd name="T15" fmla="*/ 62 h 95"/>
                  <a:gd name="T16" fmla="*/ 93 w 125"/>
                  <a:gd name="T17" fmla="*/ 62 h 95"/>
                  <a:gd name="T18" fmla="*/ 93 w 125"/>
                  <a:gd name="T19" fmla="*/ 94 h 95"/>
                  <a:gd name="T20" fmla="*/ 93 w 125"/>
                  <a:gd name="T21" fmla="*/ 94 h 95"/>
                  <a:gd name="T22" fmla="*/ 124 w 125"/>
                  <a:gd name="T23" fmla="*/ 94 h 95"/>
                  <a:gd name="T24" fmla="*/ 124 w 125"/>
                  <a:gd name="T25" fmla="*/ 94 h 95"/>
                  <a:gd name="T26" fmla="*/ 124 w 125"/>
                  <a:gd name="T27" fmla="*/ 62 h 95"/>
                  <a:gd name="T28" fmla="*/ 62 w 125"/>
                  <a:gd name="T29" fmla="*/ 62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25" h="95">
                    <a:moveTo>
                      <a:pt x="62" y="62"/>
                    </a:moveTo>
                    <a:lnTo>
                      <a:pt x="62" y="62"/>
                    </a:lnTo>
                    <a:cubicBezTo>
                      <a:pt x="62" y="31"/>
                      <a:pt x="31" y="31"/>
                      <a:pt x="31" y="0"/>
                    </a:cubicBezTo>
                    <a:lnTo>
                      <a:pt x="0" y="0"/>
                    </a:lnTo>
                    <a:lnTo>
                      <a:pt x="0" y="0"/>
                    </a:lnTo>
                    <a:cubicBezTo>
                      <a:pt x="0" y="31"/>
                      <a:pt x="0" y="31"/>
                      <a:pt x="0" y="31"/>
                    </a:cubicBezTo>
                    <a:cubicBezTo>
                      <a:pt x="31" y="31"/>
                      <a:pt x="31" y="62"/>
                      <a:pt x="62" y="62"/>
                    </a:cubicBezTo>
                    <a:lnTo>
                      <a:pt x="62" y="62"/>
                    </a:lnTo>
                    <a:lnTo>
                      <a:pt x="93" y="62"/>
                    </a:lnTo>
                    <a:cubicBezTo>
                      <a:pt x="93" y="94"/>
                      <a:pt x="93" y="94"/>
                      <a:pt x="93" y="94"/>
                    </a:cubicBezTo>
                    <a:lnTo>
                      <a:pt x="93" y="94"/>
                    </a:lnTo>
                    <a:cubicBezTo>
                      <a:pt x="93" y="94"/>
                      <a:pt x="93" y="94"/>
                      <a:pt x="124" y="94"/>
                    </a:cubicBezTo>
                    <a:lnTo>
                      <a:pt x="124" y="94"/>
                    </a:lnTo>
                    <a:cubicBezTo>
                      <a:pt x="124" y="62"/>
                      <a:pt x="124" y="62"/>
                      <a:pt x="124" y="62"/>
                    </a:cubicBezTo>
                    <a:cubicBezTo>
                      <a:pt x="93" y="62"/>
                      <a:pt x="62" y="62"/>
                      <a:pt x="62" y="6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15" name="Freeform 171"/>
              <p:cNvSpPr>
                <a:spLocks noChangeArrowheads="1"/>
              </p:cNvSpPr>
              <p:nvPr/>
            </p:nvSpPr>
            <p:spPr bwMode="auto">
              <a:xfrm>
                <a:off x="2151063" y="2182813"/>
                <a:ext cx="11112" cy="1587"/>
              </a:xfrm>
              <a:custGeom>
                <a:avLst/>
                <a:gdLst>
                  <a:gd name="T0" fmla="*/ 0 w 32"/>
                  <a:gd name="T1" fmla="*/ 0 h 1"/>
                  <a:gd name="T2" fmla="*/ 0 w 32"/>
                  <a:gd name="T3" fmla="*/ 0 h 1"/>
                  <a:gd name="T4" fmla="*/ 0 w 32"/>
                  <a:gd name="T5" fmla="*/ 0 h 1"/>
                  <a:gd name="T6" fmla="*/ 0 w 32"/>
                  <a:gd name="T7" fmla="*/ 0 h 1"/>
                  <a:gd name="T8" fmla="*/ 31 w 32"/>
                  <a:gd name="T9" fmla="*/ 0 h 1"/>
                  <a:gd name="T10" fmla="*/ 31 w 32"/>
                  <a:gd name="T11" fmla="*/ 0 h 1"/>
                  <a:gd name="T12" fmla="*/ 31 w 32"/>
                  <a:gd name="T13" fmla="*/ 0 h 1"/>
                  <a:gd name="T14" fmla="*/ 0 w 32"/>
                  <a:gd name="T1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"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ubicBezTo>
                      <a:pt x="31" y="0"/>
                      <a:pt x="31" y="0"/>
                      <a:pt x="31" y="0"/>
                    </a:cubicBezTo>
                    <a:lnTo>
                      <a:pt x="31" y="0"/>
                    </a:lnTo>
                    <a:lnTo>
                      <a:pt x="31" y="0"/>
                    </a:lnTo>
                    <a:cubicBezTo>
                      <a:pt x="31" y="0"/>
                      <a:pt x="31" y="0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16" name="Freeform 172"/>
              <p:cNvSpPr>
                <a:spLocks noChangeArrowheads="1"/>
              </p:cNvSpPr>
              <p:nvPr/>
            </p:nvSpPr>
            <p:spPr bwMode="auto">
              <a:xfrm>
                <a:off x="2062163" y="2125663"/>
                <a:ext cx="44450" cy="22225"/>
              </a:xfrm>
              <a:custGeom>
                <a:avLst/>
                <a:gdLst>
                  <a:gd name="T0" fmla="*/ 92 w 125"/>
                  <a:gd name="T1" fmla="*/ 32 h 63"/>
                  <a:gd name="T2" fmla="*/ 92 w 125"/>
                  <a:gd name="T3" fmla="*/ 32 h 63"/>
                  <a:gd name="T4" fmla="*/ 92 w 125"/>
                  <a:gd name="T5" fmla="*/ 32 h 63"/>
                  <a:gd name="T6" fmla="*/ 62 w 125"/>
                  <a:gd name="T7" fmla="*/ 32 h 63"/>
                  <a:gd name="T8" fmla="*/ 62 w 125"/>
                  <a:gd name="T9" fmla="*/ 32 h 63"/>
                  <a:gd name="T10" fmla="*/ 31 w 125"/>
                  <a:gd name="T11" fmla="*/ 32 h 63"/>
                  <a:gd name="T12" fmla="*/ 0 w 125"/>
                  <a:gd name="T13" fmla="*/ 0 h 63"/>
                  <a:gd name="T14" fmla="*/ 0 w 125"/>
                  <a:gd name="T15" fmla="*/ 0 h 63"/>
                  <a:gd name="T16" fmla="*/ 0 w 125"/>
                  <a:gd name="T17" fmla="*/ 0 h 63"/>
                  <a:gd name="T18" fmla="*/ 0 w 125"/>
                  <a:gd name="T19" fmla="*/ 0 h 63"/>
                  <a:gd name="T20" fmla="*/ 0 w 125"/>
                  <a:gd name="T21" fmla="*/ 32 h 63"/>
                  <a:gd name="T22" fmla="*/ 31 w 125"/>
                  <a:gd name="T23" fmla="*/ 32 h 63"/>
                  <a:gd name="T24" fmla="*/ 31 w 125"/>
                  <a:gd name="T25" fmla="*/ 32 h 63"/>
                  <a:gd name="T26" fmla="*/ 92 w 125"/>
                  <a:gd name="T27" fmla="*/ 62 h 63"/>
                  <a:gd name="T28" fmla="*/ 124 w 125"/>
                  <a:gd name="T29" fmla="*/ 62 h 63"/>
                  <a:gd name="T30" fmla="*/ 92 w 125"/>
                  <a:gd name="T31" fmla="*/ 32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5" h="63">
                    <a:moveTo>
                      <a:pt x="92" y="32"/>
                    </a:moveTo>
                    <a:lnTo>
                      <a:pt x="92" y="32"/>
                    </a:lnTo>
                    <a:lnTo>
                      <a:pt x="92" y="32"/>
                    </a:lnTo>
                    <a:lnTo>
                      <a:pt x="62" y="32"/>
                    </a:lnTo>
                    <a:lnTo>
                      <a:pt x="62" y="32"/>
                    </a:lnTo>
                    <a:cubicBezTo>
                      <a:pt x="31" y="32"/>
                      <a:pt x="31" y="32"/>
                      <a:pt x="31" y="32"/>
                    </a:cubicBezTo>
                    <a:cubicBezTo>
                      <a:pt x="31" y="32"/>
                      <a:pt x="31" y="32"/>
                      <a:pt x="0" y="0"/>
                    </a:cubicBez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ubicBezTo>
                      <a:pt x="0" y="32"/>
                      <a:pt x="0" y="32"/>
                      <a:pt x="0" y="32"/>
                    </a:cubicBezTo>
                    <a:cubicBezTo>
                      <a:pt x="31" y="32"/>
                      <a:pt x="31" y="32"/>
                      <a:pt x="31" y="32"/>
                    </a:cubicBezTo>
                    <a:lnTo>
                      <a:pt x="31" y="32"/>
                    </a:lnTo>
                    <a:cubicBezTo>
                      <a:pt x="62" y="32"/>
                      <a:pt x="92" y="62"/>
                      <a:pt x="92" y="62"/>
                    </a:cubicBezTo>
                    <a:cubicBezTo>
                      <a:pt x="124" y="62"/>
                      <a:pt x="124" y="62"/>
                      <a:pt x="124" y="62"/>
                    </a:cubicBezTo>
                    <a:cubicBezTo>
                      <a:pt x="124" y="32"/>
                      <a:pt x="124" y="32"/>
                      <a:pt x="92" y="3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17" name="Freeform 173"/>
              <p:cNvSpPr>
                <a:spLocks noChangeArrowheads="1"/>
              </p:cNvSpPr>
              <p:nvPr/>
            </p:nvSpPr>
            <p:spPr bwMode="auto">
              <a:xfrm>
                <a:off x="1893888" y="2293938"/>
                <a:ext cx="100012" cy="44450"/>
              </a:xfrm>
              <a:custGeom>
                <a:avLst/>
                <a:gdLst>
                  <a:gd name="T0" fmla="*/ 0 w 280"/>
                  <a:gd name="T1" fmla="*/ 62 h 124"/>
                  <a:gd name="T2" fmla="*/ 0 w 280"/>
                  <a:gd name="T3" fmla="*/ 62 h 124"/>
                  <a:gd name="T4" fmla="*/ 0 w 280"/>
                  <a:gd name="T5" fmla="*/ 62 h 124"/>
                  <a:gd name="T6" fmla="*/ 0 w 280"/>
                  <a:gd name="T7" fmla="*/ 62 h 124"/>
                  <a:gd name="T8" fmla="*/ 31 w 280"/>
                  <a:gd name="T9" fmla="*/ 62 h 124"/>
                  <a:gd name="T10" fmla="*/ 31 w 280"/>
                  <a:gd name="T11" fmla="*/ 62 h 124"/>
                  <a:gd name="T12" fmla="*/ 31 w 280"/>
                  <a:gd name="T13" fmla="*/ 62 h 124"/>
                  <a:gd name="T14" fmla="*/ 62 w 280"/>
                  <a:gd name="T15" fmla="*/ 62 h 124"/>
                  <a:gd name="T16" fmla="*/ 62 w 280"/>
                  <a:gd name="T17" fmla="*/ 62 h 124"/>
                  <a:gd name="T18" fmla="*/ 93 w 280"/>
                  <a:gd name="T19" fmla="*/ 123 h 124"/>
                  <a:gd name="T20" fmla="*/ 93 w 280"/>
                  <a:gd name="T21" fmla="*/ 123 h 124"/>
                  <a:gd name="T22" fmla="*/ 93 w 280"/>
                  <a:gd name="T23" fmla="*/ 123 h 124"/>
                  <a:gd name="T24" fmla="*/ 93 w 280"/>
                  <a:gd name="T25" fmla="*/ 123 h 124"/>
                  <a:gd name="T26" fmla="*/ 93 w 280"/>
                  <a:gd name="T27" fmla="*/ 123 h 124"/>
                  <a:gd name="T28" fmla="*/ 93 w 280"/>
                  <a:gd name="T29" fmla="*/ 92 h 124"/>
                  <a:gd name="T30" fmla="*/ 124 w 280"/>
                  <a:gd name="T31" fmla="*/ 92 h 124"/>
                  <a:gd name="T32" fmla="*/ 124 w 280"/>
                  <a:gd name="T33" fmla="*/ 62 h 124"/>
                  <a:gd name="T34" fmla="*/ 124 w 280"/>
                  <a:gd name="T35" fmla="*/ 62 h 124"/>
                  <a:gd name="T36" fmla="*/ 155 w 280"/>
                  <a:gd name="T37" fmla="*/ 62 h 124"/>
                  <a:gd name="T38" fmla="*/ 155 w 280"/>
                  <a:gd name="T39" fmla="*/ 62 h 124"/>
                  <a:gd name="T40" fmla="*/ 155 w 280"/>
                  <a:gd name="T41" fmla="*/ 62 h 124"/>
                  <a:gd name="T42" fmla="*/ 186 w 280"/>
                  <a:gd name="T43" fmla="*/ 62 h 124"/>
                  <a:gd name="T44" fmla="*/ 186 w 280"/>
                  <a:gd name="T45" fmla="*/ 62 h 124"/>
                  <a:gd name="T46" fmla="*/ 186 w 280"/>
                  <a:gd name="T47" fmla="*/ 62 h 124"/>
                  <a:gd name="T48" fmla="*/ 186 w 280"/>
                  <a:gd name="T49" fmla="*/ 30 h 124"/>
                  <a:gd name="T50" fmla="*/ 217 w 280"/>
                  <a:gd name="T51" fmla="*/ 30 h 124"/>
                  <a:gd name="T52" fmla="*/ 217 w 280"/>
                  <a:gd name="T53" fmla="*/ 30 h 124"/>
                  <a:gd name="T54" fmla="*/ 248 w 280"/>
                  <a:gd name="T55" fmla="*/ 30 h 124"/>
                  <a:gd name="T56" fmla="*/ 248 w 280"/>
                  <a:gd name="T57" fmla="*/ 30 h 124"/>
                  <a:gd name="T58" fmla="*/ 248 w 280"/>
                  <a:gd name="T59" fmla="*/ 30 h 124"/>
                  <a:gd name="T60" fmla="*/ 279 w 280"/>
                  <a:gd name="T61" fmla="*/ 30 h 124"/>
                  <a:gd name="T62" fmla="*/ 217 w 280"/>
                  <a:gd name="T63" fmla="*/ 0 h 124"/>
                  <a:gd name="T64" fmla="*/ 186 w 280"/>
                  <a:gd name="T65" fmla="*/ 0 h 124"/>
                  <a:gd name="T66" fmla="*/ 186 w 280"/>
                  <a:gd name="T67" fmla="*/ 0 h 124"/>
                  <a:gd name="T68" fmla="*/ 155 w 280"/>
                  <a:gd name="T69" fmla="*/ 0 h 124"/>
                  <a:gd name="T70" fmla="*/ 155 w 280"/>
                  <a:gd name="T71" fmla="*/ 0 h 124"/>
                  <a:gd name="T72" fmla="*/ 155 w 280"/>
                  <a:gd name="T73" fmla="*/ 0 h 124"/>
                  <a:gd name="T74" fmla="*/ 124 w 280"/>
                  <a:gd name="T75" fmla="*/ 0 h 124"/>
                  <a:gd name="T76" fmla="*/ 62 w 280"/>
                  <a:gd name="T77" fmla="*/ 0 h 124"/>
                  <a:gd name="T78" fmla="*/ 62 w 280"/>
                  <a:gd name="T79" fmla="*/ 0 h 124"/>
                  <a:gd name="T80" fmla="*/ 62 w 280"/>
                  <a:gd name="T81" fmla="*/ 0 h 124"/>
                  <a:gd name="T82" fmla="*/ 62 w 280"/>
                  <a:gd name="T83" fmla="*/ 0 h 124"/>
                  <a:gd name="T84" fmla="*/ 62 w 280"/>
                  <a:gd name="T85" fmla="*/ 0 h 124"/>
                  <a:gd name="T86" fmla="*/ 31 w 280"/>
                  <a:gd name="T87" fmla="*/ 0 h 124"/>
                  <a:gd name="T88" fmla="*/ 31 w 280"/>
                  <a:gd name="T89" fmla="*/ 30 h 124"/>
                  <a:gd name="T90" fmla="*/ 0 w 280"/>
                  <a:gd name="T91" fmla="*/ 62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80" h="124">
                    <a:moveTo>
                      <a:pt x="0" y="62"/>
                    </a:moveTo>
                    <a:lnTo>
                      <a:pt x="0" y="62"/>
                    </a:lnTo>
                    <a:lnTo>
                      <a:pt x="0" y="62"/>
                    </a:lnTo>
                    <a:lnTo>
                      <a:pt x="0" y="62"/>
                    </a:lnTo>
                    <a:cubicBezTo>
                      <a:pt x="0" y="62"/>
                      <a:pt x="0" y="62"/>
                      <a:pt x="31" y="62"/>
                    </a:cubicBezTo>
                    <a:lnTo>
                      <a:pt x="31" y="62"/>
                    </a:lnTo>
                    <a:lnTo>
                      <a:pt x="31" y="62"/>
                    </a:lnTo>
                    <a:cubicBezTo>
                      <a:pt x="31" y="62"/>
                      <a:pt x="31" y="62"/>
                      <a:pt x="62" y="62"/>
                    </a:cubicBezTo>
                    <a:lnTo>
                      <a:pt x="62" y="62"/>
                    </a:lnTo>
                    <a:cubicBezTo>
                      <a:pt x="62" y="62"/>
                      <a:pt x="93" y="92"/>
                      <a:pt x="93" y="123"/>
                    </a:cubicBezTo>
                    <a:lnTo>
                      <a:pt x="93" y="123"/>
                    </a:lnTo>
                    <a:lnTo>
                      <a:pt x="93" y="123"/>
                    </a:lnTo>
                    <a:lnTo>
                      <a:pt x="93" y="123"/>
                    </a:lnTo>
                    <a:lnTo>
                      <a:pt x="93" y="123"/>
                    </a:lnTo>
                    <a:cubicBezTo>
                      <a:pt x="93" y="92"/>
                      <a:pt x="93" y="92"/>
                      <a:pt x="93" y="92"/>
                    </a:cubicBezTo>
                    <a:cubicBezTo>
                      <a:pt x="93" y="92"/>
                      <a:pt x="93" y="92"/>
                      <a:pt x="124" y="92"/>
                    </a:cubicBezTo>
                    <a:cubicBezTo>
                      <a:pt x="124" y="92"/>
                      <a:pt x="124" y="92"/>
                      <a:pt x="124" y="62"/>
                    </a:cubicBezTo>
                    <a:lnTo>
                      <a:pt x="124" y="62"/>
                    </a:lnTo>
                    <a:lnTo>
                      <a:pt x="155" y="62"/>
                    </a:lnTo>
                    <a:lnTo>
                      <a:pt x="155" y="62"/>
                    </a:lnTo>
                    <a:lnTo>
                      <a:pt x="155" y="62"/>
                    </a:lnTo>
                    <a:cubicBezTo>
                      <a:pt x="155" y="62"/>
                      <a:pt x="155" y="62"/>
                      <a:pt x="186" y="62"/>
                    </a:cubicBezTo>
                    <a:lnTo>
                      <a:pt x="186" y="62"/>
                    </a:lnTo>
                    <a:lnTo>
                      <a:pt x="186" y="62"/>
                    </a:lnTo>
                    <a:cubicBezTo>
                      <a:pt x="186" y="30"/>
                      <a:pt x="186" y="30"/>
                      <a:pt x="186" y="30"/>
                    </a:cubicBezTo>
                    <a:cubicBezTo>
                      <a:pt x="217" y="30"/>
                      <a:pt x="217" y="30"/>
                      <a:pt x="217" y="30"/>
                    </a:cubicBezTo>
                    <a:lnTo>
                      <a:pt x="217" y="30"/>
                    </a:lnTo>
                    <a:cubicBezTo>
                      <a:pt x="248" y="30"/>
                      <a:pt x="248" y="30"/>
                      <a:pt x="248" y="30"/>
                    </a:cubicBezTo>
                    <a:lnTo>
                      <a:pt x="248" y="30"/>
                    </a:lnTo>
                    <a:lnTo>
                      <a:pt x="248" y="30"/>
                    </a:lnTo>
                    <a:lnTo>
                      <a:pt x="279" y="30"/>
                    </a:lnTo>
                    <a:cubicBezTo>
                      <a:pt x="248" y="0"/>
                      <a:pt x="248" y="0"/>
                      <a:pt x="217" y="0"/>
                    </a:cubicBezTo>
                    <a:cubicBezTo>
                      <a:pt x="217" y="0"/>
                      <a:pt x="217" y="0"/>
                      <a:pt x="186" y="0"/>
                    </a:cubicBezTo>
                    <a:lnTo>
                      <a:pt x="186" y="0"/>
                    </a:lnTo>
                    <a:cubicBezTo>
                      <a:pt x="155" y="0"/>
                      <a:pt x="155" y="0"/>
                      <a:pt x="155" y="0"/>
                    </a:cubicBezTo>
                    <a:lnTo>
                      <a:pt x="155" y="0"/>
                    </a:lnTo>
                    <a:lnTo>
                      <a:pt x="155" y="0"/>
                    </a:lnTo>
                    <a:cubicBezTo>
                      <a:pt x="124" y="0"/>
                      <a:pt x="124" y="0"/>
                      <a:pt x="124" y="0"/>
                    </a:cubicBezTo>
                    <a:cubicBezTo>
                      <a:pt x="93" y="0"/>
                      <a:pt x="93" y="0"/>
                      <a:pt x="62" y="0"/>
                    </a:cubicBez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cubicBezTo>
                      <a:pt x="62" y="0"/>
                      <a:pt x="62" y="0"/>
                      <a:pt x="31" y="0"/>
                    </a:cubicBezTo>
                    <a:cubicBezTo>
                      <a:pt x="31" y="30"/>
                      <a:pt x="31" y="30"/>
                      <a:pt x="31" y="30"/>
                    </a:cubicBezTo>
                    <a:lnTo>
                      <a:pt x="0" y="6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18" name="Freeform 174"/>
              <p:cNvSpPr>
                <a:spLocks noChangeArrowheads="1"/>
              </p:cNvSpPr>
              <p:nvPr/>
            </p:nvSpPr>
            <p:spPr bwMode="auto">
              <a:xfrm>
                <a:off x="2508250" y="1512888"/>
                <a:ext cx="66675" cy="44450"/>
              </a:xfrm>
              <a:custGeom>
                <a:avLst/>
                <a:gdLst>
                  <a:gd name="T0" fmla="*/ 0 w 186"/>
                  <a:gd name="T1" fmla="*/ 92 h 125"/>
                  <a:gd name="T2" fmla="*/ 0 w 186"/>
                  <a:gd name="T3" fmla="*/ 92 h 125"/>
                  <a:gd name="T4" fmla="*/ 31 w 186"/>
                  <a:gd name="T5" fmla="*/ 92 h 125"/>
                  <a:gd name="T6" fmla="*/ 31 w 186"/>
                  <a:gd name="T7" fmla="*/ 92 h 125"/>
                  <a:gd name="T8" fmla="*/ 61 w 186"/>
                  <a:gd name="T9" fmla="*/ 92 h 125"/>
                  <a:gd name="T10" fmla="*/ 61 w 186"/>
                  <a:gd name="T11" fmla="*/ 92 h 125"/>
                  <a:gd name="T12" fmla="*/ 93 w 186"/>
                  <a:gd name="T13" fmla="*/ 62 h 125"/>
                  <a:gd name="T14" fmla="*/ 93 w 186"/>
                  <a:gd name="T15" fmla="*/ 62 h 125"/>
                  <a:gd name="T16" fmla="*/ 124 w 186"/>
                  <a:gd name="T17" fmla="*/ 62 h 125"/>
                  <a:gd name="T18" fmla="*/ 155 w 186"/>
                  <a:gd name="T19" fmla="*/ 62 h 125"/>
                  <a:gd name="T20" fmla="*/ 155 w 186"/>
                  <a:gd name="T21" fmla="*/ 92 h 125"/>
                  <a:gd name="T22" fmla="*/ 155 w 186"/>
                  <a:gd name="T23" fmla="*/ 92 h 125"/>
                  <a:gd name="T24" fmla="*/ 155 w 186"/>
                  <a:gd name="T25" fmla="*/ 124 h 125"/>
                  <a:gd name="T26" fmla="*/ 155 w 186"/>
                  <a:gd name="T27" fmla="*/ 124 h 125"/>
                  <a:gd name="T28" fmla="*/ 155 w 186"/>
                  <a:gd name="T29" fmla="*/ 124 h 125"/>
                  <a:gd name="T30" fmla="*/ 185 w 186"/>
                  <a:gd name="T31" fmla="*/ 124 h 125"/>
                  <a:gd name="T32" fmla="*/ 185 w 186"/>
                  <a:gd name="T33" fmla="*/ 124 h 125"/>
                  <a:gd name="T34" fmla="*/ 185 w 186"/>
                  <a:gd name="T35" fmla="*/ 92 h 125"/>
                  <a:gd name="T36" fmla="*/ 185 w 186"/>
                  <a:gd name="T37" fmla="*/ 62 h 125"/>
                  <a:gd name="T38" fmla="*/ 185 w 186"/>
                  <a:gd name="T39" fmla="*/ 62 h 125"/>
                  <a:gd name="T40" fmla="*/ 185 w 186"/>
                  <a:gd name="T41" fmla="*/ 31 h 125"/>
                  <a:gd name="T42" fmla="*/ 185 w 186"/>
                  <a:gd name="T43" fmla="*/ 31 h 125"/>
                  <a:gd name="T44" fmla="*/ 185 w 186"/>
                  <a:gd name="T45" fmla="*/ 31 h 125"/>
                  <a:gd name="T46" fmla="*/ 185 w 186"/>
                  <a:gd name="T47" fmla="*/ 0 h 125"/>
                  <a:gd name="T48" fmla="*/ 185 w 186"/>
                  <a:gd name="T49" fmla="*/ 0 h 125"/>
                  <a:gd name="T50" fmla="*/ 155 w 186"/>
                  <a:gd name="T51" fmla="*/ 31 h 125"/>
                  <a:gd name="T52" fmla="*/ 124 w 186"/>
                  <a:gd name="T53" fmla="*/ 31 h 125"/>
                  <a:gd name="T54" fmla="*/ 93 w 186"/>
                  <a:gd name="T55" fmla="*/ 0 h 125"/>
                  <a:gd name="T56" fmla="*/ 31 w 186"/>
                  <a:gd name="T57" fmla="*/ 31 h 125"/>
                  <a:gd name="T58" fmla="*/ 0 w 186"/>
                  <a:gd name="T59" fmla="*/ 92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86" h="125">
                    <a:moveTo>
                      <a:pt x="0" y="92"/>
                    </a:moveTo>
                    <a:lnTo>
                      <a:pt x="0" y="92"/>
                    </a:lnTo>
                    <a:cubicBezTo>
                      <a:pt x="0" y="92"/>
                      <a:pt x="0" y="92"/>
                      <a:pt x="31" y="92"/>
                    </a:cubicBezTo>
                    <a:lnTo>
                      <a:pt x="31" y="92"/>
                    </a:lnTo>
                    <a:cubicBezTo>
                      <a:pt x="61" y="92"/>
                      <a:pt x="61" y="92"/>
                      <a:pt x="61" y="92"/>
                    </a:cubicBezTo>
                    <a:lnTo>
                      <a:pt x="61" y="92"/>
                    </a:lnTo>
                    <a:cubicBezTo>
                      <a:pt x="61" y="92"/>
                      <a:pt x="93" y="92"/>
                      <a:pt x="93" y="62"/>
                    </a:cubicBezTo>
                    <a:lnTo>
                      <a:pt x="93" y="62"/>
                    </a:lnTo>
                    <a:cubicBezTo>
                      <a:pt x="124" y="62"/>
                      <a:pt x="124" y="62"/>
                      <a:pt x="124" y="62"/>
                    </a:cubicBezTo>
                    <a:cubicBezTo>
                      <a:pt x="124" y="62"/>
                      <a:pt x="124" y="62"/>
                      <a:pt x="155" y="62"/>
                    </a:cubicBezTo>
                    <a:cubicBezTo>
                      <a:pt x="155" y="92"/>
                      <a:pt x="155" y="92"/>
                      <a:pt x="155" y="92"/>
                    </a:cubicBezTo>
                    <a:lnTo>
                      <a:pt x="155" y="92"/>
                    </a:lnTo>
                    <a:lnTo>
                      <a:pt x="155" y="124"/>
                    </a:lnTo>
                    <a:lnTo>
                      <a:pt x="155" y="124"/>
                    </a:lnTo>
                    <a:lnTo>
                      <a:pt x="155" y="124"/>
                    </a:lnTo>
                    <a:cubicBezTo>
                      <a:pt x="155" y="124"/>
                      <a:pt x="155" y="124"/>
                      <a:pt x="185" y="124"/>
                    </a:cubicBezTo>
                    <a:lnTo>
                      <a:pt x="185" y="124"/>
                    </a:lnTo>
                    <a:cubicBezTo>
                      <a:pt x="185" y="92"/>
                      <a:pt x="185" y="92"/>
                      <a:pt x="185" y="92"/>
                    </a:cubicBezTo>
                    <a:cubicBezTo>
                      <a:pt x="185" y="62"/>
                      <a:pt x="185" y="62"/>
                      <a:pt x="185" y="62"/>
                    </a:cubicBezTo>
                    <a:lnTo>
                      <a:pt x="185" y="62"/>
                    </a:lnTo>
                    <a:lnTo>
                      <a:pt x="185" y="31"/>
                    </a:lnTo>
                    <a:lnTo>
                      <a:pt x="185" y="31"/>
                    </a:lnTo>
                    <a:lnTo>
                      <a:pt x="185" y="31"/>
                    </a:lnTo>
                    <a:cubicBezTo>
                      <a:pt x="185" y="0"/>
                      <a:pt x="185" y="0"/>
                      <a:pt x="185" y="0"/>
                    </a:cubicBezTo>
                    <a:lnTo>
                      <a:pt x="185" y="0"/>
                    </a:lnTo>
                    <a:cubicBezTo>
                      <a:pt x="185" y="31"/>
                      <a:pt x="155" y="31"/>
                      <a:pt x="155" y="31"/>
                    </a:cubicBezTo>
                    <a:cubicBezTo>
                      <a:pt x="124" y="31"/>
                      <a:pt x="124" y="31"/>
                      <a:pt x="124" y="31"/>
                    </a:cubicBezTo>
                    <a:cubicBezTo>
                      <a:pt x="124" y="31"/>
                      <a:pt x="124" y="0"/>
                      <a:pt x="93" y="0"/>
                    </a:cubicBezTo>
                    <a:cubicBezTo>
                      <a:pt x="31" y="31"/>
                      <a:pt x="31" y="31"/>
                      <a:pt x="31" y="31"/>
                    </a:cubicBezTo>
                    <a:cubicBezTo>
                      <a:pt x="0" y="62"/>
                      <a:pt x="0" y="62"/>
                      <a:pt x="0" y="9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19" name="Freeform 175"/>
              <p:cNvSpPr>
                <a:spLocks noChangeArrowheads="1"/>
              </p:cNvSpPr>
              <p:nvPr/>
            </p:nvSpPr>
            <p:spPr bwMode="auto">
              <a:xfrm>
                <a:off x="2297113" y="1524000"/>
                <a:ext cx="66675" cy="77788"/>
              </a:xfrm>
              <a:custGeom>
                <a:avLst/>
                <a:gdLst>
                  <a:gd name="T0" fmla="*/ 0 w 187"/>
                  <a:gd name="T1" fmla="*/ 61 h 218"/>
                  <a:gd name="T2" fmla="*/ 0 w 187"/>
                  <a:gd name="T3" fmla="*/ 61 h 218"/>
                  <a:gd name="T4" fmla="*/ 0 w 187"/>
                  <a:gd name="T5" fmla="*/ 61 h 218"/>
                  <a:gd name="T6" fmla="*/ 30 w 187"/>
                  <a:gd name="T7" fmla="*/ 61 h 218"/>
                  <a:gd name="T8" fmla="*/ 30 w 187"/>
                  <a:gd name="T9" fmla="*/ 61 h 218"/>
                  <a:gd name="T10" fmla="*/ 62 w 187"/>
                  <a:gd name="T11" fmla="*/ 93 h 218"/>
                  <a:gd name="T12" fmla="*/ 62 w 187"/>
                  <a:gd name="T13" fmla="*/ 124 h 218"/>
                  <a:gd name="T14" fmla="*/ 62 w 187"/>
                  <a:gd name="T15" fmla="*/ 155 h 218"/>
                  <a:gd name="T16" fmla="*/ 62 w 187"/>
                  <a:gd name="T17" fmla="*/ 185 h 218"/>
                  <a:gd name="T18" fmla="*/ 93 w 187"/>
                  <a:gd name="T19" fmla="*/ 217 h 218"/>
                  <a:gd name="T20" fmla="*/ 93 w 187"/>
                  <a:gd name="T21" fmla="*/ 217 h 218"/>
                  <a:gd name="T22" fmla="*/ 93 w 187"/>
                  <a:gd name="T23" fmla="*/ 217 h 218"/>
                  <a:gd name="T24" fmla="*/ 124 w 187"/>
                  <a:gd name="T25" fmla="*/ 217 h 218"/>
                  <a:gd name="T26" fmla="*/ 124 w 187"/>
                  <a:gd name="T27" fmla="*/ 217 h 218"/>
                  <a:gd name="T28" fmla="*/ 154 w 187"/>
                  <a:gd name="T29" fmla="*/ 185 h 218"/>
                  <a:gd name="T30" fmla="*/ 154 w 187"/>
                  <a:gd name="T31" fmla="*/ 185 h 218"/>
                  <a:gd name="T32" fmla="*/ 154 w 187"/>
                  <a:gd name="T33" fmla="*/ 185 h 218"/>
                  <a:gd name="T34" fmla="*/ 186 w 187"/>
                  <a:gd name="T35" fmla="*/ 185 h 218"/>
                  <a:gd name="T36" fmla="*/ 186 w 187"/>
                  <a:gd name="T37" fmla="*/ 155 h 218"/>
                  <a:gd name="T38" fmla="*/ 186 w 187"/>
                  <a:gd name="T39" fmla="*/ 124 h 218"/>
                  <a:gd name="T40" fmla="*/ 186 w 187"/>
                  <a:gd name="T41" fmla="*/ 124 h 218"/>
                  <a:gd name="T42" fmla="*/ 186 w 187"/>
                  <a:gd name="T43" fmla="*/ 124 h 218"/>
                  <a:gd name="T44" fmla="*/ 154 w 187"/>
                  <a:gd name="T45" fmla="*/ 93 h 218"/>
                  <a:gd name="T46" fmla="*/ 154 w 187"/>
                  <a:gd name="T47" fmla="*/ 93 h 218"/>
                  <a:gd name="T48" fmla="*/ 124 w 187"/>
                  <a:gd name="T49" fmla="*/ 61 h 218"/>
                  <a:gd name="T50" fmla="*/ 124 w 187"/>
                  <a:gd name="T51" fmla="*/ 61 h 218"/>
                  <a:gd name="T52" fmla="*/ 124 w 187"/>
                  <a:gd name="T53" fmla="*/ 61 h 218"/>
                  <a:gd name="T54" fmla="*/ 124 w 187"/>
                  <a:gd name="T55" fmla="*/ 0 h 218"/>
                  <a:gd name="T56" fmla="*/ 154 w 187"/>
                  <a:gd name="T57" fmla="*/ 0 h 218"/>
                  <a:gd name="T58" fmla="*/ 154 w 187"/>
                  <a:gd name="T59" fmla="*/ 0 h 218"/>
                  <a:gd name="T60" fmla="*/ 186 w 187"/>
                  <a:gd name="T61" fmla="*/ 31 h 218"/>
                  <a:gd name="T62" fmla="*/ 186 w 187"/>
                  <a:gd name="T63" fmla="*/ 0 h 218"/>
                  <a:gd name="T64" fmla="*/ 186 w 187"/>
                  <a:gd name="T65" fmla="*/ 0 h 218"/>
                  <a:gd name="T66" fmla="*/ 186 w 187"/>
                  <a:gd name="T67" fmla="*/ 0 h 218"/>
                  <a:gd name="T68" fmla="*/ 186 w 187"/>
                  <a:gd name="T69" fmla="*/ 0 h 218"/>
                  <a:gd name="T70" fmla="*/ 186 w 187"/>
                  <a:gd name="T71" fmla="*/ 0 h 218"/>
                  <a:gd name="T72" fmla="*/ 154 w 187"/>
                  <a:gd name="T73" fmla="*/ 0 h 218"/>
                  <a:gd name="T74" fmla="*/ 124 w 187"/>
                  <a:gd name="T75" fmla="*/ 0 h 218"/>
                  <a:gd name="T76" fmla="*/ 62 w 187"/>
                  <a:gd name="T77" fmla="*/ 31 h 218"/>
                  <a:gd name="T78" fmla="*/ 62 w 187"/>
                  <a:gd name="T79" fmla="*/ 31 h 218"/>
                  <a:gd name="T80" fmla="*/ 0 w 187"/>
                  <a:gd name="T81" fmla="*/ 61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87" h="218">
                    <a:moveTo>
                      <a:pt x="0" y="61"/>
                    </a:moveTo>
                    <a:lnTo>
                      <a:pt x="0" y="61"/>
                    </a:lnTo>
                    <a:lnTo>
                      <a:pt x="0" y="61"/>
                    </a:lnTo>
                    <a:lnTo>
                      <a:pt x="30" y="61"/>
                    </a:lnTo>
                    <a:lnTo>
                      <a:pt x="30" y="61"/>
                    </a:lnTo>
                    <a:lnTo>
                      <a:pt x="62" y="93"/>
                    </a:lnTo>
                    <a:cubicBezTo>
                      <a:pt x="62" y="124"/>
                      <a:pt x="62" y="124"/>
                      <a:pt x="62" y="124"/>
                    </a:cubicBezTo>
                    <a:cubicBezTo>
                      <a:pt x="62" y="155"/>
                      <a:pt x="62" y="155"/>
                      <a:pt x="62" y="155"/>
                    </a:cubicBezTo>
                    <a:cubicBezTo>
                      <a:pt x="62" y="185"/>
                      <a:pt x="62" y="185"/>
                      <a:pt x="62" y="185"/>
                    </a:cubicBezTo>
                    <a:cubicBezTo>
                      <a:pt x="93" y="185"/>
                      <a:pt x="93" y="185"/>
                      <a:pt x="93" y="217"/>
                    </a:cubicBezTo>
                    <a:lnTo>
                      <a:pt x="93" y="217"/>
                    </a:lnTo>
                    <a:lnTo>
                      <a:pt x="93" y="217"/>
                    </a:lnTo>
                    <a:cubicBezTo>
                      <a:pt x="124" y="217"/>
                      <a:pt x="124" y="217"/>
                      <a:pt x="124" y="217"/>
                    </a:cubicBezTo>
                    <a:lnTo>
                      <a:pt x="124" y="217"/>
                    </a:lnTo>
                    <a:cubicBezTo>
                      <a:pt x="124" y="217"/>
                      <a:pt x="154" y="217"/>
                      <a:pt x="154" y="185"/>
                    </a:cubicBezTo>
                    <a:lnTo>
                      <a:pt x="154" y="185"/>
                    </a:lnTo>
                    <a:lnTo>
                      <a:pt x="154" y="185"/>
                    </a:lnTo>
                    <a:lnTo>
                      <a:pt x="186" y="185"/>
                    </a:lnTo>
                    <a:cubicBezTo>
                      <a:pt x="186" y="155"/>
                      <a:pt x="186" y="155"/>
                      <a:pt x="186" y="155"/>
                    </a:cubicBezTo>
                    <a:cubicBezTo>
                      <a:pt x="186" y="155"/>
                      <a:pt x="186" y="155"/>
                      <a:pt x="186" y="124"/>
                    </a:cubicBezTo>
                    <a:lnTo>
                      <a:pt x="186" y="124"/>
                    </a:lnTo>
                    <a:lnTo>
                      <a:pt x="186" y="124"/>
                    </a:lnTo>
                    <a:cubicBezTo>
                      <a:pt x="154" y="124"/>
                      <a:pt x="154" y="124"/>
                      <a:pt x="154" y="93"/>
                    </a:cubicBezTo>
                    <a:lnTo>
                      <a:pt x="154" y="93"/>
                    </a:lnTo>
                    <a:lnTo>
                      <a:pt x="124" y="61"/>
                    </a:lnTo>
                    <a:lnTo>
                      <a:pt x="124" y="61"/>
                    </a:lnTo>
                    <a:lnTo>
                      <a:pt x="124" y="61"/>
                    </a:lnTo>
                    <a:cubicBezTo>
                      <a:pt x="124" y="31"/>
                      <a:pt x="124" y="31"/>
                      <a:pt x="124" y="0"/>
                    </a:cubicBezTo>
                    <a:lnTo>
                      <a:pt x="154" y="0"/>
                    </a:lnTo>
                    <a:lnTo>
                      <a:pt x="154" y="0"/>
                    </a:lnTo>
                    <a:lnTo>
                      <a:pt x="186" y="31"/>
                    </a:lnTo>
                    <a:lnTo>
                      <a:pt x="186" y="0"/>
                    </a:lnTo>
                    <a:lnTo>
                      <a:pt x="186" y="0"/>
                    </a:lnTo>
                    <a:lnTo>
                      <a:pt x="186" y="0"/>
                    </a:lnTo>
                    <a:lnTo>
                      <a:pt x="186" y="0"/>
                    </a:lnTo>
                    <a:lnTo>
                      <a:pt x="186" y="0"/>
                    </a:lnTo>
                    <a:cubicBezTo>
                      <a:pt x="186" y="0"/>
                      <a:pt x="186" y="0"/>
                      <a:pt x="154" y="0"/>
                    </a:cubicBezTo>
                    <a:cubicBezTo>
                      <a:pt x="154" y="0"/>
                      <a:pt x="154" y="0"/>
                      <a:pt x="124" y="0"/>
                    </a:cubicBezTo>
                    <a:cubicBezTo>
                      <a:pt x="93" y="0"/>
                      <a:pt x="62" y="31"/>
                      <a:pt x="62" y="31"/>
                    </a:cubicBezTo>
                    <a:lnTo>
                      <a:pt x="62" y="31"/>
                    </a:lnTo>
                    <a:cubicBezTo>
                      <a:pt x="62" y="31"/>
                      <a:pt x="30" y="61"/>
                      <a:pt x="0" y="6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20" name="Freeform 176"/>
              <p:cNvSpPr>
                <a:spLocks noChangeArrowheads="1"/>
              </p:cNvSpPr>
              <p:nvPr/>
            </p:nvSpPr>
            <p:spPr bwMode="auto">
              <a:xfrm>
                <a:off x="868363" y="1033463"/>
                <a:ext cx="1674812" cy="625475"/>
              </a:xfrm>
              <a:custGeom>
                <a:avLst/>
                <a:gdLst>
                  <a:gd name="T0" fmla="*/ 2759 w 4651"/>
                  <a:gd name="T1" fmla="*/ 155 h 1737"/>
                  <a:gd name="T2" fmla="*/ 2604 w 4651"/>
                  <a:gd name="T3" fmla="*/ 124 h 1737"/>
                  <a:gd name="T4" fmla="*/ 2418 w 4651"/>
                  <a:gd name="T5" fmla="*/ 155 h 1737"/>
                  <a:gd name="T6" fmla="*/ 2325 w 4651"/>
                  <a:gd name="T7" fmla="*/ 186 h 1737"/>
                  <a:gd name="T8" fmla="*/ 2139 w 4651"/>
                  <a:gd name="T9" fmla="*/ 186 h 1737"/>
                  <a:gd name="T10" fmla="*/ 2046 w 4651"/>
                  <a:gd name="T11" fmla="*/ 155 h 1737"/>
                  <a:gd name="T12" fmla="*/ 1829 w 4651"/>
                  <a:gd name="T13" fmla="*/ 155 h 1737"/>
                  <a:gd name="T14" fmla="*/ 1767 w 4651"/>
                  <a:gd name="T15" fmla="*/ 186 h 1737"/>
                  <a:gd name="T16" fmla="*/ 1643 w 4651"/>
                  <a:gd name="T17" fmla="*/ 155 h 1737"/>
                  <a:gd name="T18" fmla="*/ 1457 w 4651"/>
                  <a:gd name="T19" fmla="*/ 186 h 1737"/>
                  <a:gd name="T20" fmla="*/ 1147 w 4651"/>
                  <a:gd name="T21" fmla="*/ 62 h 1737"/>
                  <a:gd name="T22" fmla="*/ 931 w 4651"/>
                  <a:gd name="T23" fmla="*/ 93 h 1737"/>
                  <a:gd name="T24" fmla="*/ 837 w 4651"/>
                  <a:gd name="T25" fmla="*/ 62 h 1737"/>
                  <a:gd name="T26" fmla="*/ 683 w 4651"/>
                  <a:gd name="T27" fmla="*/ 0 h 1737"/>
                  <a:gd name="T28" fmla="*/ 496 w 4651"/>
                  <a:gd name="T29" fmla="*/ 62 h 1737"/>
                  <a:gd name="T30" fmla="*/ 248 w 4651"/>
                  <a:gd name="T31" fmla="*/ 93 h 1737"/>
                  <a:gd name="T32" fmla="*/ 0 w 4651"/>
                  <a:gd name="T33" fmla="*/ 589 h 1737"/>
                  <a:gd name="T34" fmla="*/ 63 w 4651"/>
                  <a:gd name="T35" fmla="*/ 620 h 1737"/>
                  <a:gd name="T36" fmla="*/ 187 w 4651"/>
                  <a:gd name="T37" fmla="*/ 713 h 1737"/>
                  <a:gd name="T38" fmla="*/ 403 w 4651"/>
                  <a:gd name="T39" fmla="*/ 775 h 1737"/>
                  <a:gd name="T40" fmla="*/ 527 w 4651"/>
                  <a:gd name="T41" fmla="*/ 899 h 1737"/>
                  <a:gd name="T42" fmla="*/ 559 w 4651"/>
                  <a:gd name="T43" fmla="*/ 1053 h 1737"/>
                  <a:gd name="T44" fmla="*/ 683 w 4651"/>
                  <a:gd name="T45" fmla="*/ 1116 h 1737"/>
                  <a:gd name="T46" fmla="*/ 837 w 4651"/>
                  <a:gd name="T47" fmla="*/ 1240 h 1737"/>
                  <a:gd name="T48" fmla="*/ 961 w 4651"/>
                  <a:gd name="T49" fmla="*/ 1301 h 1737"/>
                  <a:gd name="T50" fmla="*/ 2511 w 4651"/>
                  <a:gd name="T51" fmla="*/ 1301 h 1737"/>
                  <a:gd name="T52" fmla="*/ 2604 w 4651"/>
                  <a:gd name="T53" fmla="*/ 1364 h 1737"/>
                  <a:gd name="T54" fmla="*/ 2759 w 4651"/>
                  <a:gd name="T55" fmla="*/ 1364 h 1737"/>
                  <a:gd name="T56" fmla="*/ 2852 w 4651"/>
                  <a:gd name="T57" fmla="*/ 1395 h 1737"/>
                  <a:gd name="T58" fmla="*/ 3162 w 4651"/>
                  <a:gd name="T59" fmla="*/ 1488 h 1737"/>
                  <a:gd name="T60" fmla="*/ 3255 w 4651"/>
                  <a:gd name="T61" fmla="*/ 1612 h 1737"/>
                  <a:gd name="T62" fmla="*/ 3317 w 4651"/>
                  <a:gd name="T63" fmla="*/ 1705 h 1737"/>
                  <a:gd name="T64" fmla="*/ 3534 w 4651"/>
                  <a:gd name="T65" fmla="*/ 1643 h 1737"/>
                  <a:gd name="T66" fmla="*/ 3813 w 4651"/>
                  <a:gd name="T67" fmla="*/ 1549 h 1737"/>
                  <a:gd name="T68" fmla="*/ 3906 w 4651"/>
                  <a:gd name="T69" fmla="*/ 1457 h 1737"/>
                  <a:gd name="T70" fmla="*/ 4122 w 4651"/>
                  <a:gd name="T71" fmla="*/ 1240 h 1737"/>
                  <a:gd name="T72" fmla="*/ 4370 w 4651"/>
                  <a:gd name="T73" fmla="*/ 1240 h 1737"/>
                  <a:gd name="T74" fmla="*/ 4650 w 4651"/>
                  <a:gd name="T75" fmla="*/ 1085 h 1737"/>
                  <a:gd name="T76" fmla="*/ 4494 w 4651"/>
                  <a:gd name="T77" fmla="*/ 1085 h 1737"/>
                  <a:gd name="T78" fmla="*/ 4464 w 4651"/>
                  <a:gd name="T79" fmla="*/ 992 h 1737"/>
                  <a:gd name="T80" fmla="*/ 4309 w 4651"/>
                  <a:gd name="T81" fmla="*/ 929 h 1737"/>
                  <a:gd name="T82" fmla="*/ 4278 w 4651"/>
                  <a:gd name="T83" fmla="*/ 805 h 1737"/>
                  <a:gd name="T84" fmla="*/ 4216 w 4651"/>
                  <a:gd name="T85" fmla="*/ 681 h 1737"/>
                  <a:gd name="T86" fmla="*/ 4154 w 4651"/>
                  <a:gd name="T87" fmla="*/ 744 h 1737"/>
                  <a:gd name="T88" fmla="*/ 3998 w 4651"/>
                  <a:gd name="T89" fmla="*/ 775 h 1737"/>
                  <a:gd name="T90" fmla="*/ 3874 w 4651"/>
                  <a:gd name="T91" fmla="*/ 681 h 1737"/>
                  <a:gd name="T92" fmla="*/ 3844 w 4651"/>
                  <a:gd name="T93" fmla="*/ 589 h 1737"/>
                  <a:gd name="T94" fmla="*/ 3658 w 4651"/>
                  <a:gd name="T95" fmla="*/ 527 h 1737"/>
                  <a:gd name="T96" fmla="*/ 3503 w 4651"/>
                  <a:gd name="T97" fmla="*/ 527 h 1737"/>
                  <a:gd name="T98" fmla="*/ 3441 w 4651"/>
                  <a:gd name="T99" fmla="*/ 744 h 1737"/>
                  <a:gd name="T100" fmla="*/ 3441 w 4651"/>
                  <a:gd name="T101" fmla="*/ 992 h 1737"/>
                  <a:gd name="T102" fmla="*/ 3441 w 4651"/>
                  <a:gd name="T103" fmla="*/ 1209 h 1737"/>
                  <a:gd name="T104" fmla="*/ 3286 w 4651"/>
                  <a:gd name="T105" fmla="*/ 1209 h 1737"/>
                  <a:gd name="T106" fmla="*/ 3193 w 4651"/>
                  <a:gd name="T107" fmla="*/ 1023 h 1737"/>
                  <a:gd name="T108" fmla="*/ 2914 w 4651"/>
                  <a:gd name="T109" fmla="*/ 929 h 1737"/>
                  <a:gd name="T110" fmla="*/ 2635 w 4651"/>
                  <a:gd name="T111" fmla="*/ 868 h 1737"/>
                  <a:gd name="T112" fmla="*/ 2480 w 4651"/>
                  <a:gd name="T113" fmla="*/ 681 h 1737"/>
                  <a:gd name="T114" fmla="*/ 2604 w 4651"/>
                  <a:gd name="T115" fmla="*/ 496 h 1737"/>
                  <a:gd name="T116" fmla="*/ 2635 w 4651"/>
                  <a:gd name="T117" fmla="*/ 433 h 1737"/>
                  <a:gd name="T118" fmla="*/ 2759 w 4651"/>
                  <a:gd name="T119" fmla="*/ 403 h 1737"/>
                  <a:gd name="T120" fmla="*/ 2883 w 4651"/>
                  <a:gd name="T121" fmla="*/ 372 h 1737"/>
                  <a:gd name="T122" fmla="*/ 2883 w 4651"/>
                  <a:gd name="T123" fmla="*/ 186 h 1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4651" h="1737">
                    <a:moveTo>
                      <a:pt x="2945" y="186"/>
                    </a:moveTo>
                    <a:lnTo>
                      <a:pt x="2945" y="186"/>
                    </a:lnTo>
                    <a:cubicBezTo>
                      <a:pt x="2914" y="186"/>
                      <a:pt x="2914" y="155"/>
                      <a:pt x="2914" y="155"/>
                    </a:cubicBezTo>
                    <a:lnTo>
                      <a:pt x="2914" y="155"/>
                    </a:lnTo>
                    <a:cubicBezTo>
                      <a:pt x="2914" y="124"/>
                      <a:pt x="2883" y="93"/>
                      <a:pt x="2852" y="93"/>
                    </a:cubicBezTo>
                    <a:lnTo>
                      <a:pt x="2852" y="93"/>
                    </a:lnTo>
                    <a:cubicBezTo>
                      <a:pt x="2821" y="93"/>
                      <a:pt x="2821" y="124"/>
                      <a:pt x="2790" y="124"/>
                    </a:cubicBezTo>
                    <a:cubicBezTo>
                      <a:pt x="2759" y="155"/>
                      <a:pt x="2759" y="155"/>
                      <a:pt x="2759" y="155"/>
                    </a:cubicBezTo>
                    <a:cubicBezTo>
                      <a:pt x="2759" y="124"/>
                      <a:pt x="2759" y="124"/>
                      <a:pt x="2759" y="124"/>
                    </a:cubicBezTo>
                    <a:cubicBezTo>
                      <a:pt x="2759" y="124"/>
                      <a:pt x="2759" y="93"/>
                      <a:pt x="2759" y="62"/>
                    </a:cubicBezTo>
                    <a:cubicBezTo>
                      <a:pt x="2728" y="62"/>
                      <a:pt x="2697" y="62"/>
                      <a:pt x="2666" y="62"/>
                    </a:cubicBezTo>
                    <a:lnTo>
                      <a:pt x="2635" y="62"/>
                    </a:lnTo>
                    <a:lnTo>
                      <a:pt x="2635" y="62"/>
                    </a:lnTo>
                    <a:cubicBezTo>
                      <a:pt x="2604" y="62"/>
                      <a:pt x="2604" y="62"/>
                      <a:pt x="2604" y="62"/>
                    </a:cubicBezTo>
                    <a:lnTo>
                      <a:pt x="2604" y="62"/>
                    </a:lnTo>
                    <a:cubicBezTo>
                      <a:pt x="2635" y="93"/>
                      <a:pt x="2604" y="124"/>
                      <a:pt x="2604" y="124"/>
                    </a:cubicBezTo>
                    <a:cubicBezTo>
                      <a:pt x="2604" y="124"/>
                      <a:pt x="2604" y="124"/>
                      <a:pt x="2573" y="155"/>
                    </a:cubicBezTo>
                    <a:cubicBezTo>
                      <a:pt x="2542" y="155"/>
                      <a:pt x="2542" y="155"/>
                      <a:pt x="2542" y="155"/>
                    </a:cubicBezTo>
                    <a:lnTo>
                      <a:pt x="2542" y="155"/>
                    </a:lnTo>
                    <a:cubicBezTo>
                      <a:pt x="2511" y="155"/>
                      <a:pt x="2511" y="155"/>
                      <a:pt x="2511" y="155"/>
                    </a:cubicBezTo>
                    <a:lnTo>
                      <a:pt x="2511" y="155"/>
                    </a:lnTo>
                    <a:cubicBezTo>
                      <a:pt x="2511" y="186"/>
                      <a:pt x="2480" y="217"/>
                      <a:pt x="2480" y="217"/>
                    </a:cubicBezTo>
                    <a:cubicBezTo>
                      <a:pt x="2449" y="279"/>
                      <a:pt x="2449" y="279"/>
                      <a:pt x="2449" y="279"/>
                    </a:cubicBezTo>
                    <a:cubicBezTo>
                      <a:pt x="2418" y="155"/>
                      <a:pt x="2418" y="155"/>
                      <a:pt x="2418" y="155"/>
                    </a:cubicBezTo>
                    <a:cubicBezTo>
                      <a:pt x="2418" y="124"/>
                      <a:pt x="2418" y="124"/>
                      <a:pt x="2418" y="124"/>
                    </a:cubicBezTo>
                    <a:cubicBezTo>
                      <a:pt x="2418" y="155"/>
                      <a:pt x="2387" y="155"/>
                      <a:pt x="2387" y="155"/>
                    </a:cubicBezTo>
                    <a:lnTo>
                      <a:pt x="2387" y="155"/>
                    </a:lnTo>
                    <a:cubicBezTo>
                      <a:pt x="2387" y="155"/>
                      <a:pt x="2387" y="186"/>
                      <a:pt x="2356" y="186"/>
                    </a:cubicBezTo>
                    <a:lnTo>
                      <a:pt x="2356" y="186"/>
                    </a:lnTo>
                    <a:lnTo>
                      <a:pt x="2325" y="186"/>
                    </a:lnTo>
                    <a:lnTo>
                      <a:pt x="2325" y="186"/>
                    </a:lnTo>
                    <a:lnTo>
                      <a:pt x="2325" y="186"/>
                    </a:lnTo>
                    <a:cubicBezTo>
                      <a:pt x="2294" y="186"/>
                      <a:pt x="2294" y="186"/>
                      <a:pt x="2294" y="186"/>
                    </a:cubicBezTo>
                    <a:cubicBezTo>
                      <a:pt x="2294" y="186"/>
                      <a:pt x="2294" y="186"/>
                      <a:pt x="2263" y="186"/>
                    </a:cubicBezTo>
                    <a:lnTo>
                      <a:pt x="2263" y="186"/>
                    </a:lnTo>
                    <a:cubicBezTo>
                      <a:pt x="2263" y="186"/>
                      <a:pt x="2232" y="186"/>
                      <a:pt x="2232" y="155"/>
                    </a:cubicBezTo>
                    <a:lnTo>
                      <a:pt x="2232" y="155"/>
                    </a:lnTo>
                    <a:lnTo>
                      <a:pt x="2232" y="155"/>
                    </a:lnTo>
                    <a:cubicBezTo>
                      <a:pt x="2201" y="155"/>
                      <a:pt x="2201" y="155"/>
                      <a:pt x="2201" y="186"/>
                    </a:cubicBezTo>
                    <a:cubicBezTo>
                      <a:pt x="2170" y="186"/>
                      <a:pt x="2170" y="186"/>
                      <a:pt x="2139" y="186"/>
                    </a:cubicBezTo>
                    <a:lnTo>
                      <a:pt x="2139" y="186"/>
                    </a:lnTo>
                    <a:lnTo>
                      <a:pt x="2139" y="186"/>
                    </a:lnTo>
                    <a:cubicBezTo>
                      <a:pt x="2108" y="186"/>
                      <a:pt x="2108" y="186"/>
                      <a:pt x="2077" y="186"/>
                    </a:cubicBezTo>
                    <a:cubicBezTo>
                      <a:pt x="2077" y="155"/>
                      <a:pt x="2077" y="155"/>
                      <a:pt x="2077" y="155"/>
                    </a:cubicBezTo>
                    <a:lnTo>
                      <a:pt x="2077" y="155"/>
                    </a:lnTo>
                    <a:cubicBezTo>
                      <a:pt x="2046" y="155"/>
                      <a:pt x="2046" y="155"/>
                      <a:pt x="2046" y="155"/>
                    </a:cubicBezTo>
                    <a:lnTo>
                      <a:pt x="2046" y="155"/>
                    </a:lnTo>
                    <a:lnTo>
                      <a:pt x="2046" y="155"/>
                    </a:lnTo>
                    <a:lnTo>
                      <a:pt x="2015" y="155"/>
                    </a:lnTo>
                    <a:cubicBezTo>
                      <a:pt x="2015" y="155"/>
                      <a:pt x="2015" y="155"/>
                      <a:pt x="1984" y="155"/>
                    </a:cubicBezTo>
                    <a:lnTo>
                      <a:pt x="1984" y="155"/>
                    </a:lnTo>
                    <a:cubicBezTo>
                      <a:pt x="1953" y="155"/>
                      <a:pt x="1953" y="124"/>
                      <a:pt x="1922" y="124"/>
                    </a:cubicBezTo>
                    <a:cubicBezTo>
                      <a:pt x="1922" y="124"/>
                      <a:pt x="1922" y="124"/>
                      <a:pt x="1891" y="155"/>
                    </a:cubicBezTo>
                    <a:cubicBezTo>
                      <a:pt x="1891" y="155"/>
                      <a:pt x="1891" y="155"/>
                      <a:pt x="1860" y="155"/>
                    </a:cubicBezTo>
                    <a:lnTo>
                      <a:pt x="1860" y="155"/>
                    </a:lnTo>
                    <a:lnTo>
                      <a:pt x="1829" y="155"/>
                    </a:lnTo>
                    <a:lnTo>
                      <a:pt x="1860" y="155"/>
                    </a:lnTo>
                    <a:cubicBezTo>
                      <a:pt x="1860" y="186"/>
                      <a:pt x="1860" y="186"/>
                      <a:pt x="1860" y="186"/>
                    </a:cubicBezTo>
                    <a:cubicBezTo>
                      <a:pt x="1860" y="217"/>
                      <a:pt x="1860" y="248"/>
                      <a:pt x="1860" y="248"/>
                    </a:cubicBezTo>
                    <a:cubicBezTo>
                      <a:pt x="1829" y="310"/>
                      <a:pt x="1829" y="310"/>
                      <a:pt x="1829" y="310"/>
                    </a:cubicBezTo>
                    <a:cubicBezTo>
                      <a:pt x="1829" y="248"/>
                      <a:pt x="1829" y="248"/>
                      <a:pt x="1829" y="248"/>
                    </a:cubicBezTo>
                    <a:cubicBezTo>
                      <a:pt x="1799" y="248"/>
                      <a:pt x="1799" y="217"/>
                      <a:pt x="1799" y="217"/>
                    </a:cubicBezTo>
                    <a:lnTo>
                      <a:pt x="1799" y="217"/>
                    </a:lnTo>
                    <a:cubicBezTo>
                      <a:pt x="1767" y="186"/>
                      <a:pt x="1767" y="186"/>
                      <a:pt x="1767" y="186"/>
                    </a:cubicBezTo>
                    <a:lnTo>
                      <a:pt x="1767" y="186"/>
                    </a:lnTo>
                    <a:lnTo>
                      <a:pt x="1767" y="186"/>
                    </a:lnTo>
                    <a:lnTo>
                      <a:pt x="1736" y="186"/>
                    </a:lnTo>
                    <a:lnTo>
                      <a:pt x="1705" y="186"/>
                    </a:lnTo>
                    <a:cubicBezTo>
                      <a:pt x="1705" y="155"/>
                      <a:pt x="1705" y="155"/>
                      <a:pt x="1675" y="155"/>
                    </a:cubicBezTo>
                    <a:lnTo>
                      <a:pt x="1675" y="155"/>
                    </a:lnTo>
                    <a:lnTo>
                      <a:pt x="1675" y="155"/>
                    </a:lnTo>
                    <a:lnTo>
                      <a:pt x="1643" y="155"/>
                    </a:lnTo>
                    <a:lnTo>
                      <a:pt x="1643" y="155"/>
                    </a:lnTo>
                    <a:lnTo>
                      <a:pt x="1643" y="155"/>
                    </a:lnTo>
                    <a:lnTo>
                      <a:pt x="1612" y="186"/>
                    </a:lnTo>
                    <a:cubicBezTo>
                      <a:pt x="1612" y="186"/>
                      <a:pt x="1612" y="186"/>
                      <a:pt x="1581" y="186"/>
                    </a:cubicBezTo>
                    <a:lnTo>
                      <a:pt x="1551" y="186"/>
                    </a:lnTo>
                    <a:cubicBezTo>
                      <a:pt x="1519" y="186"/>
                      <a:pt x="1519" y="186"/>
                      <a:pt x="1519" y="186"/>
                    </a:cubicBezTo>
                    <a:cubicBezTo>
                      <a:pt x="1519" y="186"/>
                      <a:pt x="1519" y="186"/>
                      <a:pt x="1488" y="186"/>
                    </a:cubicBezTo>
                    <a:lnTo>
                      <a:pt x="1457" y="186"/>
                    </a:lnTo>
                    <a:lnTo>
                      <a:pt x="1427" y="186"/>
                    </a:lnTo>
                    <a:lnTo>
                      <a:pt x="1395" y="186"/>
                    </a:lnTo>
                    <a:cubicBezTo>
                      <a:pt x="1364" y="155"/>
                      <a:pt x="1364" y="155"/>
                      <a:pt x="1364" y="155"/>
                    </a:cubicBezTo>
                    <a:cubicBezTo>
                      <a:pt x="1395" y="93"/>
                      <a:pt x="1395" y="93"/>
                      <a:pt x="1395" y="93"/>
                    </a:cubicBezTo>
                    <a:cubicBezTo>
                      <a:pt x="1364" y="93"/>
                      <a:pt x="1303" y="93"/>
                      <a:pt x="1303" y="93"/>
                    </a:cubicBezTo>
                    <a:cubicBezTo>
                      <a:pt x="1271" y="93"/>
                      <a:pt x="1240" y="93"/>
                      <a:pt x="1209" y="93"/>
                    </a:cubicBezTo>
                    <a:lnTo>
                      <a:pt x="1209" y="93"/>
                    </a:lnTo>
                    <a:cubicBezTo>
                      <a:pt x="1179" y="62"/>
                      <a:pt x="1147" y="62"/>
                      <a:pt x="1147" y="62"/>
                    </a:cubicBezTo>
                    <a:lnTo>
                      <a:pt x="1147" y="62"/>
                    </a:lnTo>
                    <a:lnTo>
                      <a:pt x="1147" y="62"/>
                    </a:lnTo>
                    <a:cubicBezTo>
                      <a:pt x="1116" y="62"/>
                      <a:pt x="1116" y="62"/>
                      <a:pt x="1085" y="62"/>
                    </a:cubicBezTo>
                    <a:cubicBezTo>
                      <a:pt x="1085" y="62"/>
                      <a:pt x="1055" y="62"/>
                      <a:pt x="992" y="62"/>
                    </a:cubicBezTo>
                    <a:lnTo>
                      <a:pt x="992" y="62"/>
                    </a:lnTo>
                    <a:lnTo>
                      <a:pt x="992" y="62"/>
                    </a:lnTo>
                    <a:lnTo>
                      <a:pt x="961" y="62"/>
                    </a:lnTo>
                    <a:cubicBezTo>
                      <a:pt x="961" y="93"/>
                      <a:pt x="931" y="93"/>
                      <a:pt x="931" y="93"/>
                    </a:cubicBezTo>
                    <a:lnTo>
                      <a:pt x="931" y="93"/>
                    </a:lnTo>
                    <a:lnTo>
                      <a:pt x="931" y="93"/>
                    </a:lnTo>
                    <a:lnTo>
                      <a:pt x="931" y="93"/>
                    </a:lnTo>
                    <a:cubicBezTo>
                      <a:pt x="931" y="93"/>
                      <a:pt x="931" y="93"/>
                      <a:pt x="899" y="93"/>
                    </a:cubicBezTo>
                    <a:cubicBezTo>
                      <a:pt x="899" y="93"/>
                      <a:pt x="899" y="62"/>
                      <a:pt x="868" y="62"/>
                    </a:cubicBezTo>
                    <a:lnTo>
                      <a:pt x="868" y="62"/>
                    </a:lnTo>
                    <a:cubicBezTo>
                      <a:pt x="868" y="62"/>
                      <a:pt x="868" y="62"/>
                      <a:pt x="868" y="31"/>
                    </a:cubicBezTo>
                    <a:cubicBezTo>
                      <a:pt x="837" y="62"/>
                      <a:pt x="837" y="62"/>
                      <a:pt x="837" y="62"/>
                    </a:cubicBezTo>
                    <a:cubicBezTo>
                      <a:pt x="837" y="93"/>
                      <a:pt x="837" y="93"/>
                      <a:pt x="807" y="93"/>
                    </a:cubicBezTo>
                    <a:lnTo>
                      <a:pt x="775" y="62"/>
                    </a:lnTo>
                    <a:lnTo>
                      <a:pt x="775" y="62"/>
                    </a:lnTo>
                    <a:cubicBezTo>
                      <a:pt x="744" y="62"/>
                      <a:pt x="744" y="62"/>
                      <a:pt x="744" y="62"/>
                    </a:cubicBezTo>
                    <a:cubicBezTo>
                      <a:pt x="744" y="62"/>
                      <a:pt x="713" y="0"/>
                      <a:pt x="683" y="0"/>
                    </a:cubicBezTo>
                    <a:lnTo>
                      <a:pt x="683" y="0"/>
                    </a:lnTo>
                    <a:lnTo>
                      <a:pt x="683" y="0"/>
                    </a:lnTo>
                    <a:lnTo>
                      <a:pt x="683" y="0"/>
                    </a:lnTo>
                    <a:lnTo>
                      <a:pt x="683" y="0"/>
                    </a:lnTo>
                    <a:cubicBezTo>
                      <a:pt x="683" y="0"/>
                      <a:pt x="683" y="31"/>
                      <a:pt x="651" y="31"/>
                    </a:cubicBezTo>
                    <a:lnTo>
                      <a:pt x="620" y="31"/>
                    </a:lnTo>
                    <a:lnTo>
                      <a:pt x="620" y="31"/>
                    </a:lnTo>
                    <a:lnTo>
                      <a:pt x="620" y="31"/>
                    </a:lnTo>
                    <a:cubicBezTo>
                      <a:pt x="620" y="31"/>
                      <a:pt x="589" y="31"/>
                      <a:pt x="589" y="62"/>
                    </a:cubicBezTo>
                    <a:lnTo>
                      <a:pt x="559" y="62"/>
                    </a:lnTo>
                    <a:cubicBezTo>
                      <a:pt x="559" y="62"/>
                      <a:pt x="527" y="62"/>
                      <a:pt x="496" y="62"/>
                    </a:cubicBezTo>
                    <a:cubicBezTo>
                      <a:pt x="496" y="62"/>
                      <a:pt x="496" y="62"/>
                      <a:pt x="465" y="62"/>
                    </a:cubicBezTo>
                    <a:cubicBezTo>
                      <a:pt x="465" y="62"/>
                      <a:pt x="465" y="93"/>
                      <a:pt x="435" y="93"/>
                    </a:cubicBezTo>
                    <a:cubicBezTo>
                      <a:pt x="403" y="93"/>
                      <a:pt x="403" y="93"/>
                      <a:pt x="372" y="93"/>
                    </a:cubicBezTo>
                    <a:cubicBezTo>
                      <a:pt x="372" y="93"/>
                      <a:pt x="341" y="93"/>
                      <a:pt x="341" y="124"/>
                    </a:cubicBezTo>
                    <a:lnTo>
                      <a:pt x="341" y="124"/>
                    </a:lnTo>
                    <a:cubicBezTo>
                      <a:pt x="341" y="124"/>
                      <a:pt x="341" y="124"/>
                      <a:pt x="311" y="124"/>
                    </a:cubicBezTo>
                    <a:cubicBezTo>
                      <a:pt x="311" y="124"/>
                      <a:pt x="311" y="124"/>
                      <a:pt x="279" y="124"/>
                    </a:cubicBezTo>
                    <a:lnTo>
                      <a:pt x="248" y="93"/>
                    </a:lnTo>
                    <a:cubicBezTo>
                      <a:pt x="218" y="93"/>
                      <a:pt x="187" y="93"/>
                      <a:pt x="124" y="93"/>
                    </a:cubicBezTo>
                    <a:lnTo>
                      <a:pt x="124" y="93"/>
                    </a:lnTo>
                    <a:cubicBezTo>
                      <a:pt x="94" y="93"/>
                      <a:pt x="94" y="93"/>
                      <a:pt x="94" y="62"/>
                    </a:cubicBezTo>
                    <a:cubicBezTo>
                      <a:pt x="63" y="62"/>
                      <a:pt x="63" y="62"/>
                      <a:pt x="63" y="62"/>
                    </a:cubicBezTo>
                    <a:lnTo>
                      <a:pt x="31" y="62"/>
                    </a:lnTo>
                    <a:cubicBezTo>
                      <a:pt x="0" y="62"/>
                      <a:pt x="0" y="62"/>
                      <a:pt x="0" y="62"/>
                    </a:cubicBezTo>
                    <a:cubicBezTo>
                      <a:pt x="0" y="589"/>
                      <a:pt x="0" y="589"/>
                      <a:pt x="0" y="589"/>
                    </a:cubicBezTo>
                    <a:lnTo>
                      <a:pt x="0" y="589"/>
                    </a:lnTo>
                    <a:lnTo>
                      <a:pt x="0" y="589"/>
                    </a:lnTo>
                    <a:lnTo>
                      <a:pt x="0" y="589"/>
                    </a:lnTo>
                    <a:cubicBezTo>
                      <a:pt x="31" y="589"/>
                      <a:pt x="31" y="589"/>
                      <a:pt x="31" y="589"/>
                    </a:cubicBezTo>
                    <a:lnTo>
                      <a:pt x="31" y="620"/>
                    </a:lnTo>
                    <a:cubicBezTo>
                      <a:pt x="31" y="589"/>
                      <a:pt x="31" y="589"/>
                      <a:pt x="63" y="589"/>
                    </a:cubicBezTo>
                    <a:lnTo>
                      <a:pt x="63" y="589"/>
                    </a:lnTo>
                    <a:lnTo>
                      <a:pt x="63" y="589"/>
                    </a:lnTo>
                    <a:cubicBezTo>
                      <a:pt x="63" y="589"/>
                      <a:pt x="63" y="589"/>
                      <a:pt x="63" y="620"/>
                    </a:cubicBezTo>
                    <a:cubicBezTo>
                      <a:pt x="94" y="620"/>
                      <a:pt x="94" y="620"/>
                      <a:pt x="94" y="651"/>
                    </a:cubicBezTo>
                    <a:lnTo>
                      <a:pt x="94" y="651"/>
                    </a:lnTo>
                    <a:lnTo>
                      <a:pt x="94" y="651"/>
                    </a:lnTo>
                    <a:lnTo>
                      <a:pt x="94" y="651"/>
                    </a:lnTo>
                    <a:cubicBezTo>
                      <a:pt x="94" y="651"/>
                      <a:pt x="94" y="651"/>
                      <a:pt x="124" y="681"/>
                    </a:cubicBezTo>
                    <a:lnTo>
                      <a:pt x="124" y="681"/>
                    </a:lnTo>
                    <a:cubicBezTo>
                      <a:pt x="155" y="681"/>
                      <a:pt x="155" y="713"/>
                      <a:pt x="155" y="713"/>
                    </a:cubicBezTo>
                    <a:lnTo>
                      <a:pt x="187" y="713"/>
                    </a:lnTo>
                    <a:lnTo>
                      <a:pt x="218" y="713"/>
                    </a:lnTo>
                    <a:lnTo>
                      <a:pt x="248" y="713"/>
                    </a:lnTo>
                    <a:cubicBezTo>
                      <a:pt x="248" y="744"/>
                      <a:pt x="248" y="744"/>
                      <a:pt x="248" y="744"/>
                    </a:cubicBezTo>
                    <a:cubicBezTo>
                      <a:pt x="248" y="713"/>
                      <a:pt x="279" y="713"/>
                      <a:pt x="279" y="713"/>
                    </a:cubicBezTo>
                    <a:cubicBezTo>
                      <a:pt x="279" y="713"/>
                      <a:pt x="279" y="713"/>
                      <a:pt x="311" y="713"/>
                    </a:cubicBezTo>
                    <a:lnTo>
                      <a:pt x="311" y="713"/>
                    </a:lnTo>
                    <a:cubicBezTo>
                      <a:pt x="341" y="744"/>
                      <a:pt x="403" y="775"/>
                      <a:pt x="403" y="775"/>
                    </a:cubicBezTo>
                    <a:lnTo>
                      <a:pt x="403" y="775"/>
                    </a:lnTo>
                    <a:lnTo>
                      <a:pt x="403" y="805"/>
                    </a:lnTo>
                    <a:lnTo>
                      <a:pt x="403" y="805"/>
                    </a:lnTo>
                    <a:cubicBezTo>
                      <a:pt x="435" y="837"/>
                      <a:pt x="435" y="837"/>
                      <a:pt x="435" y="837"/>
                    </a:cubicBezTo>
                    <a:lnTo>
                      <a:pt x="435" y="868"/>
                    </a:lnTo>
                    <a:cubicBezTo>
                      <a:pt x="465" y="899"/>
                      <a:pt x="465" y="899"/>
                      <a:pt x="465" y="899"/>
                    </a:cubicBezTo>
                    <a:cubicBezTo>
                      <a:pt x="465" y="899"/>
                      <a:pt x="496" y="899"/>
                      <a:pt x="496" y="868"/>
                    </a:cubicBezTo>
                    <a:cubicBezTo>
                      <a:pt x="527" y="868"/>
                      <a:pt x="527" y="868"/>
                      <a:pt x="527" y="868"/>
                    </a:cubicBezTo>
                    <a:cubicBezTo>
                      <a:pt x="527" y="899"/>
                      <a:pt x="527" y="899"/>
                      <a:pt x="527" y="899"/>
                    </a:cubicBezTo>
                    <a:lnTo>
                      <a:pt x="527" y="899"/>
                    </a:lnTo>
                    <a:lnTo>
                      <a:pt x="527" y="899"/>
                    </a:lnTo>
                    <a:cubicBezTo>
                      <a:pt x="527" y="899"/>
                      <a:pt x="527" y="929"/>
                      <a:pt x="559" y="929"/>
                    </a:cubicBezTo>
                    <a:cubicBezTo>
                      <a:pt x="559" y="929"/>
                      <a:pt x="559" y="929"/>
                      <a:pt x="559" y="960"/>
                    </a:cubicBezTo>
                    <a:lnTo>
                      <a:pt x="559" y="960"/>
                    </a:lnTo>
                    <a:lnTo>
                      <a:pt x="559" y="992"/>
                    </a:lnTo>
                    <a:cubicBezTo>
                      <a:pt x="559" y="992"/>
                      <a:pt x="589" y="1023"/>
                      <a:pt x="559" y="1023"/>
                    </a:cubicBezTo>
                    <a:lnTo>
                      <a:pt x="559" y="1053"/>
                    </a:lnTo>
                    <a:cubicBezTo>
                      <a:pt x="589" y="1023"/>
                      <a:pt x="589" y="1023"/>
                      <a:pt x="589" y="1023"/>
                    </a:cubicBezTo>
                    <a:cubicBezTo>
                      <a:pt x="589" y="1023"/>
                      <a:pt x="620" y="1023"/>
                      <a:pt x="620" y="1053"/>
                    </a:cubicBezTo>
                    <a:lnTo>
                      <a:pt x="620" y="1053"/>
                    </a:lnTo>
                    <a:cubicBezTo>
                      <a:pt x="651" y="1053"/>
                      <a:pt x="651" y="1053"/>
                      <a:pt x="651" y="1053"/>
                    </a:cubicBezTo>
                    <a:cubicBezTo>
                      <a:pt x="651" y="1085"/>
                      <a:pt x="651" y="1085"/>
                      <a:pt x="651" y="1116"/>
                    </a:cubicBezTo>
                    <a:lnTo>
                      <a:pt x="651" y="1116"/>
                    </a:lnTo>
                    <a:lnTo>
                      <a:pt x="651" y="1116"/>
                    </a:lnTo>
                    <a:lnTo>
                      <a:pt x="683" y="1116"/>
                    </a:lnTo>
                    <a:cubicBezTo>
                      <a:pt x="713" y="1116"/>
                      <a:pt x="713" y="1116"/>
                      <a:pt x="713" y="1116"/>
                    </a:cubicBezTo>
                    <a:cubicBezTo>
                      <a:pt x="744" y="1177"/>
                      <a:pt x="744" y="1177"/>
                      <a:pt x="744" y="1177"/>
                    </a:cubicBezTo>
                    <a:lnTo>
                      <a:pt x="713" y="1177"/>
                    </a:lnTo>
                    <a:cubicBezTo>
                      <a:pt x="713" y="1177"/>
                      <a:pt x="713" y="1177"/>
                      <a:pt x="713" y="1209"/>
                    </a:cubicBezTo>
                    <a:lnTo>
                      <a:pt x="713" y="1209"/>
                    </a:lnTo>
                    <a:cubicBezTo>
                      <a:pt x="744" y="1209"/>
                      <a:pt x="744" y="1209"/>
                      <a:pt x="744" y="1209"/>
                    </a:cubicBezTo>
                    <a:cubicBezTo>
                      <a:pt x="775" y="1209"/>
                      <a:pt x="775" y="1209"/>
                      <a:pt x="775" y="1240"/>
                    </a:cubicBezTo>
                    <a:cubicBezTo>
                      <a:pt x="807" y="1240"/>
                      <a:pt x="807" y="1240"/>
                      <a:pt x="837" y="1240"/>
                    </a:cubicBezTo>
                    <a:lnTo>
                      <a:pt x="837" y="1240"/>
                    </a:lnTo>
                    <a:cubicBezTo>
                      <a:pt x="837" y="1209"/>
                      <a:pt x="868" y="1209"/>
                      <a:pt x="868" y="1209"/>
                    </a:cubicBezTo>
                    <a:lnTo>
                      <a:pt x="868" y="1209"/>
                    </a:lnTo>
                    <a:cubicBezTo>
                      <a:pt x="899" y="1209"/>
                      <a:pt x="899" y="1240"/>
                      <a:pt x="899" y="1240"/>
                    </a:cubicBezTo>
                    <a:cubicBezTo>
                      <a:pt x="899" y="1271"/>
                      <a:pt x="931" y="1271"/>
                      <a:pt x="931" y="1301"/>
                    </a:cubicBezTo>
                    <a:lnTo>
                      <a:pt x="931" y="1301"/>
                    </a:lnTo>
                    <a:lnTo>
                      <a:pt x="931" y="1301"/>
                    </a:lnTo>
                    <a:cubicBezTo>
                      <a:pt x="931" y="1301"/>
                      <a:pt x="931" y="1301"/>
                      <a:pt x="961" y="1301"/>
                    </a:cubicBezTo>
                    <a:lnTo>
                      <a:pt x="992" y="1301"/>
                    </a:lnTo>
                    <a:cubicBezTo>
                      <a:pt x="992" y="1333"/>
                      <a:pt x="992" y="1333"/>
                      <a:pt x="992" y="1333"/>
                    </a:cubicBezTo>
                    <a:cubicBezTo>
                      <a:pt x="2480" y="1333"/>
                      <a:pt x="2480" y="1333"/>
                      <a:pt x="2480" y="1333"/>
                    </a:cubicBezTo>
                    <a:cubicBezTo>
                      <a:pt x="2480" y="1301"/>
                      <a:pt x="2511" y="1301"/>
                      <a:pt x="2511" y="1301"/>
                    </a:cubicBezTo>
                    <a:lnTo>
                      <a:pt x="2511" y="1301"/>
                    </a:lnTo>
                    <a:lnTo>
                      <a:pt x="2511" y="1301"/>
                    </a:lnTo>
                    <a:lnTo>
                      <a:pt x="2511" y="1301"/>
                    </a:lnTo>
                    <a:lnTo>
                      <a:pt x="2511" y="1301"/>
                    </a:lnTo>
                    <a:cubicBezTo>
                      <a:pt x="2542" y="1301"/>
                      <a:pt x="2542" y="1333"/>
                      <a:pt x="2542" y="1333"/>
                    </a:cubicBezTo>
                    <a:lnTo>
                      <a:pt x="2542" y="1333"/>
                    </a:lnTo>
                    <a:lnTo>
                      <a:pt x="2542" y="1333"/>
                    </a:lnTo>
                    <a:cubicBezTo>
                      <a:pt x="2542" y="1364"/>
                      <a:pt x="2573" y="1364"/>
                      <a:pt x="2573" y="1364"/>
                    </a:cubicBezTo>
                    <a:lnTo>
                      <a:pt x="2573" y="1364"/>
                    </a:lnTo>
                    <a:cubicBezTo>
                      <a:pt x="2573" y="1364"/>
                      <a:pt x="2573" y="1364"/>
                      <a:pt x="2604" y="1364"/>
                    </a:cubicBezTo>
                    <a:lnTo>
                      <a:pt x="2604" y="1364"/>
                    </a:lnTo>
                    <a:lnTo>
                      <a:pt x="2604" y="1364"/>
                    </a:lnTo>
                    <a:cubicBezTo>
                      <a:pt x="2635" y="1364"/>
                      <a:pt x="2635" y="1364"/>
                      <a:pt x="2635" y="1364"/>
                    </a:cubicBezTo>
                    <a:cubicBezTo>
                      <a:pt x="2666" y="1364"/>
                      <a:pt x="2697" y="1364"/>
                      <a:pt x="2697" y="1395"/>
                    </a:cubicBezTo>
                    <a:lnTo>
                      <a:pt x="2697" y="1395"/>
                    </a:lnTo>
                    <a:cubicBezTo>
                      <a:pt x="2728" y="1364"/>
                      <a:pt x="2728" y="1364"/>
                      <a:pt x="2728" y="1364"/>
                    </a:cubicBezTo>
                    <a:lnTo>
                      <a:pt x="2728" y="1364"/>
                    </a:lnTo>
                    <a:lnTo>
                      <a:pt x="2728" y="1364"/>
                    </a:lnTo>
                    <a:cubicBezTo>
                      <a:pt x="2759" y="1364"/>
                      <a:pt x="2759" y="1364"/>
                      <a:pt x="2759" y="1364"/>
                    </a:cubicBezTo>
                    <a:lnTo>
                      <a:pt x="2759" y="1364"/>
                    </a:lnTo>
                    <a:cubicBezTo>
                      <a:pt x="2790" y="1364"/>
                      <a:pt x="2790" y="1364"/>
                      <a:pt x="2790" y="1364"/>
                    </a:cubicBezTo>
                    <a:lnTo>
                      <a:pt x="2790" y="1364"/>
                    </a:lnTo>
                    <a:cubicBezTo>
                      <a:pt x="2790" y="1364"/>
                      <a:pt x="2790" y="1364"/>
                      <a:pt x="2790" y="1395"/>
                    </a:cubicBezTo>
                    <a:lnTo>
                      <a:pt x="2790" y="1395"/>
                    </a:lnTo>
                    <a:lnTo>
                      <a:pt x="2790" y="1395"/>
                    </a:lnTo>
                    <a:cubicBezTo>
                      <a:pt x="2790" y="1395"/>
                      <a:pt x="2790" y="1395"/>
                      <a:pt x="2821" y="1395"/>
                    </a:cubicBezTo>
                    <a:lnTo>
                      <a:pt x="2821" y="1395"/>
                    </a:lnTo>
                    <a:cubicBezTo>
                      <a:pt x="2852" y="1395"/>
                      <a:pt x="2852" y="1395"/>
                      <a:pt x="2852" y="1395"/>
                    </a:cubicBezTo>
                    <a:lnTo>
                      <a:pt x="2852" y="1364"/>
                    </a:lnTo>
                    <a:cubicBezTo>
                      <a:pt x="2883" y="1333"/>
                      <a:pt x="2914" y="1333"/>
                      <a:pt x="2945" y="1301"/>
                    </a:cubicBezTo>
                    <a:cubicBezTo>
                      <a:pt x="2945" y="1301"/>
                      <a:pt x="2945" y="1301"/>
                      <a:pt x="2976" y="1301"/>
                    </a:cubicBezTo>
                    <a:lnTo>
                      <a:pt x="3007" y="1301"/>
                    </a:lnTo>
                    <a:cubicBezTo>
                      <a:pt x="3007" y="1301"/>
                      <a:pt x="3007" y="1333"/>
                      <a:pt x="3038" y="1333"/>
                    </a:cubicBezTo>
                    <a:cubicBezTo>
                      <a:pt x="3069" y="1333"/>
                      <a:pt x="3069" y="1364"/>
                      <a:pt x="3100" y="1395"/>
                    </a:cubicBezTo>
                    <a:cubicBezTo>
                      <a:pt x="3100" y="1425"/>
                      <a:pt x="3100" y="1425"/>
                      <a:pt x="3100" y="1457"/>
                    </a:cubicBezTo>
                    <a:cubicBezTo>
                      <a:pt x="3131" y="1488"/>
                      <a:pt x="3131" y="1488"/>
                      <a:pt x="3162" y="1488"/>
                    </a:cubicBezTo>
                    <a:lnTo>
                      <a:pt x="3193" y="1488"/>
                    </a:lnTo>
                    <a:lnTo>
                      <a:pt x="3193" y="1488"/>
                    </a:lnTo>
                    <a:lnTo>
                      <a:pt x="3224" y="1488"/>
                    </a:lnTo>
                    <a:lnTo>
                      <a:pt x="3224" y="1488"/>
                    </a:lnTo>
                    <a:lnTo>
                      <a:pt x="3255" y="1488"/>
                    </a:lnTo>
                    <a:cubicBezTo>
                      <a:pt x="3286" y="1519"/>
                      <a:pt x="3286" y="1519"/>
                      <a:pt x="3286" y="1549"/>
                    </a:cubicBezTo>
                    <a:cubicBezTo>
                      <a:pt x="3255" y="1549"/>
                      <a:pt x="3255" y="1581"/>
                      <a:pt x="3255" y="1581"/>
                    </a:cubicBezTo>
                    <a:cubicBezTo>
                      <a:pt x="3255" y="1581"/>
                      <a:pt x="3255" y="1581"/>
                      <a:pt x="3255" y="1612"/>
                    </a:cubicBezTo>
                    <a:cubicBezTo>
                      <a:pt x="3224" y="1612"/>
                      <a:pt x="3224" y="1612"/>
                      <a:pt x="3255" y="1612"/>
                    </a:cubicBezTo>
                    <a:cubicBezTo>
                      <a:pt x="3255" y="1643"/>
                      <a:pt x="3255" y="1643"/>
                      <a:pt x="3255" y="1643"/>
                    </a:cubicBezTo>
                    <a:cubicBezTo>
                      <a:pt x="3255" y="1673"/>
                      <a:pt x="3255" y="1705"/>
                      <a:pt x="3224" y="1705"/>
                    </a:cubicBezTo>
                    <a:cubicBezTo>
                      <a:pt x="3224" y="1736"/>
                      <a:pt x="3224" y="1736"/>
                      <a:pt x="3224" y="1736"/>
                    </a:cubicBezTo>
                    <a:lnTo>
                      <a:pt x="3224" y="1736"/>
                    </a:lnTo>
                    <a:lnTo>
                      <a:pt x="3255" y="1736"/>
                    </a:lnTo>
                    <a:lnTo>
                      <a:pt x="3255" y="1736"/>
                    </a:lnTo>
                    <a:cubicBezTo>
                      <a:pt x="3286" y="1705"/>
                      <a:pt x="3286" y="1705"/>
                      <a:pt x="3317" y="1705"/>
                    </a:cubicBezTo>
                    <a:lnTo>
                      <a:pt x="3317" y="1705"/>
                    </a:lnTo>
                    <a:cubicBezTo>
                      <a:pt x="3317" y="1705"/>
                      <a:pt x="3317" y="1705"/>
                      <a:pt x="3348" y="1705"/>
                    </a:cubicBezTo>
                    <a:lnTo>
                      <a:pt x="3348" y="1705"/>
                    </a:lnTo>
                    <a:lnTo>
                      <a:pt x="3379" y="1705"/>
                    </a:lnTo>
                    <a:lnTo>
                      <a:pt x="3379" y="1705"/>
                    </a:lnTo>
                    <a:cubicBezTo>
                      <a:pt x="3379" y="1673"/>
                      <a:pt x="3379" y="1673"/>
                      <a:pt x="3379" y="1643"/>
                    </a:cubicBezTo>
                    <a:cubicBezTo>
                      <a:pt x="3409" y="1643"/>
                      <a:pt x="3441" y="1643"/>
                      <a:pt x="3472" y="1643"/>
                    </a:cubicBezTo>
                    <a:cubicBezTo>
                      <a:pt x="3503" y="1643"/>
                      <a:pt x="3503" y="1643"/>
                      <a:pt x="3534" y="1643"/>
                    </a:cubicBezTo>
                    <a:cubicBezTo>
                      <a:pt x="3626" y="1581"/>
                      <a:pt x="3626" y="1581"/>
                      <a:pt x="3626" y="1581"/>
                    </a:cubicBezTo>
                    <a:lnTo>
                      <a:pt x="3626" y="1581"/>
                    </a:lnTo>
                    <a:cubicBezTo>
                      <a:pt x="3626" y="1581"/>
                      <a:pt x="3750" y="1581"/>
                      <a:pt x="3782" y="1581"/>
                    </a:cubicBezTo>
                    <a:lnTo>
                      <a:pt x="3782" y="1581"/>
                    </a:lnTo>
                    <a:lnTo>
                      <a:pt x="3782" y="1581"/>
                    </a:lnTo>
                    <a:cubicBezTo>
                      <a:pt x="3813" y="1581"/>
                      <a:pt x="3813" y="1581"/>
                      <a:pt x="3813" y="1581"/>
                    </a:cubicBezTo>
                    <a:lnTo>
                      <a:pt x="3813" y="1581"/>
                    </a:lnTo>
                    <a:cubicBezTo>
                      <a:pt x="3813" y="1549"/>
                      <a:pt x="3813" y="1549"/>
                      <a:pt x="3813" y="1549"/>
                    </a:cubicBezTo>
                    <a:lnTo>
                      <a:pt x="3813" y="1549"/>
                    </a:lnTo>
                    <a:cubicBezTo>
                      <a:pt x="3844" y="1549"/>
                      <a:pt x="3844" y="1549"/>
                      <a:pt x="3844" y="1549"/>
                    </a:cubicBezTo>
                    <a:lnTo>
                      <a:pt x="3844" y="1549"/>
                    </a:lnTo>
                    <a:cubicBezTo>
                      <a:pt x="3844" y="1549"/>
                      <a:pt x="3874" y="1549"/>
                      <a:pt x="3874" y="1519"/>
                    </a:cubicBezTo>
                    <a:lnTo>
                      <a:pt x="3874" y="1519"/>
                    </a:lnTo>
                    <a:lnTo>
                      <a:pt x="3874" y="1488"/>
                    </a:lnTo>
                    <a:cubicBezTo>
                      <a:pt x="3874" y="1488"/>
                      <a:pt x="3874" y="1457"/>
                      <a:pt x="3906" y="1457"/>
                    </a:cubicBezTo>
                    <a:lnTo>
                      <a:pt x="3906" y="1457"/>
                    </a:lnTo>
                    <a:cubicBezTo>
                      <a:pt x="3813" y="1488"/>
                      <a:pt x="3813" y="1488"/>
                      <a:pt x="3813" y="1488"/>
                    </a:cubicBezTo>
                    <a:cubicBezTo>
                      <a:pt x="3906" y="1395"/>
                      <a:pt x="3906" y="1395"/>
                      <a:pt x="3906" y="1395"/>
                    </a:cubicBezTo>
                    <a:cubicBezTo>
                      <a:pt x="3968" y="1333"/>
                      <a:pt x="3968" y="1333"/>
                      <a:pt x="3968" y="1333"/>
                    </a:cubicBezTo>
                    <a:cubicBezTo>
                      <a:pt x="3998" y="1301"/>
                      <a:pt x="3998" y="1301"/>
                      <a:pt x="3998" y="1301"/>
                    </a:cubicBezTo>
                    <a:lnTo>
                      <a:pt x="4030" y="1301"/>
                    </a:lnTo>
                    <a:cubicBezTo>
                      <a:pt x="4030" y="1301"/>
                      <a:pt x="4030" y="1301"/>
                      <a:pt x="4061" y="1271"/>
                    </a:cubicBezTo>
                    <a:lnTo>
                      <a:pt x="4061" y="1271"/>
                    </a:lnTo>
                    <a:cubicBezTo>
                      <a:pt x="4061" y="1240"/>
                      <a:pt x="4122" y="1240"/>
                      <a:pt x="4122" y="1240"/>
                    </a:cubicBezTo>
                    <a:lnTo>
                      <a:pt x="4122" y="1240"/>
                    </a:lnTo>
                    <a:cubicBezTo>
                      <a:pt x="4122" y="1240"/>
                      <a:pt x="4122" y="1240"/>
                      <a:pt x="4154" y="1240"/>
                    </a:cubicBezTo>
                    <a:cubicBezTo>
                      <a:pt x="4154" y="1240"/>
                      <a:pt x="4185" y="1240"/>
                      <a:pt x="4216" y="1240"/>
                    </a:cubicBezTo>
                    <a:lnTo>
                      <a:pt x="4216" y="1240"/>
                    </a:lnTo>
                    <a:lnTo>
                      <a:pt x="4216" y="1240"/>
                    </a:lnTo>
                    <a:cubicBezTo>
                      <a:pt x="4246" y="1240"/>
                      <a:pt x="4246" y="1240"/>
                      <a:pt x="4246" y="1240"/>
                    </a:cubicBezTo>
                    <a:lnTo>
                      <a:pt x="4278" y="1240"/>
                    </a:lnTo>
                    <a:cubicBezTo>
                      <a:pt x="4309" y="1240"/>
                      <a:pt x="4340" y="1240"/>
                      <a:pt x="4370" y="1240"/>
                    </a:cubicBezTo>
                    <a:lnTo>
                      <a:pt x="4402" y="1240"/>
                    </a:lnTo>
                    <a:cubicBezTo>
                      <a:pt x="4433" y="1240"/>
                      <a:pt x="4464" y="1240"/>
                      <a:pt x="4464" y="1240"/>
                    </a:cubicBezTo>
                    <a:cubicBezTo>
                      <a:pt x="4494" y="1240"/>
                      <a:pt x="4494" y="1209"/>
                      <a:pt x="4494" y="1209"/>
                    </a:cubicBezTo>
                    <a:cubicBezTo>
                      <a:pt x="4526" y="1177"/>
                      <a:pt x="4526" y="1177"/>
                      <a:pt x="4526" y="1177"/>
                    </a:cubicBezTo>
                    <a:cubicBezTo>
                      <a:pt x="4526" y="1177"/>
                      <a:pt x="4526" y="1177"/>
                      <a:pt x="4588" y="1177"/>
                    </a:cubicBezTo>
                    <a:lnTo>
                      <a:pt x="4618" y="1177"/>
                    </a:lnTo>
                    <a:cubicBezTo>
                      <a:pt x="4618" y="1177"/>
                      <a:pt x="4650" y="1147"/>
                      <a:pt x="4650" y="1116"/>
                    </a:cubicBezTo>
                    <a:cubicBezTo>
                      <a:pt x="4650" y="1116"/>
                      <a:pt x="4650" y="1116"/>
                      <a:pt x="4650" y="1085"/>
                    </a:cubicBezTo>
                    <a:lnTo>
                      <a:pt x="4618" y="1085"/>
                    </a:lnTo>
                    <a:lnTo>
                      <a:pt x="4618" y="1085"/>
                    </a:lnTo>
                    <a:cubicBezTo>
                      <a:pt x="4588" y="1116"/>
                      <a:pt x="4588" y="1116"/>
                      <a:pt x="4588" y="1116"/>
                    </a:cubicBezTo>
                    <a:cubicBezTo>
                      <a:pt x="4588" y="1053"/>
                      <a:pt x="4588" y="1053"/>
                      <a:pt x="4588" y="1053"/>
                    </a:cubicBezTo>
                    <a:lnTo>
                      <a:pt x="4588" y="1053"/>
                    </a:lnTo>
                    <a:cubicBezTo>
                      <a:pt x="4557" y="1053"/>
                      <a:pt x="4557" y="1053"/>
                      <a:pt x="4557" y="1053"/>
                    </a:cubicBezTo>
                    <a:lnTo>
                      <a:pt x="4557" y="1053"/>
                    </a:lnTo>
                    <a:cubicBezTo>
                      <a:pt x="4557" y="1053"/>
                      <a:pt x="4526" y="1053"/>
                      <a:pt x="4494" y="1085"/>
                    </a:cubicBezTo>
                    <a:lnTo>
                      <a:pt x="4464" y="1085"/>
                    </a:lnTo>
                    <a:cubicBezTo>
                      <a:pt x="4464" y="1116"/>
                      <a:pt x="4433" y="1116"/>
                      <a:pt x="4433" y="1116"/>
                    </a:cubicBezTo>
                    <a:cubicBezTo>
                      <a:pt x="4433" y="1116"/>
                      <a:pt x="4402" y="1116"/>
                      <a:pt x="4402" y="1085"/>
                    </a:cubicBezTo>
                    <a:cubicBezTo>
                      <a:pt x="4402" y="1053"/>
                      <a:pt x="4402" y="1023"/>
                      <a:pt x="4433" y="1023"/>
                    </a:cubicBezTo>
                    <a:cubicBezTo>
                      <a:pt x="4433" y="1023"/>
                      <a:pt x="4464" y="992"/>
                      <a:pt x="4494" y="992"/>
                    </a:cubicBezTo>
                    <a:lnTo>
                      <a:pt x="4464" y="992"/>
                    </a:lnTo>
                    <a:lnTo>
                      <a:pt x="4464" y="992"/>
                    </a:lnTo>
                    <a:lnTo>
                      <a:pt x="4464" y="992"/>
                    </a:lnTo>
                    <a:cubicBezTo>
                      <a:pt x="4433" y="992"/>
                      <a:pt x="4433" y="992"/>
                      <a:pt x="4433" y="992"/>
                    </a:cubicBezTo>
                    <a:lnTo>
                      <a:pt x="4433" y="992"/>
                    </a:lnTo>
                    <a:lnTo>
                      <a:pt x="4433" y="992"/>
                    </a:lnTo>
                    <a:cubicBezTo>
                      <a:pt x="4402" y="992"/>
                      <a:pt x="4402" y="992"/>
                      <a:pt x="4402" y="960"/>
                    </a:cubicBezTo>
                    <a:cubicBezTo>
                      <a:pt x="4370" y="960"/>
                      <a:pt x="4370" y="960"/>
                      <a:pt x="4370" y="960"/>
                    </a:cubicBezTo>
                    <a:lnTo>
                      <a:pt x="4370" y="960"/>
                    </a:lnTo>
                    <a:lnTo>
                      <a:pt x="4370" y="929"/>
                    </a:lnTo>
                    <a:cubicBezTo>
                      <a:pt x="4309" y="929"/>
                      <a:pt x="4309" y="929"/>
                      <a:pt x="4309" y="929"/>
                    </a:cubicBezTo>
                    <a:cubicBezTo>
                      <a:pt x="4340" y="899"/>
                      <a:pt x="4340" y="899"/>
                      <a:pt x="4340" y="899"/>
                    </a:cubicBezTo>
                    <a:lnTo>
                      <a:pt x="4340" y="868"/>
                    </a:lnTo>
                    <a:cubicBezTo>
                      <a:pt x="4309" y="837"/>
                      <a:pt x="4309" y="837"/>
                      <a:pt x="4309" y="837"/>
                    </a:cubicBezTo>
                    <a:lnTo>
                      <a:pt x="4340" y="837"/>
                    </a:lnTo>
                    <a:lnTo>
                      <a:pt x="4340" y="837"/>
                    </a:lnTo>
                    <a:cubicBezTo>
                      <a:pt x="4309" y="805"/>
                      <a:pt x="4309" y="805"/>
                      <a:pt x="4309" y="805"/>
                    </a:cubicBezTo>
                    <a:cubicBezTo>
                      <a:pt x="4309" y="805"/>
                      <a:pt x="4309" y="805"/>
                      <a:pt x="4309" y="775"/>
                    </a:cubicBezTo>
                    <a:lnTo>
                      <a:pt x="4278" y="805"/>
                    </a:lnTo>
                    <a:cubicBezTo>
                      <a:pt x="4185" y="837"/>
                      <a:pt x="4185" y="837"/>
                      <a:pt x="4185" y="837"/>
                    </a:cubicBezTo>
                    <a:cubicBezTo>
                      <a:pt x="4246" y="775"/>
                      <a:pt x="4246" y="775"/>
                      <a:pt x="4246" y="775"/>
                    </a:cubicBezTo>
                    <a:cubicBezTo>
                      <a:pt x="4216" y="775"/>
                      <a:pt x="4216" y="775"/>
                      <a:pt x="4216" y="775"/>
                    </a:cubicBezTo>
                    <a:cubicBezTo>
                      <a:pt x="4246" y="744"/>
                      <a:pt x="4246" y="744"/>
                      <a:pt x="4246" y="744"/>
                    </a:cubicBezTo>
                    <a:cubicBezTo>
                      <a:pt x="4216" y="744"/>
                      <a:pt x="4216" y="744"/>
                      <a:pt x="4216" y="744"/>
                    </a:cubicBezTo>
                    <a:cubicBezTo>
                      <a:pt x="4216" y="713"/>
                      <a:pt x="4216" y="713"/>
                      <a:pt x="4216" y="713"/>
                    </a:cubicBezTo>
                    <a:lnTo>
                      <a:pt x="4216" y="713"/>
                    </a:lnTo>
                    <a:cubicBezTo>
                      <a:pt x="4216" y="681"/>
                      <a:pt x="4216" y="681"/>
                      <a:pt x="4216" y="681"/>
                    </a:cubicBezTo>
                    <a:cubicBezTo>
                      <a:pt x="4185" y="681"/>
                      <a:pt x="4185" y="681"/>
                      <a:pt x="4185" y="651"/>
                    </a:cubicBezTo>
                    <a:lnTo>
                      <a:pt x="4185" y="651"/>
                    </a:lnTo>
                    <a:lnTo>
                      <a:pt x="4185" y="651"/>
                    </a:lnTo>
                    <a:cubicBezTo>
                      <a:pt x="4185" y="681"/>
                      <a:pt x="4185" y="713"/>
                      <a:pt x="4185" y="713"/>
                    </a:cubicBezTo>
                    <a:cubicBezTo>
                      <a:pt x="4185" y="713"/>
                      <a:pt x="4185" y="744"/>
                      <a:pt x="4154" y="744"/>
                    </a:cubicBezTo>
                    <a:lnTo>
                      <a:pt x="4154" y="744"/>
                    </a:lnTo>
                    <a:lnTo>
                      <a:pt x="4154" y="744"/>
                    </a:lnTo>
                    <a:lnTo>
                      <a:pt x="4154" y="744"/>
                    </a:lnTo>
                    <a:cubicBezTo>
                      <a:pt x="4122" y="805"/>
                      <a:pt x="4122" y="805"/>
                      <a:pt x="4122" y="805"/>
                    </a:cubicBezTo>
                    <a:cubicBezTo>
                      <a:pt x="4092" y="775"/>
                      <a:pt x="4092" y="775"/>
                      <a:pt x="4092" y="775"/>
                    </a:cubicBezTo>
                    <a:lnTo>
                      <a:pt x="4092" y="744"/>
                    </a:lnTo>
                    <a:lnTo>
                      <a:pt x="4061" y="744"/>
                    </a:lnTo>
                    <a:cubicBezTo>
                      <a:pt x="4061" y="775"/>
                      <a:pt x="4061" y="775"/>
                      <a:pt x="4061" y="775"/>
                    </a:cubicBezTo>
                    <a:lnTo>
                      <a:pt x="4061" y="775"/>
                    </a:lnTo>
                    <a:cubicBezTo>
                      <a:pt x="4030" y="837"/>
                      <a:pt x="4030" y="837"/>
                      <a:pt x="4030" y="837"/>
                    </a:cubicBezTo>
                    <a:cubicBezTo>
                      <a:pt x="3998" y="775"/>
                      <a:pt x="3998" y="775"/>
                      <a:pt x="3998" y="775"/>
                    </a:cubicBezTo>
                    <a:cubicBezTo>
                      <a:pt x="3998" y="805"/>
                      <a:pt x="3968" y="805"/>
                      <a:pt x="3968" y="805"/>
                    </a:cubicBezTo>
                    <a:lnTo>
                      <a:pt x="3937" y="805"/>
                    </a:lnTo>
                    <a:cubicBezTo>
                      <a:pt x="3874" y="775"/>
                      <a:pt x="3874" y="775"/>
                      <a:pt x="3874" y="775"/>
                    </a:cubicBezTo>
                    <a:cubicBezTo>
                      <a:pt x="3937" y="744"/>
                      <a:pt x="3937" y="744"/>
                      <a:pt x="3937" y="744"/>
                    </a:cubicBezTo>
                    <a:lnTo>
                      <a:pt x="3937" y="744"/>
                    </a:lnTo>
                    <a:lnTo>
                      <a:pt x="3906" y="713"/>
                    </a:lnTo>
                    <a:cubicBezTo>
                      <a:pt x="3874" y="713"/>
                      <a:pt x="3874" y="713"/>
                      <a:pt x="3874" y="713"/>
                    </a:cubicBezTo>
                    <a:cubicBezTo>
                      <a:pt x="3874" y="681"/>
                      <a:pt x="3874" y="681"/>
                      <a:pt x="3874" y="681"/>
                    </a:cubicBezTo>
                    <a:lnTo>
                      <a:pt x="3874" y="681"/>
                    </a:lnTo>
                    <a:cubicBezTo>
                      <a:pt x="3874" y="681"/>
                      <a:pt x="3874" y="681"/>
                      <a:pt x="3844" y="681"/>
                    </a:cubicBezTo>
                    <a:cubicBezTo>
                      <a:pt x="3844" y="620"/>
                      <a:pt x="3844" y="620"/>
                      <a:pt x="3844" y="620"/>
                    </a:cubicBezTo>
                    <a:cubicBezTo>
                      <a:pt x="3844" y="620"/>
                      <a:pt x="3874" y="620"/>
                      <a:pt x="3906" y="620"/>
                    </a:cubicBezTo>
                    <a:lnTo>
                      <a:pt x="3906" y="620"/>
                    </a:lnTo>
                    <a:cubicBezTo>
                      <a:pt x="3906" y="620"/>
                      <a:pt x="3906" y="620"/>
                      <a:pt x="3874" y="620"/>
                    </a:cubicBezTo>
                    <a:cubicBezTo>
                      <a:pt x="3874" y="589"/>
                      <a:pt x="3874" y="589"/>
                      <a:pt x="3844" y="589"/>
                    </a:cubicBezTo>
                    <a:lnTo>
                      <a:pt x="3844" y="589"/>
                    </a:lnTo>
                    <a:cubicBezTo>
                      <a:pt x="3813" y="589"/>
                      <a:pt x="3813" y="589"/>
                      <a:pt x="3813" y="589"/>
                    </a:cubicBezTo>
                    <a:cubicBezTo>
                      <a:pt x="3813" y="589"/>
                      <a:pt x="3782" y="589"/>
                      <a:pt x="3782" y="557"/>
                    </a:cubicBezTo>
                    <a:lnTo>
                      <a:pt x="3782" y="557"/>
                    </a:lnTo>
                    <a:lnTo>
                      <a:pt x="3782" y="557"/>
                    </a:lnTo>
                    <a:lnTo>
                      <a:pt x="3750" y="557"/>
                    </a:lnTo>
                    <a:lnTo>
                      <a:pt x="3689" y="527"/>
                    </a:lnTo>
                    <a:cubicBezTo>
                      <a:pt x="3689" y="527"/>
                      <a:pt x="3689" y="527"/>
                      <a:pt x="3658" y="527"/>
                    </a:cubicBezTo>
                    <a:lnTo>
                      <a:pt x="3658" y="527"/>
                    </a:lnTo>
                    <a:lnTo>
                      <a:pt x="3626" y="527"/>
                    </a:lnTo>
                    <a:lnTo>
                      <a:pt x="3596" y="527"/>
                    </a:lnTo>
                    <a:cubicBezTo>
                      <a:pt x="3565" y="527"/>
                      <a:pt x="3565" y="527"/>
                      <a:pt x="3565" y="527"/>
                    </a:cubicBezTo>
                    <a:lnTo>
                      <a:pt x="3565" y="527"/>
                    </a:lnTo>
                    <a:cubicBezTo>
                      <a:pt x="3565" y="527"/>
                      <a:pt x="3565" y="527"/>
                      <a:pt x="3534" y="527"/>
                    </a:cubicBezTo>
                    <a:lnTo>
                      <a:pt x="3534" y="527"/>
                    </a:lnTo>
                    <a:lnTo>
                      <a:pt x="3534" y="527"/>
                    </a:lnTo>
                    <a:lnTo>
                      <a:pt x="3503" y="527"/>
                    </a:lnTo>
                    <a:lnTo>
                      <a:pt x="3503" y="527"/>
                    </a:lnTo>
                    <a:cubicBezTo>
                      <a:pt x="3503" y="557"/>
                      <a:pt x="3503" y="557"/>
                      <a:pt x="3503" y="589"/>
                    </a:cubicBezTo>
                    <a:lnTo>
                      <a:pt x="3503" y="589"/>
                    </a:lnTo>
                    <a:lnTo>
                      <a:pt x="3503" y="620"/>
                    </a:lnTo>
                    <a:lnTo>
                      <a:pt x="3503" y="651"/>
                    </a:lnTo>
                    <a:cubicBezTo>
                      <a:pt x="3503" y="681"/>
                      <a:pt x="3503" y="681"/>
                      <a:pt x="3472" y="681"/>
                    </a:cubicBezTo>
                    <a:cubicBezTo>
                      <a:pt x="3472" y="713"/>
                      <a:pt x="3472" y="713"/>
                      <a:pt x="3472" y="713"/>
                    </a:cubicBezTo>
                    <a:cubicBezTo>
                      <a:pt x="3441" y="713"/>
                      <a:pt x="3441" y="713"/>
                      <a:pt x="3441" y="744"/>
                    </a:cubicBezTo>
                    <a:lnTo>
                      <a:pt x="3472" y="744"/>
                    </a:lnTo>
                    <a:lnTo>
                      <a:pt x="3472" y="744"/>
                    </a:lnTo>
                    <a:cubicBezTo>
                      <a:pt x="3503" y="744"/>
                      <a:pt x="3534" y="775"/>
                      <a:pt x="3534" y="805"/>
                    </a:cubicBezTo>
                    <a:cubicBezTo>
                      <a:pt x="3565" y="805"/>
                      <a:pt x="3565" y="837"/>
                      <a:pt x="3565" y="899"/>
                    </a:cubicBezTo>
                    <a:cubicBezTo>
                      <a:pt x="3565" y="929"/>
                      <a:pt x="3534" y="929"/>
                      <a:pt x="3534" y="929"/>
                    </a:cubicBezTo>
                    <a:cubicBezTo>
                      <a:pt x="3534" y="960"/>
                      <a:pt x="3534" y="960"/>
                      <a:pt x="3503" y="960"/>
                    </a:cubicBezTo>
                    <a:lnTo>
                      <a:pt x="3503" y="960"/>
                    </a:lnTo>
                    <a:cubicBezTo>
                      <a:pt x="3472" y="960"/>
                      <a:pt x="3441" y="992"/>
                      <a:pt x="3441" y="992"/>
                    </a:cubicBezTo>
                    <a:lnTo>
                      <a:pt x="3409" y="992"/>
                    </a:lnTo>
                    <a:cubicBezTo>
                      <a:pt x="3409" y="992"/>
                      <a:pt x="3409" y="992"/>
                      <a:pt x="3409" y="1023"/>
                    </a:cubicBezTo>
                    <a:lnTo>
                      <a:pt x="3409" y="1023"/>
                    </a:lnTo>
                    <a:cubicBezTo>
                      <a:pt x="3409" y="1023"/>
                      <a:pt x="3441" y="1053"/>
                      <a:pt x="3441" y="1116"/>
                    </a:cubicBezTo>
                    <a:cubicBezTo>
                      <a:pt x="3472" y="1177"/>
                      <a:pt x="3472" y="1177"/>
                      <a:pt x="3472" y="1177"/>
                    </a:cubicBezTo>
                    <a:cubicBezTo>
                      <a:pt x="3441" y="1177"/>
                      <a:pt x="3441" y="1177"/>
                      <a:pt x="3441" y="1177"/>
                    </a:cubicBezTo>
                    <a:cubicBezTo>
                      <a:pt x="3441" y="1177"/>
                      <a:pt x="3441" y="1177"/>
                      <a:pt x="3409" y="1177"/>
                    </a:cubicBezTo>
                    <a:lnTo>
                      <a:pt x="3441" y="1209"/>
                    </a:lnTo>
                    <a:cubicBezTo>
                      <a:pt x="3441" y="1271"/>
                      <a:pt x="3441" y="1271"/>
                      <a:pt x="3441" y="1271"/>
                    </a:cubicBezTo>
                    <a:cubicBezTo>
                      <a:pt x="3379" y="1240"/>
                      <a:pt x="3379" y="1240"/>
                      <a:pt x="3379" y="1240"/>
                    </a:cubicBezTo>
                    <a:lnTo>
                      <a:pt x="3379" y="1240"/>
                    </a:lnTo>
                    <a:cubicBezTo>
                      <a:pt x="3379" y="1271"/>
                      <a:pt x="3379" y="1271"/>
                      <a:pt x="3379" y="1271"/>
                    </a:cubicBezTo>
                    <a:cubicBezTo>
                      <a:pt x="3348" y="1271"/>
                      <a:pt x="3348" y="1240"/>
                      <a:pt x="3317" y="1240"/>
                    </a:cubicBezTo>
                    <a:lnTo>
                      <a:pt x="3317" y="1209"/>
                    </a:lnTo>
                    <a:cubicBezTo>
                      <a:pt x="3286" y="1209"/>
                      <a:pt x="3286" y="1209"/>
                      <a:pt x="3286" y="1209"/>
                    </a:cubicBezTo>
                    <a:lnTo>
                      <a:pt x="3286" y="1209"/>
                    </a:lnTo>
                    <a:cubicBezTo>
                      <a:pt x="3286" y="1209"/>
                      <a:pt x="3286" y="1209"/>
                      <a:pt x="3255" y="1209"/>
                    </a:cubicBezTo>
                    <a:cubicBezTo>
                      <a:pt x="3255" y="1177"/>
                      <a:pt x="3224" y="1177"/>
                      <a:pt x="3224" y="1177"/>
                    </a:cubicBezTo>
                    <a:cubicBezTo>
                      <a:pt x="3193" y="1147"/>
                      <a:pt x="3193" y="1147"/>
                      <a:pt x="3193" y="1116"/>
                    </a:cubicBezTo>
                    <a:lnTo>
                      <a:pt x="3193" y="1116"/>
                    </a:lnTo>
                    <a:lnTo>
                      <a:pt x="3193" y="1116"/>
                    </a:lnTo>
                    <a:cubicBezTo>
                      <a:pt x="3193" y="1085"/>
                      <a:pt x="3162" y="1053"/>
                      <a:pt x="3193" y="1053"/>
                    </a:cubicBezTo>
                    <a:lnTo>
                      <a:pt x="3193" y="1023"/>
                    </a:lnTo>
                    <a:lnTo>
                      <a:pt x="3193" y="1023"/>
                    </a:lnTo>
                    <a:lnTo>
                      <a:pt x="3193" y="992"/>
                    </a:lnTo>
                    <a:lnTo>
                      <a:pt x="3193" y="992"/>
                    </a:lnTo>
                    <a:cubicBezTo>
                      <a:pt x="3162" y="992"/>
                      <a:pt x="3162" y="992"/>
                      <a:pt x="3162" y="992"/>
                    </a:cubicBezTo>
                    <a:lnTo>
                      <a:pt x="3162" y="992"/>
                    </a:lnTo>
                    <a:cubicBezTo>
                      <a:pt x="3162" y="992"/>
                      <a:pt x="3100" y="960"/>
                      <a:pt x="3069" y="960"/>
                    </a:cubicBezTo>
                    <a:cubicBezTo>
                      <a:pt x="3038" y="992"/>
                      <a:pt x="3038" y="992"/>
                      <a:pt x="3038" y="992"/>
                    </a:cubicBezTo>
                    <a:cubicBezTo>
                      <a:pt x="3038" y="960"/>
                      <a:pt x="3038" y="960"/>
                      <a:pt x="3038" y="960"/>
                    </a:cubicBezTo>
                    <a:cubicBezTo>
                      <a:pt x="3007" y="960"/>
                      <a:pt x="2945" y="929"/>
                      <a:pt x="2914" y="929"/>
                    </a:cubicBezTo>
                    <a:cubicBezTo>
                      <a:pt x="2883" y="929"/>
                      <a:pt x="2883" y="899"/>
                      <a:pt x="2852" y="868"/>
                    </a:cubicBezTo>
                    <a:lnTo>
                      <a:pt x="2852" y="868"/>
                    </a:lnTo>
                    <a:lnTo>
                      <a:pt x="2852" y="868"/>
                    </a:lnTo>
                    <a:cubicBezTo>
                      <a:pt x="2821" y="868"/>
                      <a:pt x="2790" y="868"/>
                      <a:pt x="2759" y="868"/>
                    </a:cubicBezTo>
                    <a:lnTo>
                      <a:pt x="2759" y="868"/>
                    </a:lnTo>
                    <a:cubicBezTo>
                      <a:pt x="2728" y="868"/>
                      <a:pt x="2728" y="868"/>
                      <a:pt x="2728" y="868"/>
                    </a:cubicBezTo>
                    <a:cubicBezTo>
                      <a:pt x="2697" y="868"/>
                      <a:pt x="2666" y="868"/>
                      <a:pt x="2666" y="868"/>
                    </a:cubicBezTo>
                    <a:cubicBezTo>
                      <a:pt x="2635" y="868"/>
                      <a:pt x="2635" y="868"/>
                      <a:pt x="2635" y="868"/>
                    </a:cubicBezTo>
                    <a:cubicBezTo>
                      <a:pt x="2573" y="868"/>
                      <a:pt x="2573" y="868"/>
                      <a:pt x="2573" y="868"/>
                    </a:cubicBezTo>
                    <a:cubicBezTo>
                      <a:pt x="2635" y="805"/>
                      <a:pt x="2635" y="805"/>
                      <a:pt x="2635" y="805"/>
                    </a:cubicBezTo>
                    <a:cubicBezTo>
                      <a:pt x="2604" y="744"/>
                      <a:pt x="2604" y="744"/>
                      <a:pt x="2604" y="744"/>
                    </a:cubicBezTo>
                    <a:cubicBezTo>
                      <a:pt x="2573" y="744"/>
                      <a:pt x="2573" y="744"/>
                      <a:pt x="2573" y="744"/>
                    </a:cubicBezTo>
                    <a:cubicBezTo>
                      <a:pt x="2542" y="775"/>
                      <a:pt x="2542" y="775"/>
                      <a:pt x="2542" y="775"/>
                    </a:cubicBezTo>
                    <a:lnTo>
                      <a:pt x="2542" y="775"/>
                    </a:lnTo>
                    <a:cubicBezTo>
                      <a:pt x="2542" y="744"/>
                      <a:pt x="2511" y="744"/>
                      <a:pt x="2511" y="744"/>
                    </a:cubicBezTo>
                    <a:cubicBezTo>
                      <a:pt x="2511" y="744"/>
                      <a:pt x="2480" y="713"/>
                      <a:pt x="2480" y="681"/>
                    </a:cubicBezTo>
                    <a:lnTo>
                      <a:pt x="2480" y="651"/>
                    </a:lnTo>
                    <a:cubicBezTo>
                      <a:pt x="2480" y="620"/>
                      <a:pt x="2480" y="620"/>
                      <a:pt x="2480" y="620"/>
                    </a:cubicBezTo>
                    <a:cubicBezTo>
                      <a:pt x="2480" y="589"/>
                      <a:pt x="2511" y="589"/>
                      <a:pt x="2511" y="557"/>
                    </a:cubicBezTo>
                    <a:cubicBezTo>
                      <a:pt x="2542" y="557"/>
                      <a:pt x="2542" y="557"/>
                      <a:pt x="2542" y="557"/>
                    </a:cubicBezTo>
                    <a:lnTo>
                      <a:pt x="2542" y="557"/>
                    </a:lnTo>
                    <a:cubicBezTo>
                      <a:pt x="2573" y="527"/>
                      <a:pt x="2573" y="527"/>
                      <a:pt x="2573" y="527"/>
                    </a:cubicBezTo>
                    <a:cubicBezTo>
                      <a:pt x="2542" y="465"/>
                      <a:pt x="2542" y="465"/>
                      <a:pt x="2542" y="465"/>
                    </a:cubicBezTo>
                    <a:cubicBezTo>
                      <a:pt x="2604" y="496"/>
                      <a:pt x="2604" y="496"/>
                      <a:pt x="2604" y="496"/>
                    </a:cubicBezTo>
                    <a:cubicBezTo>
                      <a:pt x="2604" y="465"/>
                      <a:pt x="2604" y="465"/>
                      <a:pt x="2604" y="465"/>
                    </a:cubicBezTo>
                    <a:lnTo>
                      <a:pt x="2604" y="465"/>
                    </a:lnTo>
                    <a:cubicBezTo>
                      <a:pt x="2635" y="465"/>
                      <a:pt x="2666" y="433"/>
                      <a:pt x="2666" y="433"/>
                    </a:cubicBezTo>
                    <a:cubicBezTo>
                      <a:pt x="2697" y="433"/>
                      <a:pt x="2697" y="433"/>
                      <a:pt x="2697" y="433"/>
                    </a:cubicBezTo>
                    <a:lnTo>
                      <a:pt x="2697" y="433"/>
                    </a:lnTo>
                    <a:cubicBezTo>
                      <a:pt x="2697" y="433"/>
                      <a:pt x="2697" y="433"/>
                      <a:pt x="2666" y="433"/>
                    </a:cubicBezTo>
                    <a:cubicBezTo>
                      <a:pt x="2666" y="433"/>
                      <a:pt x="2666" y="433"/>
                      <a:pt x="2635" y="433"/>
                    </a:cubicBezTo>
                    <a:lnTo>
                      <a:pt x="2635" y="433"/>
                    </a:lnTo>
                    <a:cubicBezTo>
                      <a:pt x="2635" y="433"/>
                      <a:pt x="2604" y="403"/>
                      <a:pt x="2573" y="403"/>
                    </a:cubicBezTo>
                    <a:cubicBezTo>
                      <a:pt x="2511" y="372"/>
                      <a:pt x="2511" y="372"/>
                      <a:pt x="2511" y="372"/>
                    </a:cubicBezTo>
                    <a:cubicBezTo>
                      <a:pt x="2635" y="372"/>
                      <a:pt x="2635" y="372"/>
                      <a:pt x="2635" y="372"/>
                    </a:cubicBezTo>
                    <a:cubicBezTo>
                      <a:pt x="2635" y="372"/>
                      <a:pt x="2635" y="372"/>
                      <a:pt x="2666" y="372"/>
                    </a:cubicBezTo>
                    <a:lnTo>
                      <a:pt x="2666" y="372"/>
                    </a:lnTo>
                    <a:cubicBezTo>
                      <a:pt x="2697" y="372"/>
                      <a:pt x="2697" y="372"/>
                      <a:pt x="2697" y="372"/>
                    </a:cubicBezTo>
                    <a:cubicBezTo>
                      <a:pt x="2697" y="372"/>
                      <a:pt x="2728" y="372"/>
                      <a:pt x="2728" y="403"/>
                    </a:cubicBezTo>
                    <a:cubicBezTo>
                      <a:pt x="2728" y="403"/>
                      <a:pt x="2728" y="403"/>
                      <a:pt x="2759" y="403"/>
                    </a:cubicBezTo>
                    <a:lnTo>
                      <a:pt x="2759" y="403"/>
                    </a:lnTo>
                    <a:cubicBezTo>
                      <a:pt x="2759" y="403"/>
                      <a:pt x="2759" y="403"/>
                      <a:pt x="2759" y="372"/>
                    </a:cubicBezTo>
                    <a:cubicBezTo>
                      <a:pt x="2790" y="372"/>
                      <a:pt x="2790" y="372"/>
                      <a:pt x="2790" y="341"/>
                    </a:cubicBezTo>
                    <a:lnTo>
                      <a:pt x="2821" y="341"/>
                    </a:lnTo>
                    <a:cubicBezTo>
                      <a:pt x="2821" y="341"/>
                      <a:pt x="2821" y="372"/>
                      <a:pt x="2852" y="372"/>
                    </a:cubicBezTo>
                    <a:lnTo>
                      <a:pt x="2852" y="372"/>
                    </a:lnTo>
                    <a:lnTo>
                      <a:pt x="2852" y="372"/>
                    </a:lnTo>
                    <a:cubicBezTo>
                      <a:pt x="2852" y="372"/>
                      <a:pt x="2852" y="372"/>
                      <a:pt x="2883" y="372"/>
                    </a:cubicBezTo>
                    <a:lnTo>
                      <a:pt x="2883" y="372"/>
                    </a:lnTo>
                    <a:lnTo>
                      <a:pt x="2914" y="341"/>
                    </a:lnTo>
                    <a:cubicBezTo>
                      <a:pt x="2914" y="310"/>
                      <a:pt x="2914" y="310"/>
                      <a:pt x="2914" y="310"/>
                    </a:cubicBezTo>
                    <a:cubicBezTo>
                      <a:pt x="2914" y="279"/>
                      <a:pt x="2914" y="279"/>
                      <a:pt x="2914" y="279"/>
                    </a:cubicBezTo>
                    <a:lnTo>
                      <a:pt x="2945" y="248"/>
                    </a:lnTo>
                    <a:cubicBezTo>
                      <a:pt x="2945" y="248"/>
                      <a:pt x="2945" y="248"/>
                      <a:pt x="2945" y="217"/>
                    </a:cubicBezTo>
                    <a:lnTo>
                      <a:pt x="2945" y="217"/>
                    </a:lnTo>
                    <a:cubicBezTo>
                      <a:pt x="2883" y="186"/>
                      <a:pt x="2883" y="186"/>
                      <a:pt x="2883" y="186"/>
                    </a:cubicBezTo>
                    <a:lnTo>
                      <a:pt x="2945" y="186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21" name="Freeform 177"/>
              <p:cNvSpPr>
                <a:spLocks noChangeArrowheads="1"/>
              </p:cNvSpPr>
              <p:nvPr/>
            </p:nvSpPr>
            <p:spPr bwMode="auto">
              <a:xfrm>
                <a:off x="1760538" y="1000125"/>
                <a:ext cx="44450" cy="33338"/>
              </a:xfrm>
              <a:custGeom>
                <a:avLst/>
                <a:gdLst>
                  <a:gd name="T0" fmla="*/ 124 w 125"/>
                  <a:gd name="T1" fmla="*/ 31 h 94"/>
                  <a:gd name="T2" fmla="*/ 124 w 125"/>
                  <a:gd name="T3" fmla="*/ 31 h 94"/>
                  <a:gd name="T4" fmla="*/ 93 w 125"/>
                  <a:gd name="T5" fmla="*/ 0 h 94"/>
                  <a:gd name="T6" fmla="*/ 62 w 125"/>
                  <a:gd name="T7" fmla="*/ 0 h 94"/>
                  <a:gd name="T8" fmla="*/ 31 w 125"/>
                  <a:gd name="T9" fmla="*/ 31 h 94"/>
                  <a:gd name="T10" fmla="*/ 0 w 125"/>
                  <a:gd name="T11" fmla="*/ 31 h 94"/>
                  <a:gd name="T12" fmla="*/ 31 w 125"/>
                  <a:gd name="T13" fmla="*/ 62 h 94"/>
                  <a:gd name="T14" fmla="*/ 0 w 125"/>
                  <a:gd name="T15" fmla="*/ 93 h 94"/>
                  <a:gd name="T16" fmla="*/ 0 w 125"/>
                  <a:gd name="T17" fmla="*/ 93 h 94"/>
                  <a:gd name="T18" fmla="*/ 0 w 125"/>
                  <a:gd name="T19" fmla="*/ 93 h 94"/>
                  <a:gd name="T20" fmla="*/ 0 w 125"/>
                  <a:gd name="T21" fmla="*/ 93 h 94"/>
                  <a:gd name="T22" fmla="*/ 31 w 125"/>
                  <a:gd name="T23" fmla="*/ 93 h 94"/>
                  <a:gd name="T24" fmla="*/ 93 w 125"/>
                  <a:gd name="T25" fmla="*/ 93 h 94"/>
                  <a:gd name="T26" fmla="*/ 124 w 125"/>
                  <a:gd name="T27" fmla="*/ 93 h 94"/>
                  <a:gd name="T28" fmla="*/ 124 w 125"/>
                  <a:gd name="T29" fmla="*/ 93 h 94"/>
                  <a:gd name="T30" fmla="*/ 124 w 125"/>
                  <a:gd name="T31" fmla="*/ 31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25" h="94">
                    <a:moveTo>
                      <a:pt x="124" y="31"/>
                    </a:moveTo>
                    <a:lnTo>
                      <a:pt x="124" y="31"/>
                    </a:lnTo>
                    <a:cubicBezTo>
                      <a:pt x="93" y="31"/>
                      <a:pt x="93" y="0"/>
                      <a:pt x="93" y="0"/>
                    </a:cubicBezTo>
                    <a:lnTo>
                      <a:pt x="62" y="0"/>
                    </a:lnTo>
                    <a:cubicBezTo>
                      <a:pt x="31" y="0"/>
                      <a:pt x="31" y="31"/>
                      <a:pt x="31" y="31"/>
                    </a:cubicBezTo>
                    <a:lnTo>
                      <a:pt x="0" y="31"/>
                    </a:lnTo>
                    <a:cubicBezTo>
                      <a:pt x="31" y="62"/>
                      <a:pt x="31" y="62"/>
                      <a:pt x="31" y="62"/>
                    </a:cubicBezTo>
                    <a:cubicBezTo>
                      <a:pt x="0" y="93"/>
                      <a:pt x="0" y="93"/>
                      <a:pt x="0" y="93"/>
                    </a:cubicBezTo>
                    <a:lnTo>
                      <a:pt x="0" y="93"/>
                    </a:lnTo>
                    <a:lnTo>
                      <a:pt x="0" y="93"/>
                    </a:lnTo>
                    <a:lnTo>
                      <a:pt x="0" y="93"/>
                    </a:lnTo>
                    <a:lnTo>
                      <a:pt x="31" y="93"/>
                    </a:lnTo>
                    <a:cubicBezTo>
                      <a:pt x="31" y="93"/>
                      <a:pt x="31" y="93"/>
                      <a:pt x="93" y="93"/>
                    </a:cubicBezTo>
                    <a:lnTo>
                      <a:pt x="124" y="93"/>
                    </a:lnTo>
                    <a:lnTo>
                      <a:pt x="124" y="93"/>
                    </a:lnTo>
                    <a:lnTo>
                      <a:pt x="124" y="31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22" name="Freeform 178"/>
              <p:cNvSpPr>
                <a:spLocks noChangeArrowheads="1"/>
              </p:cNvSpPr>
              <p:nvPr/>
            </p:nvSpPr>
            <p:spPr bwMode="auto">
              <a:xfrm>
                <a:off x="1951038" y="1044575"/>
                <a:ext cx="77787" cy="66675"/>
              </a:xfrm>
              <a:custGeom>
                <a:avLst/>
                <a:gdLst>
                  <a:gd name="T0" fmla="*/ 186 w 218"/>
                  <a:gd name="T1" fmla="*/ 124 h 187"/>
                  <a:gd name="T2" fmla="*/ 186 w 218"/>
                  <a:gd name="T3" fmla="*/ 124 h 187"/>
                  <a:gd name="T4" fmla="*/ 186 w 218"/>
                  <a:gd name="T5" fmla="*/ 124 h 187"/>
                  <a:gd name="T6" fmla="*/ 186 w 218"/>
                  <a:gd name="T7" fmla="*/ 93 h 187"/>
                  <a:gd name="T8" fmla="*/ 186 w 218"/>
                  <a:gd name="T9" fmla="*/ 62 h 187"/>
                  <a:gd name="T10" fmla="*/ 186 w 218"/>
                  <a:gd name="T11" fmla="*/ 62 h 187"/>
                  <a:gd name="T12" fmla="*/ 124 w 218"/>
                  <a:gd name="T13" fmla="*/ 31 h 187"/>
                  <a:gd name="T14" fmla="*/ 186 w 218"/>
                  <a:gd name="T15" fmla="*/ 31 h 187"/>
                  <a:gd name="T16" fmla="*/ 62 w 218"/>
                  <a:gd name="T17" fmla="*/ 31 h 187"/>
                  <a:gd name="T18" fmla="*/ 31 w 218"/>
                  <a:gd name="T19" fmla="*/ 0 h 187"/>
                  <a:gd name="T20" fmla="*/ 31 w 218"/>
                  <a:gd name="T21" fmla="*/ 31 h 187"/>
                  <a:gd name="T22" fmla="*/ 31 w 218"/>
                  <a:gd name="T23" fmla="*/ 93 h 187"/>
                  <a:gd name="T24" fmla="*/ 0 w 218"/>
                  <a:gd name="T25" fmla="*/ 124 h 187"/>
                  <a:gd name="T26" fmla="*/ 0 w 218"/>
                  <a:gd name="T27" fmla="*/ 124 h 187"/>
                  <a:gd name="T28" fmla="*/ 0 w 218"/>
                  <a:gd name="T29" fmla="*/ 155 h 187"/>
                  <a:gd name="T30" fmla="*/ 0 w 218"/>
                  <a:gd name="T31" fmla="*/ 155 h 187"/>
                  <a:gd name="T32" fmla="*/ 62 w 218"/>
                  <a:gd name="T33" fmla="*/ 155 h 187"/>
                  <a:gd name="T34" fmla="*/ 93 w 218"/>
                  <a:gd name="T35" fmla="*/ 155 h 187"/>
                  <a:gd name="T36" fmla="*/ 155 w 218"/>
                  <a:gd name="T37" fmla="*/ 186 h 187"/>
                  <a:gd name="T38" fmla="*/ 155 w 218"/>
                  <a:gd name="T39" fmla="*/ 186 h 187"/>
                  <a:gd name="T40" fmla="*/ 186 w 218"/>
                  <a:gd name="T41" fmla="*/ 155 h 187"/>
                  <a:gd name="T42" fmla="*/ 186 w 218"/>
                  <a:gd name="T43" fmla="*/ 155 h 187"/>
                  <a:gd name="T44" fmla="*/ 217 w 218"/>
                  <a:gd name="T45" fmla="*/ 155 h 187"/>
                  <a:gd name="T46" fmla="*/ 217 w 218"/>
                  <a:gd name="T47" fmla="*/ 124 h 187"/>
                  <a:gd name="T48" fmla="*/ 217 w 218"/>
                  <a:gd name="T49" fmla="*/ 124 h 187"/>
                  <a:gd name="T50" fmla="*/ 186 w 218"/>
                  <a:gd name="T51" fmla="*/ 124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18" h="187">
                    <a:moveTo>
                      <a:pt x="186" y="124"/>
                    </a:moveTo>
                    <a:lnTo>
                      <a:pt x="186" y="124"/>
                    </a:lnTo>
                    <a:lnTo>
                      <a:pt x="186" y="124"/>
                    </a:lnTo>
                    <a:lnTo>
                      <a:pt x="186" y="93"/>
                    </a:lnTo>
                    <a:lnTo>
                      <a:pt x="186" y="62"/>
                    </a:lnTo>
                    <a:lnTo>
                      <a:pt x="186" y="62"/>
                    </a:lnTo>
                    <a:cubicBezTo>
                      <a:pt x="124" y="31"/>
                      <a:pt x="124" y="31"/>
                      <a:pt x="124" y="31"/>
                    </a:cubicBezTo>
                    <a:cubicBezTo>
                      <a:pt x="186" y="31"/>
                      <a:pt x="186" y="31"/>
                      <a:pt x="186" y="31"/>
                    </a:cubicBezTo>
                    <a:cubicBezTo>
                      <a:pt x="155" y="31"/>
                      <a:pt x="62" y="31"/>
                      <a:pt x="62" y="31"/>
                    </a:cubicBezTo>
                    <a:cubicBezTo>
                      <a:pt x="62" y="31"/>
                      <a:pt x="62" y="31"/>
                      <a:pt x="31" y="0"/>
                    </a:cubicBezTo>
                    <a:cubicBezTo>
                      <a:pt x="31" y="31"/>
                      <a:pt x="31" y="31"/>
                      <a:pt x="31" y="31"/>
                    </a:cubicBezTo>
                    <a:cubicBezTo>
                      <a:pt x="31" y="62"/>
                      <a:pt x="31" y="62"/>
                      <a:pt x="31" y="93"/>
                    </a:cubicBezTo>
                    <a:cubicBezTo>
                      <a:pt x="31" y="93"/>
                      <a:pt x="31" y="124"/>
                      <a:pt x="0" y="124"/>
                    </a:cubicBezTo>
                    <a:lnTo>
                      <a:pt x="0" y="124"/>
                    </a:lnTo>
                    <a:cubicBezTo>
                      <a:pt x="0" y="124"/>
                      <a:pt x="0" y="124"/>
                      <a:pt x="0" y="155"/>
                    </a:cubicBezTo>
                    <a:lnTo>
                      <a:pt x="0" y="155"/>
                    </a:lnTo>
                    <a:cubicBezTo>
                      <a:pt x="62" y="155"/>
                      <a:pt x="62" y="155"/>
                      <a:pt x="62" y="155"/>
                    </a:cubicBezTo>
                    <a:lnTo>
                      <a:pt x="93" y="155"/>
                    </a:lnTo>
                    <a:cubicBezTo>
                      <a:pt x="124" y="155"/>
                      <a:pt x="155" y="186"/>
                      <a:pt x="155" y="186"/>
                    </a:cubicBezTo>
                    <a:lnTo>
                      <a:pt x="155" y="186"/>
                    </a:lnTo>
                    <a:cubicBezTo>
                      <a:pt x="155" y="155"/>
                      <a:pt x="186" y="155"/>
                      <a:pt x="186" y="155"/>
                    </a:cubicBezTo>
                    <a:lnTo>
                      <a:pt x="186" y="155"/>
                    </a:lnTo>
                    <a:lnTo>
                      <a:pt x="217" y="155"/>
                    </a:lnTo>
                    <a:lnTo>
                      <a:pt x="217" y="124"/>
                    </a:lnTo>
                    <a:lnTo>
                      <a:pt x="217" y="124"/>
                    </a:lnTo>
                    <a:cubicBezTo>
                      <a:pt x="217" y="124"/>
                      <a:pt x="217" y="124"/>
                      <a:pt x="186" y="12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23" name="Freeform 179"/>
              <p:cNvSpPr>
                <a:spLocks noChangeArrowheads="1"/>
              </p:cNvSpPr>
              <p:nvPr/>
            </p:nvSpPr>
            <p:spPr bwMode="auto">
              <a:xfrm>
                <a:off x="354013" y="1011238"/>
                <a:ext cx="492125" cy="323850"/>
              </a:xfrm>
              <a:custGeom>
                <a:avLst/>
                <a:gdLst>
                  <a:gd name="T0" fmla="*/ 1272 w 1366"/>
                  <a:gd name="T1" fmla="*/ 93 h 900"/>
                  <a:gd name="T2" fmla="*/ 1148 w 1366"/>
                  <a:gd name="T3" fmla="*/ 93 h 900"/>
                  <a:gd name="T4" fmla="*/ 1085 w 1366"/>
                  <a:gd name="T5" fmla="*/ 93 h 900"/>
                  <a:gd name="T6" fmla="*/ 930 w 1366"/>
                  <a:gd name="T7" fmla="*/ 62 h 900"/>
                  <a:gd name="T8" fmla="*/ 806 w 1366"/>
                  <a:gd name="T9" fmla="*/ 62 h 900"/>
                  <a:gd name="T10" fmla="*/ 713 w 1366"/>
                  <a:gd name="T11" fmla="*/ 31 h 900"/>
                  <a:gd name="T12" fmla="*/ 682 w 1366"/>
                  <a:gd name="T13" fmla="*/ 31 h 900"/>
                  <a:gd name="T14" fmla="*/ 621 w 1366"/>
                  <a:gd name="T15" fmla="*/ 31 h 900"/>
                  <a:gd name="T16" fmla="*/ 558 w 1366"/>
                  <a:gd name="T17" fmla="*/ 0 h 900"/>
                  <a:gd name="T18" fmla="*/ 434 w 1366"/>
                  <a:gd name="T19" fmla="*/ 31 h 900"/>
                  <a:gd name="T20" fmla="*/ 341 w 1366"/>
                  <a:gd name="T21" fmla="*/ 62 h 900"/>
                  <a:gd name="T22" fmla="*/ 217 w 1366"/>
                  <a:gd name="T23" fmla="*/ 93 h 900"/>
                  <a:gd name="T24" fmla="*/ 156 w 1366"/>
                  <a:gd name="T25" fmla="*/ 155 h 900"/>
                  <a:gd name="T26" fmla="*/ 93 w 1366"/>
                  <a:gd name="T27" fmla="*/ 186 h 900"/>
                  <a:gd name="T28" fmla="*/ 156 w 1366"/>
                  <a:gd name="T29" fmla="*/ 217 h 900"/>
                  <a:gd name="T30" fmla="*/ 249 w 1366"/>
                  <a:gd name="T31" fmla="*/ 217 h 900"/>
                  <a:gd name="T32" fmla="*/ 341 w 1366"/>
                  <a:gd name="T33" fmla="*/ 279 h 900"/>
                  <a:gd name="T34" fmla="*/ 280 w 1366"/>
                  <a:gd name="T35" fmla="*/ 310 h 900"/>
                  <a:gd name="T36" fmla="*/ 186 w 1366"/>
                  <a:gd name="T37" fmla="*/ 341 h 900"/>
                  <a:gd name="T38" fmla="*/ 93 w 1366"/>
                  <a:gd name="T39" fmla="*/ 310 h 900"/>
                  <a:gd name="T40" fmla="*/ 0 w 1366"/>
                  <a:gd name="T41" fmla="*/ 372 h 900"/>
                  <a:gd name="T42" fmla="*/ 156 w 1366"/>
                  <a:gd name="T43" fmla="*/ 403 h 900"/>
                  <a:gd name="T44" fmla="*/ 186 w 1366"/>
                  <a:gd name="T45" fmla="*/ 403 h 900"/>
                  <a:gd name="T46" fmla="*/ 280 w 1366"/>
                  <a:gd name="T47" fmla="*/ 372 h 900"/>
                  <a:gd name="T48" fmla="*/ 310 w 1366"/>
                  <a:gd name="T49" fmla="*/ 495 h 900"/>
                  <a:gd name="T50" fmla="*/ 217 w 1366"/>
                  <a:gd name="T51" fmla="*/ 495 h 900"/>
                  <a:gd name="T52" fmla="*/ 124 w 1366"/>
                  <a:gd name="T53" fmla="*/ 527 h 900"/>
                  <a:gd name="T54" fmla="*/ 93 w 1366"/>
                  <a:gd name="T55" fmla="*/ 558 h 900"/>
                  <a:gd name="T56" fmla="*/ 93 w 1366"/>
                  <a:gd name="T57" fmla="*/ 589 h 900"/>
                  <a:gd name="T58" fmla="*/ 124 w 1366"/>
                  <a:gd name="T59" fmla="*/ 619 h 900"/>
                  <a:gd name="T60" fmla="*/ 186 w 1366"/>
                  <a:gd name="T61" fmla="*/ 682 h 900"/>
                  <a:gd name="T62" fmla="*/ 249 w 1366"/>
                  <a:gd name="T63" fmla="*/ 651 h 900"/>
                  <a:gd name="T64" fmla="*/ 280 w 1366"/>
                  <a:gd name="T65" fmla="*/ 743 h 900"/>
                  <a:gd name="T66" fmla="*/ 280 w 1366"/>
                  <a:gd name="T67" fmla="*/ 775 h 900"/>
                  <a:gd name="T68" fmla="*/ 310 w 1366"/>
                  <a:gd name="T69" fmla="*/ 743 h 900"/>
                  <a:gd name="T70" fmla="*/ 373 w 1366"/>
                  <a:gd name="T71" fmla="*/ 775 h 900"/>
                  <a:gd name="T72" fmla="*/ 434 w 1366"/>
                  <a:gd name="T73" fmla="*/ 775 h 900"/>
                  <a:gd name="T74" fmla="*/ 465 w 1366"/>
                  <a:gd name="T75" fmla="*/ 775 h 900"/>
                  <a:gd name="T76" fmla="*/ 528 w 1366"/>
                  <a:gd name="T77" fmla="*/ 806 h 900"/>
                  <a:gd name="T78" fmla="*/ 497 w 1366"/>
                  <a:gd name="T79" fmla="*/ 867 h 900"/>
                  <a:gd name="T80" fmla="*/ 528 w 1366"/>
                  <a:gd name="T81" fmla="*/ 867 h 900"/>
                  <a:gd name="T82" fmla="*/ 621 w 1366"/>
                  <a:gd name="T83" fmla="*/ 806 h 900"/>
                  <a:gd name="T84" fmla="*/ 652 w 1366"/>
                  <a:gd name="T85" fmla="*/ 806 h 900"/>
                  <a:gd name="T86" fmla="*/ 713 w 1366"/>
                  <a:gd name="T87" fmla="*/ 713 h 900"/>
                  <a:gd name="T88" fmla="*/ 776 w 1366"/>
                  <a:gd name="T89" fmla="*/ 651 h 900"/>
                  <a:gd name="T90" fmla="*/ 930 w 1366"/>
                  <a:gd name="T91" fmla="*/ 589 h 900"/>
                  <a:gd name="T92" fmla="*/ 961 w 1366"/>
                  <a:gd name="T93" fmla="*/ 619 h 900"/>
                  <a:gd name="T94" fmla="*/ 1054 w 1366"/>
                  <a:gd name="T95" fmla="*/ 619 h 900"/>
                  <a:gd name="T96" fmla="*/ 1117 w 1366"/>
                  <a:gd name="T97" fmla="*/ 651 h 900"/>
                  <a:gd name="T98" fmla="*/ 1148 w 1366"/>
                  <a:gd name="T99" fmla="*/ 651 h 900"/>
                  <a:gd name="T100" fmla="*/ 1272 w 1366"/>
                  <a:gd name="T101" fmla="*/ 589 h 900"/>
                  <a:gd name="T102" fmla="*/ 1241 w 1366"/>
                  <a:gd name="T103" fmla="*/ 682 h 900"/>
                  <a:gd name="T104" fmla="*/ 1302 w 1366"/>
                  <a:gd name="T105" fmla="*/ 682 h 900"/>
                  <a:gd name="T106" fmla="*/ 1333 w 1366"/>
                  <a:gd name="T107" fmla="*/ 682 h 900"/>
                  <a:gd name="T108" fmla="*/ 1365 w 1366"/>
                  <a:gd name="T109" fmla="*/ 682 h 900"/>
                  <a:gd name="T110" fmla="*/ 1365 w 1366"/>
                  <a:gd name="T111" fmla="*/ 682 h 900"/>
                  <a:gd name="T112" fmla="*/ 1302 w 1366"/>
                  <a:gd name="T113" fmla="*/ 93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366" h="900">
                    <a:moveTo>
                      <a:pt x="1302" y="93"/>
                    </a:moveTo>
                    <a:lnTo>
                      <a:pt x="1302" y="93"/>
                    </a:lnTo>
                    <a:lnTo>
                      <a:pt x="1272" y="93"/>
                    </a:lnTo>
                    <a:lnTo>
                      <a:pt x="1241" y="93"/>
                    </a:lnTo>
                    <a:cubicBezTo>
                      <a:pt x="1209" y="93"/>
                      <a:pt x="1209" y="93"/>
                      <a:pt x="1209" y="93"/>
                    </a:cubicBezTo>
                    <a:cubicBezTo>
                      <a:pt x="1178" y="93"/>
                      <a:pt x="1148" y="93"/>
                      <a:pt x="1148" y="93"/>
                    </a:cubicBezTo>
                    <a:lnTo>
                      <a:pt x="1148" y="93"/>
                    </a:lnTo>
                    <a:cubicBezTo>
                      <a:pt x="1148" y="93"/>
                      <a:pt x="1148" y="93"/>
                      <a:pt x="1117" y="93"/>
                    </a:cubicBezTo>
                    <a:cubicBezTo>
                      <a:pt x="1117" y="93"/>
                      <a:pt x="1117" y="93"/>
                      <a:pt x="1085" y="93"/>
                    </a:cubicBezTo>
                    <a:lnTo>
                      <a:pt x="1085" y="93"/>
                    </a:lnTo>
                    <a:cubicBezTo>
                      <a:pt x="1085" y="93"/>
                      <a:pt x="1054" y="93"/>
                      <a:pt x="1024" y="93"/>
                    </a:cubicBezTo>
                    <a:cubicBezTo>
                      <a:pt x="993" y="62"/>
                      <a:pt x="961" y="62"/>
                      <a:pt x="930" y="62"/>
                    </a:cubicBezTo>
                    <a:lnTo>
                      <a:pt x="930" y="62"/>
                    </a:lnTo>
                    <a:cubicBezTo>
                      <a:pt x="930" y="62"/>
                      <a:pt x="900" y="62"/>
                      <a:pt x="869" y="62"/>
                    </a:cubicBezTo>
                    <a:cubicBezTo>
                      <a:pt x="837" y="62"/>
                      <a:pt x="806" y="62"/>
                      <a:pt x="806" y="62"/>
                    </a:cubicBezTo>
                    <a:cubicBezTo>
                      <a:pt x="806" y="62"/>
                      <a:pt x="776" y="62"/>
                      <a:pt x="745" y="62"/>
                    </a:cubicBezTo>
                    <a:cubicBezTo>
                      <a:pt x="713" y="31"/>
                      <a:pt x="713" y="31"/>
                      <a:pt x="713" y="31"/>
                    </a:cubicBezTo>
                    <a:lnTo>
                      <a:pt x="713" y="31"/>
                    </a:lnTo>
                    <a:lnTo>
                      <a:pt x="713" y="31"/>
                    </a:lnTo>
                    <a:lnTo>
                      <a:pt x="682" y="31"/>
                    </a:lnTo>
                    <a:lnTo>
                      <a:pt x="682" y="31"/>
                    </a:lnTo>
                    <a:lnTo>
                      <a:pt x="652" y="31"/>
                    </a:lnTo>
                    <a:cubicBezTo>
                      <a:pt x="652" y="31"/>
                      <a:pt x="652" y="31"/>
                      <a:pt x="621" y="31"/>
                    </a:cubicBezTo>
                    <a:lnTo>
                      <a:pt x="621" y="31"/>
                    </a:lnTo>
                    <a:lnTo>
                      <a:pt x="621" y="31"/>
                    </a:lnTo>
                    <a:cubicBezTo>
                      <a:pt x="528" y="62"/>
                      <a:pt x="528" y="62"/>
                      <a:pt x="528" y="62"/>
                    </a:cubicBezTo>
                    <a:cubicBezTo>
                      <a:pt x="558" y="0"/>
                      <a:pt x="558" y="0"/>
                      <a:pt x="558" y="0"/>
                    </a:cubicBezTo>
                    <a:lnTo>
                      <a:pt x="558" y="0"/>
                    </a:lnTo>
                    <a:cubicBezTo>
                      <a:pt x="528" y="0"/>
                      <a:pt x="528" y="31"/>
                      <a:pt x="497" y="31"/>
                    </a:cubicBezTo>
                    <a:cubicBezTo>
                      <a:pt x="497" y="31"/>
                      <a:pt x="465" y="31"/>
                      <a:pt x="434" y="31"/>
                    </a:cubicBezTo>
                    <a:lnTo>
                      <a:pt x="434" y="62"/>
                    </a:lnTo>
                    <a:cubicBezTo>
                      <a:pt x="404" y="62"/>
                      <a:pt x="373" y="62"/>
                      <a:pt x="373" y="62"/>
                    </a:cubicBezTo>
                    <a:cubicBezTo>
                      <a:pt x="341" y="62"/>
                      <a:pt x="341" y="62"/>
                      <a:pt x="341" y="62"/>
                    </a:cubicBezTo>
                    <a:lnTo>
                      <a:pt x="341" y="62"/>
                    </a:lnTo>
                    <a:cubicBezTo>
                      <a:pt x="310" y="62"/>
                      <a:pt x="280" y="62"/>
                      <a:pt x="280" y="62"/>
                    </a:cubicBezTo>
                    <a:cubicBezTo>
                      <a:pt x="249" y="62"/>
                      <a:pt x="249" y="93"/>
                      <a:pt x="217" y="93"/>
                    </a:cubicBezTo>
                    <a:lnTo>
                      <a:pt x="186" y="124"/>
                    </a:lnTo>
                    <a:cubicBezTo>
                      <a:pt x="156" y="155"/>
                      <a:pt x="156" y="155"/>
                      <a:pt x="156" y="155"/>
                    </a:cubicBezTo>
                    <a:lnTo>
                      <a:pt x="156" y="155"/>
                    </a:lnTo>
                    <a:cubicBezTo>
                      <a:pt x="156" y="155"/>
                      <a:pt x="156" y="155"/>
                      <a:pt x="124" y="155"/>
                    </a:cubicBezTo>
                    <a:cubicBezTo>
                      <a:pt x="93" y="155"/>
                      <a:pt x="62" y="155"/>
                      <a:pt x="62" y="155"/>
                    </a:cubicBezTo>
                    <a:lnTo>
                      <a:pt x="93" y="186"/>
                    </a:lnTo>
                    <a:lnTo>
                      <a:pt x="93" y="186"/>
                    </a:lnTo>
                    <a:cubicBezTo>
                      <a:pt x="124" y="186"/>
                      <a:pt x="156" y="186"/>
                      <a:pt x="156" y="217"/>
                    </a:cubicBezTo>
                    <a:lnTo>
                      <a:pt x="156" y="217"/>
                    </a:lnTo>
                    <a:lnTo>
                      <a:pt x="186" y="217"/>
                    </a:lnTo>
                    <a:cubicBezTo>
                      <a:pt x="217" y="217"/>
                      <a:pt x="217" y="217"/>
                      <a:pt x="217" y="217"/>
                    </a:cubicBezTo>
                    <a:cubicBezTo>
                      <a:pt x="249" y="217"/>
                      <a:pt x="249" y="217"/>
                      <a:pt x="249" y="217"/>
                    </a:cubicBezTo>
                    <a:cubicBezTo>
                      <a:pt x="280" y="217"/>
                      <a:pt x="280" y="217"/>
                      <a:pt x="280" y="217"/>
                    </a:cubicBezTo>
                    <a:cubicBezTo>
                      <a:pt x="280" y="248"/>
                      <a:pt x="280" y="248"/>
                      <a:pt x="280" y="248"/>
                    </a:cubicBezTo>
                    <a:cubicBezTo>
                      <a:pt x="341" y="279"/>
                      <a:pt x="341" y="279"/>
                      <a:pt x="341" y="279"/>
                    </a:cubicBezTo>
                    <a:cubicBezTo>
                      <a:pt x="341" y="341"/>
                      <a:pt x="341" y="341"/>
                      <a:pt x="341" y="341"/>
                    </a:cubicBezTo>
                    <a:cubicBezTo>
                      <a:pt x="310" y="341"/>
                      <a:pt x="310" y="341"/>
                      <a:pt x="310" y="341"/>
                    </a:cubicBezTo>
                    <a:cubicBezTo>
                      <a:pt x="310" y="341"/>
                      <a:pt x="310" y="310"/>
                      <a:pt x="280" y="310"/>
                    </a:cubicBezTo>
                    <a:cubicBezTo>
                      <a:pt x="280" y="310"/>
                      <a:pt x="280" y="310"/>
                      <a:pt x="249" y="310"/>
                    </a:cubicBezTo>
                    <a:cubicBezTo>
                      <a:pt x="249" y="341"/>
                      <a:pt x="217" y="341"/>
                      <a:pt x="186" y="341"/>
                    </a:cubicBezTo>
                    <a:lnTo>
                      <a:pt x="186" y="341"/>
                    </a:lnTo>
                    <a:lnTo>
                      <a:pt x="124" y="341"/>
                    </a:lnTo>
                    <a:cubicBezTo>
                      <a:pt x="124" y="341"/>
                      <a:pt x="93" y="341"/>
                      <a:pt x="93" y="310"/>
                    </a:cubicBezTo>
                    <a:lnTo>
                      <a:pt x="93" y="310"/>
                    </a:lnTo>
                    <a:cubicBezTo>
                      <a:pt x="0" y="341"/>
                      <a:pt x="0" y="341"/>
                      <a:pt x="0" y="341"/>
                    </a:cubicBezTo>
                    <a:lnTo>
                      <a:pt x="0" y="372"/>
                    </a:lnTo>
                    <a:lnTo>
                      <a:pt x="0" y="372"/>
                    </a:lnTo>
                    <a:cubicBezTo>
                      <a:pt x="32" y="403"/>
                      <a:pt x="32" y="403"/>
                      <a:pt x="62" y="403"/>
                    </a:cubicBezTo>
                    <a:lnTo>
                      <a:pt x="62" y="403"/>
                    </a:lnTo>
                    <a:cubicBezTo>
                      <a:pt x="93" y="403"/>
                      <a:pt x="124" y="403"/>
                      <a:pt x="156" y="403"/>
                    </a:cubicBezTo>
                    <a:lnTo>
                      <a:pt x="156" y="403"/>
                    </a:lnTo>
                    <a:cubicBezTo>
                      <a:pt x="186" y="372"/>
                      <a:pt x="186" y="372"/>
                      <a:pt x="186" y="372"/>
                    </a:cubicBezTo>
                    <a:cubicBezTo>
                      <a:pt x="186" y="403"/>
                      <a:pt x="186" y="403"/>
                      <a:pt x="186" y="403"/>
                    </a:cubicBezTo>
                    <a:lnTo>
                      <a:pt x="217" y="403"/>
                    </a:lnTo>
                    <a:lnTo>
                      <a:pt x="217" y="403"/>
                    </a:lnTo>
                    <a:lnTo>
                      <a:pt x="280" y="372"/>
                    </a:lnTo>
                    <a:cubicBezTo>
                      <a:pt x="310" y="341"/>
                      <a:pt x="310" y="341"/>
                      <a:pt x="310" y="341"/>
                    </a:cubicBezTo>
                    <a:cubicBezTo>
                      <a:pt x="310" y="403"/>
                      <a:pt x="310" y="403"/>
                      <a:pt x="310" y="403"/>
                    </a:cubicBezTo>
                    <a:cubicBezTo>
                      <a:pt x="310" y="434"/>
                      <a:pt x="310" y="465"/>
                      <a:pt x="310" y="495"/>
                    </a:cubicBezTo>
                    <a:cubicBezTo>
                      <a:pt x="310" y="495"/>
                      <a:pt x="280" y="527"/>
                      <a:pt x="249" y="527"/>
                    </a:cubicBezTo>
                    <a:lnTo>
                      <a:pt x="249" y="527"/>
                    </a:lnTo>
                    <a:lnTo>
                      <a:pt x="217" y="495"/>
                    </a:lnTo>
                    <a:lnTo>
                      <a:pt x="217" y="495"/>
                    </a:lnTo>
                    <a:lnTo>
                      <a:pt x="186" y="527"/>
                    </a:lnTo>
                    <a:cubicBezTo>
                      <a:pt x="156" y="527"/>
                      <a:pt x="156" y="527"/>
                      <a:pt x="124" y="527"/>
                    </a:cubicBezTo>
                    <a:lnTo>
                      <a:pt x="124" y="527"/>
                    </a:lnTo>
                    <a:lnTo>
                      <a:pt x="124" y="527"/>
                    </a:lnTo>
                    <a:cubicBezTo>
                      <a:pt x="93" y="558"/>
                      <a:pt x="93" y="558"/>
                      <a:pt x="93" y="558"/>
                    </a:cubicBezTo>
                    <a:lnTo>
                      <a:pt x="93" y="558"/>
                    </a:lnTo>
                    <a:cubicBezTo>
                      <a:pt x="62" y="558"/>
                      <a:pt x="62" y="589"/>
                      <a:pt x="62" y="589"/>
                    </a:cubicBezTo>
                    <a:cubicBezTo>
                      <a:pt x="93" y="589"/>
                      <a:pt x="93" y="589"/>
                      <a:pt x="93" y="589"/>
                    </a:cubicBezTo>
                    <a:cubicBezTo>
                      <a:pt x="93" y="619"/>
                      <a:pt x="93" y="619"/>
                      <a:pt x="93" y="619"/>
                    </a:cubicBezTo>
                    <a:lnTo>
                      <a:pt x="93" y="619"/>
                    </a:lnTo>
                    <a:cubicBezTo>
                      <a:pt x="93" y="619"/>
                      <a:pt x="93" y="619"/>
                      <a:pt x="124" y="619"/>
                    </a:cubicBezTo>
                    <a:cubicBezTo>
                      <a:pt x="156" y="619"/>
                      <a:pt x="156" y="619"/>
                      <a:pt x="186" y="651"/>
                    </a:cubicBezTo>
                    <a:cubicBezTo>
                      <a:pt x="186" y="682"/>
                      <a:pt x="186" y="682"/>
                      <a:pt x="186" y="682"/>
                    </a:cubicBezTo>
                    <a:lnTo>
                      <a:pt x="186" y="682"/>
                    </a:lnTo>
                    <a:lnTo>
                      <a:pt x="186" y="682"/>
                    </a:lnTo>
                    <a:cubicBezTo>
                      <a:pt x="217" y="651"/>
                      <a:pt x="217" y="651"/>
                      <a:pt x="217" y="651"/>
                    </a:cubicBezTo>
                    <a:cubicBezTo>
                      <a:pt x="249" y="651"/>
                      <a:pt x="249" y="651"/>
                      <a:pt x="249" y="651"/>
                    </a:cubicBezTo>
                    <a:lnTo>
                      <a:pt x="249" y="651"/>
                    </a:lnTo>
                    <a:cubicBezTo>
                      <a:pt x="249" y="651"/>
                      <a:pt x="280" y="682"/>
                      <a:pt x="280" y="713"/>
                    </a:cubicBezTo>
                    <a:lnTo>
                      <a:pt x="280" y="743"/>
                    </a:lnTo>
                    <a:lnTo>
                      <a:pt x="280" y="743"/>
                    </a:lnTo>
                    <a:lnTo>
                      <a:pt x="280" y="743"/>
                    </a:lnTo>
                    <a:lnTo>
                      <a:pt x="280" y="775"/>
                    </a:lnTo>
                    <a:lnTo>
                      <a:pt x="280" y="775"/>
                    </a:lnTo>
                    <a:lnTo>
                      <a:pt x="280" y="775"/>
                    </a:lnTo>
                    <a:cubicBezTo>
                      <a:pt x="280" y="743"/>
                      <a:pt x="310" y="743"/>
                      <a:pt x="310" y="743"/>
                    </a:cubicBezTo>
                    <a:cubicBezTo>
                      <a:pt x="341" y="743"/>
                      <a:pt x="341" y="743"/>
                      <a:pt x="341" y="775"/>
                    </a:cubicBezTo>
                    <a:cubicBezTo>
                      <a:pt x="341" y="775"/>
                      <a:pt x="341" y="775"/>
                      <a:pt x="373" y="775"/>
                    </a:cubicBezTo>
                    <a:lnTo>
                      <a:pt x="373" y="775"/>
                    </a:lnTo>
                    <a:lnTo>
                      <a:pt x="404" y="775"/>
                    </a:lnTo>
                    <a:cubicBezTo>
                      <a:pt x="434" y="713"/>
                      <a:pt x="434" y="713"/>
                      <a:pt x="434" y="713"/>
                    </a:cubicBezTo>
                    <a:cubicBezTo>
                      <a:pt x="434" y="775"/>
                      <a:pt x="434" y="775"/>
                      <a:pt x="434" y="775"/>
                    </a:cubicBezTo>
                    <a:lnTo>
                      <a:pt x="434" y="775"/>
                    </a:lnTo>
                    <a:cubicBezTo>
                      <a:pt x="465" y="775"/>
                      <a:pt x="465" y="775"/>
                      <a:pt x="465" y="775"/>
                    </a:cubicBezTo>
                    <a:lnTo>
                      <a:pt x="465" y="775"/>
                    </a:lnTo>
                    <a:cubicBezTo>
                      <a:pt x="465" y="775"/>
                      <a:pt x="497" y="775"/>
                      <a:pt x="497" y="743"/>
                    </a:cubicBezTo>
                    <a:cubicBezTo>
                      <a:pt x="652" y="651"/>
                      <a:pt x="652" y="651"/>
                      <a:pt x="652" y="651"/>
                    </a:cubicBezTo>
                    <a:cubicBezTo>
                      <a:pt x="528" y="806"/>
                      <a:pt x="528" y="806"/>
                      <a:pt x="528" y="806"/>
                    </a:cubicBezTo>
                    <a:lnTo>
                      <a:pt x="497" y="837"/>
                    </a:lnTo>
                    <a:lnTo>
                      <a:pt x="497" y="837"/>
                    </a:lnTo>
                    <a:cubicBezTo>
                      <a:pt x="497" y="867"/>
                      <a:pt x="497" y="867"/>
                      <a:pt x="497" y="867"/>
                    </a:cubicBezTo>
                    <a:lnTo>
                      <a:pt x="497" y="899"/>
                    </a:lnTo>
                    <a:cubicBezTo>
                      <a:pt x="497" y="899"/>
                      <a:pt x="497" y="899"/>
                      <a:pt x="528" y="899"/>
                    </a:cubicBezTo>
                    <a:lnTo>
                      <a:pt x="528" y="867"/>
                    </a:lnTo>
                    <a:lnTo>
                      <a:pt x="528" y="867"/>
                    </a:lnTo>
                    <a:cubicBezTo>
                      <a:pt x="589" y="837"/>
                      <a:pt x="589" y="837"/>
                      <a:pt x="589" y="837"/>
                    </a:cubicBezTo>
                    <a:cubicBezTo>
                      <a:pt x="589" y="837"/>
                      <a:pt x="589" y="837"/>
                      <a:pt x="621" y="806"/>
                    </a:cubicBezTo>
                    <a:lnTo>
                      <a:pt x="621" y="806"/>
                    </a:lnTo>
                    <a:cubicBezTo>
                      <a:pt x="621" y="806"/>
                      <a:pt x="621" y="806"/>
                      <a:pt x="652" y="806"/>
                    </a:cubicBezTo>
                    <a:lnTo>
                      <a:pt x="652" y="806"/>
                    </a:lnTo>
                    <a:cubicBezTo>
                      <a:pt x="682" y="775"/>
                      <a:pt x="713" y="743"/>
                      <a:pt x="713" y="743"/>
                    </a:cubicBezTo>
                    <a:cubicBezTo>
                      <a:pt x="713" y="713"/>
                      <a:pt x="713" y="713"/>
                      <a:pt x="713" y="713"/>
                    </a:cubicBezTo>
                    <a:lnTo>
                      <a:pt x="713" y="713"/>
                    </a:lnTo>
                    <a:cubicBezTo>
                      <a:pt x="652" y="651"/>
                      <a:pt x="652" y="651"/>
                      <a:pt x="652" y="651"/>
                    </a:cubicBezTo>
                    <a:cubicBezTo>
                      <a:pt x="745" y="682"/>
                      <a:pt x="745" y="682"/>
                      <a:pt x="745" y="682"/>
                    </a:cubicBezTo>
                    <a:cubicBezTo>
                      <a:pt x="745" y="651"/>
                      <a:pt x="776" y="651"/>
                      <a:pt x="776" y="651"/>
                    </a:cubicBezTo>
                    <a:lnTo>
                      <a:pt x="776" y="619"/>
                    </a:lnTo>
                    <a:cubicBezTo>
                      <a:pt x="806" y="619"/>
                      <a:pt x="806" y="619"/>
                      <a:pt x="837" y="619"/>
                    </a:cubicBezTo>
                    <a:cubicBezTo>
                      <a:pt x="837" y="619"/>
                      <a:pt x="900" y="589"/>
                      <a:pt x="930" y="589"/>
                    </a:cubicBezTo>
                    <a:cubicBezTo>
                      <a:pt x="961" y="651"/>
                      <a:pt x="961" y="651"/>
                      <a:pt x="961" y="651"/>
                    </a:cubicBezTo>
                    <a:lnTo>
                      <a:pt x="961" y="651"/>
                    </a:lnTo>
                    <a:lnTo>
                      <a:pt x="961" y="619"/>
                    </a:lnTo>
                    <a:cubicBezTo>
                      <a:pt x="993" y="619"/>
                      <a:pt x="993" y="619"/>
                      <a:pt x="1024" y="619"/>
                    </a:cubicBezTo>
                    <a:lnTo>
                      <a:pt x="1024" y="619"/>
                    </a:lnTo>
                    <a:cubicBezTo>
                      <a:pt x="1054" y="619"/>
                      <a:pt x="1054" y="619"/>
                      <a:pt x="1054" y="619"/>
                    </a:cubicBezTo>
                    <a:lnTo>
                      <a:pt x="1085" y="651"/>
                    </a:lnTo>
                    <a:lnTo>
                      <a:pt x="1085" y="651"/>
                    </a:lnTo>
                    <a:cubicBezTo>
                      <a:pt x="1117" y="651"/>
                      <a:pt x="1117" y="651"/>
                      <a:pt x="1117" y="651"/>
                    </a:cubicBezTo>
                    <a:lnTo>
                      <a:pt x="1117" y="651"/>
                    </a:lnTo>
                    <a:lnTo>
                      <a:pt x="1117" y="651"/>
                    </a:lnTo>
                    <a:cubicBezTo>
                      <a:pt x="1148" y="651"/>
                      <a:pt x="1148" y="651"/>
                      <a:pt x="1148" y="651"/>
                    </a:cubicBezTo>
                    <a:lnTo>
                      <a:pt x="1148" y="651"/>
                    </a:lnTo>
                    <a:cubicBezTo>
                      <a:pt x="1178" y="651"/>
                      <a:pt x="1178" y="651"/>
                      <a:pt x="1178" y="651"/>
                    </a:cubicBezTo>
                    <a:cubicBezTo>
                      <a:pt x="1272" y="589"/>
                      <a:pt x="1272" y="589"/>
                      <a:pt x="1272" y="589"/>
                    </a:cubicBezTo>
                    <a:cubicBezTo>
                      <a:pt x="1209" y="682"/>
                      <a:pt x="1209" y="682"/>
                      <a:pt x="1209" y="682"/>
                    </a:cubicBezTo>
                    <a:lnTo>
                      <a:pt x="1209" y="682"/>
                    </a:lnTo>
                    <a:cubicBezTo>
                      <a:pt x="1241" y="682"/>
                      <a:pt x="1241" y="682"/>
                      <a:pt x="1241" y="682"/>
                    </a:cubicBezTo>
                    <a:lnTo>
                      <a:pt x="1272" y="682"/>
                    </a:lnTo>
                    <a:cubicBezTo>
                      <a:pt x="1272" y="682"/>
                      <a:pt x="1272" y="682"/>
                      <a:pt x="1302" y="682"/>
                    </a:cubicBezTo>
                    <a:lnTo>
                      <a:pt x="1302" y="682"/>
                    </a:lnTo>
                    <a:cubicBezTo>
                      <a:pt x="1333" y="682"/>
                      <a:pt x="1333" y="682"/>
                      <a:pt x="1333" y="682"/>
                    </a:cubicBezTo>
                    <a:lnTo>
                      <a:pt x="1333" y="682"/>
                    </a:lnTo>
                    <a:lnTo>
                      <a:pt x="1333" y="682"/>
                    </a:lnTo>
                    <a:lnTo>
                      <a:pt x="1365" y="682"/>
                    </a:lnTo>
                    <a:lnTo>
                      <a:pt x="1365" y="682"/>
                    </a:lnTo>
                    <a:lnTo>
                      <a:pt x="1365" y="682"/>
                    </a:lnTo>
                    <a:lnTo>
                      <a:pt x="1365" y="682"/>
                    </a:lnTo>
                    <a:lnTo>
                      <a:pt x="1365" y="682"/>
                    </a:lnTo>
                    <a:lnTo>
                      <a:pt x="1365" y="682"/>
                    </a:lnTo>
                    <a:cubicBezTo>
                      <a:pt x="1365" y="124"/>
                      <a:pt x="1365" y="124"/>
                      <a:pt x="1365" y="124"/>
                    </a:cubicBezTo>
                    <a:cubicBezTo>
                      <a:pt x="1365" y="124"/>
                      <a:pt x="1365" y="93"/>
                      <a:pt x="1333" y="93"/>
                    </a:cubicBezTo>
                    <a:lnTo>
                      <a:pt x="1302" y="93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24" name="Freeform 180"/>
              <p:cNvSpPr>
                <a:spLocks noChangeArrowheads="1"/>
              </p:cNvSpPr>
              <p:nvPr/>
            </p:nvSpPr>
            <p:spPr bwMode="auto">
              <a:xfrm>
                <a:off x="1838325" y="2249488"/>
                <a:ext cx="44450" cy="77787"/>
              </a:xfrm>
              <a:custGeom>
                <a:avLst/>
                <a:gdLst>
                  <a:gd name="T0" fmla="*/ 124 w 125"/>
                  <a:gd name="T1" fmla="*/ 186 h 217"/>
                  <a:gd name="T2" fmla="*/ 124 w 125"/>
                  <a:gd name="T3" fmla="*/ 186 h 217"/>
                  <a:gd name="T4" fmla="*/ 124 w 125"/>
                  <a:gd name="T5" fmla="*/ 154 h 217"/>
                  <a:gd name="T6" fmla="*/ 124 w 125"/>
                  <a:gd name="T7" fmla="*/ 124 h 217"/>
                  <a:gd name="T8" fmla="*/ 124 w 125"/>
                  <a:gd name="T9" fmla="*/ 124 h 217"/>
                  <a:gd name="T10" fmla="*/ 124 w 125"/>
                  <a:gd name="T11" fmla="*/ 93 h 217"/>
                  <a:gd name="T12" fmla="*/ 124 w 125"/>
                  <a:gd name="T13" fmla="*/ 31 h 217"/>
                  <a:gd name="T14" fmla="*/ 124 w 125"/>
                  <a:gd name="T15" fmla="*/ 0 h 217"/>
                  <a:gd name="T16" fmla="*/ 62 w 125"/>
                  <a:gd name="T17" fmla="*/ 0 h 217"/>
                  <a:gd name="T18" fmla="*/ 62 w 125"/>
                  <a:gd name="T19" fmla="*/ 0 h 217"/>
                  <a:gd name="T20" fmla="*/ 62 w 125"/>
                  <a:gd name="T21" fmla="*/ 0 h 217"/>
                  <a:gd name="T22" fmla="*/ 62 w 125"/>
                  <a:gd name="T23" fmla="*/ 0 h 217"/>
                  <a:gd name="T24" fmla="*/ 93 w 125"/>
                  <a:gd name="T25" fmla="*/ 31 h 217"/>
                  <a:gd name="T26" fmla="*/ 93 w 125"/>
                  <a:gd name="T27" fmla="*/ 31 h 217"/>
                  <a:gd name="T28" fmla="*/ 93 w 125"/>
                  <a:gd name="T29" fmla="*/ 63 h 217"/>
                  <a:gd name="T30" fmla="*/ 93 w 125"/>
                  <a:gd name="T31" fmla="*/ 63 h 217"/>
                  <a:gd name="T32" fmla="*/ 93 w 125"/>
                  <a:gd name="T33" fmla="*/ 63 h 217"/>
                  <a:gd name="T34" fmla="*/ 93 w 125"/>
                  <a:gd name="T35" fmla="*/ 93 h 217"/>
                  <a:gd name="T36" fmla="*/ 62 w 125"/>
                  <a:gd name="T37" fmla="*/ 124 h 217"/>
                  <a:gd name="T38" fmla="*/ 62 w 125"/>
                  <a:gd name="T39" fmla="*/ 124 h 217"/>
                  <a:gd name="T40" fmla="*/ 62 w 125"/>
                  <a:gd name="T41" fmla="*/ 124 h 217"/>
                  <a:gd name="T42" fmla="*/ 31 w 125"/>
                  <a:gd name="T43" fmla="*/ 124 h 217"/>
                  <a:gd name="T44" fmla="*/ 0 w 125"/>
                  <a:gd name="T45" fmla="*/ 124 h 217"/>
                  <a:gd name="T46" fmla="*/ 0 w 125"/>
                  <a:gd name="T47" fmla="*/ 124 h 217"/>
                  <a:gd name="T48" fmla="*/ 0 w 125"/>
                  <a:gd name="T49" fmla="*/ 124 h 217"/>
                  <a:gd name="T50" fmla="*/ 0 w 125"/>
                  <a:gd name="T51" fmla="*/ 124 h 217"/>
                  <a:gd name="T52" fmla="*/ 0 w 125"/>
                  <a:gd name="T53" fmla="*/ 154 h 217"/>
                  <a:gd name="T54" fmla="*/ 0 w 125"/>
                  <a:gd name="T55" fmla="*/ 154 h 217"/>
                  <a:gd name="T56" fmla="*/ 62 w 125"/>
                  <a:gd name="T57" fmla="*/ 216 h 217"/>
                  <a:gd name="T58" fmla="*/ 62 w 125"/>
                  <a:gd name="T59" fmla="*/ 216 h 217"/>
                  <a:gd name="T60" fmla="*/ 93 w 125"/>
                  <a:gd name="T61" fmla="*/ 186 h 217"/>
                  <a:gd name="T62" fmla="*/ 124 w 125"/>
                  <a:gd name="T63" fmla="*/ 186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25" h="217">
                    <a:moveTo>
                      <a:pt x="124" y="186"/>
                    </a:moveTo>
                    <a:lnTo>
                      <a:pt x="124" y="186"/>
                    </a:lnTo>
                    <a:lnTo>
                      <a:pt x="124" y="154"/>
                    </a:lnTo>
                    <a:cubicBezTo>
                      <a:pt x="124" y="154"/>
                      <a:pt x="124" y="154"/>
                      <a:pt x="124" y="124"/>
                    </a:cubicBezTo>
                    <a:lnTo>
                      <a:pt x="124" y="124"/>
                    </a:lnTo>
                    <a:cubicBezTo>
                      <a:pt x="124" y="93"/>
                      <a:pt x="124" y="93"/>
                      <a:pt x="124" y="93"/>
                    </a:cubicBezTo>
                    <a:cubicBezTo>
                      <a:pt x="124" y="93"/>
                      <a:pt x="124" y="63"/>
                      <a:pt x="124" y="31"/>
                    </a:cubicBezTo>
                    <a:cubicBezTo>
                      <a:pt x="124" y="31"/>
                      <a:pt x="124" y="31"/>
                      <a:pt x="124" y="0"/>
                    </a:cubicBezTo>
                    <a:cubicBezTo>
                      <a:pt x="62" y="0"/>
                      <a:pt x="62" y="0"/>
                      <a:pt x="62" y="0"/>
                    </a:cubicBez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cubicBezTo>
                      <a:pt x="62" y="0"/>
                      <a:pt x="93" y="0"/>
                      <a:pt x="93" y="31"/>
                    </a:cubicBezTo>
                    <a:lnTo>
                      <a:pt x="93" y="31"/>
                    </a:lnTo>
                    <a:cubicBezTo>
                      <a:pt x="93" y="63"/>
                      <a:pt x="93" y="63"/>
                      <a:pt x="93" y="63"/>
                    </a:cubicBezTo>
                    <a:lnTo>
                      <a:pt x="93" y="63"/>
                    </a:lnTo>
                    <a:lnTo>
                      <a:pt x="93" y="63"/>
                    </a:lnTo>
                    <a:cubicBezTo>
                      <a:pt x="93" y="63"/>
                      <a:pt x="93" y="63"/>
                      <a:pt x="93" y="93"/>
                    </a:cubicBezTo>
                    <a:cubicBezTo>
                      <a:pt x="93" y="93"/>
                      <a:pt x="93" y="93"/>
                      <a:pt x="62" y="124"/>
                    </a:cubicBezTo>
                    <a:lnTo>
                      <a:pt x="62" y="124"/>
                    </a:lnTo>
                    <a:lnTo>
                      <a:pt x="62" y="124"/>
                    </a:lnTo>
                    <a:cubicBezTo>
                      <a:pt x="62" y="124"/>
                      <a:pt x="62" y="124"/>
                      <a:pt x="31" y="124"/>
                    </a:cubicBezTo>
                    <a:cubicBezTo>
                      <a:pt x="31" y="124"/>
                      <a:pt x="31" y="124"/>
                      <a:pt x="0" y="124"/>
                    </a:cubicBezTo>
                    <a:lnTo>
                      <a:pt x="0" y="124"/>
                    </a:lnTo>
                    <a:lnTo>
                      <a:pt x="0" y="124"/>
                    </a:lnTo>
                    <a:lnTo>
                      <a:pt x="0" y="124"/>
                    </a:lnTo>
                    <a:cubicBezTo>
                      <a:pt x="0" y="124"/>
                      <a:pt x="0" y="124"/>
                      <a:pt x="0" y="154"/>
                    </a:cubicBezTo>
                    <a:lnTo>
                      <a:pt x="0" y="154"/>
                    </a:lnTo>
                    <a:cubicBezTo>
                      <a:pt x="0" y="186"/>
                      <a:pt x="31" y="216"/>
                      <a:pt x="62" y="216"/>
                    </a:cubicBezTo>
                    <a:lnTo>
                      <a:pt x="62" y="216"/>
                    </a:lnTo>
                    <a:cubicBezTo>
                      <a:pt x="62" y="186"/>
                      <a:pt x="93" y="186"/>
                      <a:pt x="93" y="186"/>
                    </a:cubicBezTo>
                    <a:lnTo>
                      <a:pt x="124" y="186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25" name="Freeform 181"/>
              <p:cNvSpPr>
                <a:spLocks noChangeArrowheads="1"/>
              </p:cNvSpPr>
              <p:nvPr/>
            </p:nvSpPr>
            <p:spPr bwMode="auto">
              <a:xfrm>
                <a:off x="2239963" y="2205038"/>
                <a:ext cx="33337" cy="23812"/>
              </a:xfrm>
              <a:custGeom>
                <a:avLst/>
                <a:gdLst>
                  <a:gd name="T0" fmla="*/ 31 w 94"/>
                  <a:gd name="T1" fmla="*/ 31 h 64"/>
                  <a:gd name="T2" fmla="*/ 31 w 94"/>
                  <a:gd name="T3" fmla="*/ 31 h 64"/>
                  <a:gd name="T4" fmla="*/ 61 w 94"/>
                  <a:gd name="T5" fmla="*/ 63 h 64"/>
                  <a:gd name="T6" fmla="*/ 93 w 94"/>
                  <a:gd name="T7" fmla="*/ 31 h 64"/>
                  <a:gd name="T8" fmla="*/ 93 w 94"/>
                  <a:gd name="T9" fmla="*/ 31 h 64"/>
                  <a:gd name="T10" fmla="*/ 61 w 94"/>
                  <a:gd name="T11" fmla="*/ 31 h 64"/>
                  <a:gd name="T12" fmla="*/ 61 w 94"/>
                  <a:gd name="T13" fmla="*/ 0 h 64"/>
                  <a:gd name="T14" fmla="*/ 61 w 94"/>
                  <a:gd name="T15" fmla="*/ 0 h 64"/>
                  <a:gd name="T16" fmla="*/ 31 w 94"/>
                  <a:gd name="T17" fmla="*/ 0 h 64"/>
                  <a:gd name="T18" fmla="*/ 31 w 94"/>
                  <a:gd name="T19" fmla="*/ 0 h 64"/>
                  <a:gd name="T20" fmla="*/ 0 w 94"/>
                  <a:gd name="T21" fmla="*/ 31 h 64"/>
                  <a:gd name="T22" fmla="*/ 31 w 94"/>
                  <a:gd name="T23" fmla="*/ 31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4" h="64">
                    <a:moveTo>
                      <a:pt x="31" y="31"/>
                    </a:moveTo>
                    <a:lnTo>
                      <a:pt x="31" y="31"/>
                    </a:lnTo>
                    <a:lnTo>
                      <a:pt x="61" y="63"/>
                    </a:lnTo>
                    <a:cubicBezTo>
                      <a:pt x="61" y="31"/>
                      <a:pt x="93" y="31"/>
                      <a:pt x="93" y="31"/>
                    </a:cubicBezTo>
                    <a:lnTo>
                      <a:pt x="93" y="31"/>
                    </a:lnTo>
                    <a:cubicBezTo>
                      <a:pt x="93" y="31"/>
                      <a:pt x="93" y="31"/>
                      <a:pt x="61" y="31"/>
                    </a:cubicBezTo>
                    <a:lnTo>
                      <a:pt x="61" y="0"/>
                    </a:lnTo>
                    <a:lnTo>
                      <a:pt x="61" y="0"/>
                    </a:lnTo>
                    <a:lnTo>
                      <a:pt x="31" y="0"/>
                    </a:lnTo>
                    <a:lnTo>
                      <a:pt x="31" y="0"/>
                    </a:lnTo>
                    <a:cubicBezTo>
                      <a:pt x="31" y="31"/>
                      <a:pt x="31" y="31"/>
                      <a:pt x="0" y="31"/>
                    </a:cubicBezTo>
                    <a:cubicBezTo>
                      <a:pt x="31" y="31"/>
                      <a:pt x="31" y="31"/>
                      <a:pt x="31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26" name="Freeform 182"/>
              <p:cNvSpPr>
                <a:spLocks noChangeArrowheads="1"/>
              </p:cNvSpPr>
              <p:nvPr/>
            </p:nvSpPr>
            <p:spPr bwMode="auto">
              <a:xfrm>
                <a:off x="1169988" y="942975"/>
                <a:ext cx="168275" cy="55563"/>
              </a:xfrm>
              <a:custGeom>
                <a:avLst/>
                <a:gdLst>
                  <a:gd name="T0" fmla="*/ 466 w 467"/>
                  <a:gd name="T1" fmla="*/ 31 h 156"/>
                  <a:gd name="T2" fmla="*/ 466 w 467"/>
                  <a:gd name="T3" fmla="*/ 31 h 156"/>
                  <a:gd name="T4" fmla="*/ 434 w 467"/>
                  <a:gd name="T5" fmla="*/ 0 h 156"/>
                  <a:gd name="T6" fmla="*/ 403 w 467"/>
                  <a:gd name="T7" fmla="*/ 0 h 156"/>
                  <a:gd name="T8" fmla="*/ 342 w 467"/>
                  <a:gd name="T9" fmla="*/ 31 h 156"/>
                  <a:gd name="T10" fmla="*/ 310 w 467"/>
                  <a:gd name="T11" fmla="*/ 31 h 156"/>
                  <a:gd name="T12" fmla="*/ 248 w 467"/>
                  <a:gd name="T13" fmla="*/ 0 h 156"/>
                  <a:gd name="T14" fmla="*/ 186 w 467"/>
                  <a:gd name="T15" fmla="*/ 0 h 156"/>
                  <a:gd name="T16" fmla="*/ 186 w 467"/>
                  <a:gd name="T17" fmla="*/ 0 h 156"/>
                  <a:gd name="T18" fmla="*/ 94 w 467"/>
                  <a:gd name="T19" fmla="*/ 0 h 156"/>
                  <a:gd name="T20" fmla="*/ 94 w 467"/>
                  <a:gd name="T21" fmla="*/ 31 h 156"/>
                  <a:gd name="T22" fmla="*/ 94 w 467"/>
                  <a:gd name="T23" fmla="*/ 62 h 156"/>
                  <a:gd name="T24" fmla="*/ 94 w 467"/>
                  <a:gd name="T25" fmla="*/ 62 h 156"/>
                  <a:gd name="T26" fmla="*/ 62 w 467"/>
                  <a:gd name="T27" fmla="*/ 93 h 156"/>
                  <a:gd name="T28" fmla="*/ 31 w 467"/>
                  <a:gd name="T29" fmla="*/ 93 h 156"/>
                  <a:gd name="T30" fmla="*/ 31 w 467"/>
                  <a:gd name="T31" fmla="*/ 93 h 156"/>
                  <a:gd name="T32" fmla="*/ 0 w 467"/>
                  <a:gd name="T33" fmla="*/ 93 h 156"/>
                  <a:gd name="T34" fmla="*/ 31 w 467"/>
                  <a:gd name="T35" fmla="*/ 93 h 156"/>
                  <a:gd name="T36" fmla="*/ 62 w 467"/>
                  <a:gd name="T37" fmla="*/ 124 h 156"/>
                  <a:gd name="T38" fmla="*/ 94 w 467"/>
                  <a:gd name="T39" fmla="*/ 155 h 156"/>
                  <a:gd name="T40" fmla="*/ 124 w 467"/>
                  <a:gd name="T41" fmla="*/ 155 h 156"/>
                  <a:gd name="T42" fmla="*/ 124 w 467"/>
                  <a:gd name="T43" fmla="*/ 155 h 156"/>
                  <a:gd name="T44" fmla="*/ 248 w 467"/>
                  <a:gd name="T45" fmla="*/ 124 h 156"/>
                  <a:gd name="T46" fmla="*/ 248 w 467"/>
                  <a:gd name="T47" fmla="*/ 124 h 156"/>
                  <a:gd name="T48" fmla="*/ 248 w 467"/>
                  <a:gd name="T49" fmla="*/ 93 h 156"/>
                  <a:gd name="T50" fmla="*/ 310 w 467"/>
                  <a:gd name="T51" fmla="*/ 62 h 156"/>
                  <a:gd name="T52" fmla="*/ 310 w 467"/>
                  <a:gd name="T53" fmla="*/ 62 h 156"/>
                  <a:gd name="T54" fmla="*/ 310 w 467"/>
                  <a:gd name="T55" fmla="*/ 62 h 156"/>
                  <a:gd name="T56" fmla="*/ 310 w 467"/>
                  <a:gd name="T57" fmla="*/ 62 h 156"/>
                  <a:gd name="T58" fmla="*/ 342 w 467"/>
                  <a:gd name="T59" fmla="*/ 62 h 156"/>
                  <a:gd name="T60" fmla="*/ 403 w 467"/>
                  <a:gd name="T61" fmla="*/ 31 h 156"/>
                  <a:gd name="T62" fmla="*/ 466 w 467"/>
                  <a:gd name="T63" fmla="*/ 31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67" h="156">
                    <a:moveTo>
                      <a:pt x="466" y="31"/>
                    </a:moveTo>
                    <a:lnTo>
                      <a:pt x="466" y="31"/>
                    </a:lnTo>
                    <a:cubicBezTo>
                      <a:pt x="466" y="31"/>
                      <a:pt x="434" y="31"/>
                      <a:pt x="434" y="0"/>
                    </a:cubicBezTo>
                    <a:lnTo>
                      <a:pt x="403" y="0"/>
                    </a:lnTo>
                    <a:cubicBezTo>
                      <a:pt x="372" y="0"/>
                      <a:pt x="372" y="0"/>
                      <a:pt x="342" y="31"/>
                    </a:cubicBezTo>
                    <a:cubicBezTo>
                      <a:pt x="342" y="31"/>
                      <a:pt x="342" y="31"/>
                      <a:pt x="310" y="31"/>
                    </a:cubicBezTo>
                    <a:cubicBezTo>
                      <a:pt x="279" y="31"/>
                      <a:pt x="279" y="31"/>
                      <a:pt x="248" y="0"/>
                    </a:cubicBezTo>
                    <a:cubicBezTo>
                      <a:pt x="218" y="0"/>
                      <a:pt x="218" y="0"/>
                      <a:pt x="186" y="0"/>
                    </a:cubicBezTo>
                    <a:lnTo>
                      <a:pt x="186" y="0"/>
                    </a:lnTo>
                    <a:cubicBezTo>
                      <a:pt x="155" y="0"/>
                      <a:pt x="124" y="0"/>
                      <a:pt x="94" y="0"/>
                    </a:cubicBezTo>
                    <a:cubicBezTo>
                      <a:pt x="94" y="0"/>
                      <a:pt x="94" y="0"/>
                      <a:pt x="94" y="31"/>
                    </a:cubicBezTo>
                    <a:lnTo>
                      <a:pt x="94" y="62"/>
                    </a:lnTo>
                    <a:lnTo>
                      <a:pt x="94" y="62"/>
                    </a:lnTo>
                    <a:cubicBezTo>
                      <a:pt x="62" y="62"/>
                      <a:pt x="62" y="62"/>
                      <a:pt x="62" y="93"/>
                    </a:cubicBezTo>
                    <a:cubicBezTo>
                      <a:pt x="62" y="93"/>
                      <a:pt x="62" y="93"/>
                      <a:pt x="31" y="93"/>
                    </a:cubicBezTo>
                    <a:lnTo>
                      <a:pt x="31" y="93"/>
                    </a:lnTo>
                    <a:lnTo>
                      <a:pt x="0" y="93"/>
                    </a:lnTo>
                    <a:lnTo>
                      <a:pt x="31" y="93"/>
                    </a:lnTo>
                    <a:cubicBezTo>
                      <a:pt x="31" y="93"/>
                      <a:pt x="31" y="93"/>
                      <a:pt x="62" y="124"/>
                    </a:cubicBezTo>
                    <a:cubicBezTo>
                      <a:pt x="62" y="124"/>
                      <a:pt x="94" y="124"/>
                      <a:pt x="94" y="155"/>
                    </a:cubicBezTo>
                    <a:lnTo>
                      <a:pt x="124" y="155"/>
                    </a:lnTo>
                    <a:lnTo>
                      <a:pt x="124" y="155"/>
                    </a:lnTo>
                    <a:cubicBezTo>
                      <a:pt x="124" y="155"/>
                      <a:pt x="218" y="124"/>
                      <a:pt x="248" y="124"/>
                    </a:cubicBezTo>
                    <a:lnTo>
                      <a:pt x="248" y="124"/>
                    </a:lnTo>
                    <a:lnTo>
                      <a:pt x="248" y="93"/>
                    </a:lnTo>
                    <a:cubicBezTo>
                      <a:pt x="248" y="62"/>
                      <a:pt x="279" y="62"/>
                      <a:pt x="310" y="62"/>
                    </a:cubicBezTo>
                    <a:lnTo>
                      <a:pt x="310" y="62"/>
                    </a:lnTo>
                    <a:lnTo>
                      <a:pt x="310" y="62"/>
                    </a:lnTo>
                    <a:lnTo>
                      <a:pt x="310" y="62"/>
                    </a:lnTo>
                    <a:cubicBezTo>
                      <a:pt x="342" y="62"/>
                      <a:pt x="342" y="62"/>
                      <a:pt x="342" y="62"/>
                    </a:cubicBezTo>
                    <a:cubicBezTo>
                      <a:pt x="372" y="62"/>
                      <a:pt x="372" y="31"/>
                      <a:pt x="403" y="31"/>
                    </a:cubicBezTo>
                    <a:cubicBezTo>
                      <a:pt x="403" y="31"/>
                      <a:pt x="434" y="31"/>
                      <a:pt x="466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27" name="Freeform 183"/>
              <p:cNvSpPr>
                <a:spLocks noChangeArrowheads="1"/>
              </p:cNvSpPr>
              <p:nvPr/>
            </p:nvSpPr>
            <p:spPr bwMode="auto">
              <a:xfrm>
                <a:off x="1984375" y="754063"/>
                <a:ext cx="22225" cy="11112"/>
              </a:xfrm>
              <a:custGeom>
                <a:avLst/>
                <a:gdLst>
                  <a:gd name="T0" fmla="*/ 0 w 63"/>
                  <a:gd name="T1" fmla="*/ 0 h 32"/>
                  <a:gd name="T2" fmla="*/ 0 w 63"/>
                  <a:gd name="T3" fmla="*/ 0 h 32"/>
                  <a:gd name="T4" fmla="*/ 0 w 63"/>
                  <a:gd name="T5" fmla="*/ 31 h 32"/>
                  <a:gd name="T6" fmla="*/ 62 w 63"/>
                  <a:gd name="T7" fmla="*/ 31 h 32"/>
                  <a:gd name="T8" fmla="*/ 31 w 63"/>
                  <a:gd name="T9" fmla="*/ 31 h 32"/>
                  <a:gd name="T10" fmla="*/ 0 w 63"/>
                  <a:gd name="T11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">
                    <a:moveTo>
                      <a:pt x="0" y="0"/>
                    </a:moveTo>
                    <a:lnTo>
                      <a:pt x="0" y="0"/>
                    </a:lnTo>
                    <a:lnTo>
                      <a:pt x="0" y="31"/>
                    </a:lnTo>
                    <a:cubicBezTo>
                      <a:pt x="31" y="31"/>
                      <a:pt x="31" y="31"/>
                      <a:pt x="62" y="31"/>
                    </a:cubicBezTo>
                    <a:cubicBezTo>
                      <a:pt x="62" y="31"/>
                      <a:pt x="62" y="31"/>
                      <a:pt x="31" y="31"/>
                    </a:cubicBezTo>
                    <a:cubicBezTo>
                      <a:pt x="31" y="31"/>
                      <a:pt x="31" y="0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28" name="Freeform 184"/>
              <p:cNvSpPr>
                <a:spLocks noChangeArrowheads="1"/>
              </p:cNvSpPr>
              <p:nvPr/>
            </p:nvSpPr>
            <p:spPr bwMode="auto">
              <a:xfrm>
                <a:off x="1893888" y="865188"/>
                <a:ext cx="123825" cy="11112"/>
              </a:xfrm>
              <a:custGeom>
                <a:avLst/>
                <a:gdLst>
                  <a:gd name="T0" fmla="*/ 279 w 342"/>
                  <a:gd name="T1" fmla="*/ 31 h 32"/>
                  <a:gd name="T2" fmla="*/ 279 w 342"/>
                  <a:gd name="T3" fmla="*/ 31 h 32"/>
                  <a:gd name="T4" fmla="*/ 248 w 342"/>
                  <a:gd name="T5" fmla="*/ 31 h 32"/>
                  <a:gd name="T6" fmla="*/ 248 w 342"/>
                  <a:gd name="T7" fmla="*/ 31 h 32"/>
                  <a:gd name="T8" fmla="*/ 217 w 342"/>
                  <a:gd name="T9" fmla="*/ 31 h 32"/>
                  <a:gd name="T10" fmla="*/ 186 w 342"/>
                  <a:gd name="T11" fmla="*/ 31 h 32"/>
                  <a:gd name="T12" fmla="*/ 155 w 342"/>
                  <a:gd name="T13" fmla="*/ 31 h 32"/>
                  <a:gd name="T14" fmla="*/ 124 w 342"/>
                  <a:gd name="T15" fmla="*/ 0 h 32"/>
                  <a:gd name="T16" fmla="*/ 124 w 342"/>
                  <a:gd name="T17" fmla="*/ 0 h 32"/>
                  <a:gd name="T18" fmla="*/ 93 w 342"/>
                  <a:gd name="T19" fmla="*/ 0 h 32"/>
                  <a:gd name="T20" fmla="*/ 62 w 342"/>
                  <a:gd name="T21" fmla="*/ 0 h 32"/>
                  <a:gd name="T22" fmla="*/ 31 w 342"/>
                  <a:gd name="T23" fmla="*/ 0 h 32"/>
                  <a:gd name="T24" fmla="*/ 31 w 342"/>
                  <a:gd name="T25" fmla="*/ 0 h 32"/>
                  <a:gd name="T26" fmla="*/ 0 w 342"/>
                  <a:gd name="T27" fmla="*/ 31 h 32"/>
                  <a:gd name="T28" fmla="*/ 0 w 342"/>
                  <a:gd name="T29" fmla="*/ 31 h 32"/>
                  <a:gd name="T30" fmla="*/ 31 w 342"/>
                  <a:gd name="T31" fmla="*/ 31 h 32"/>
                  <a:gd name="T32" fmla="*/ 62 w 342"/>
                  <a:gd name="T33" fmla="*/ 31 h 32"/>
                  <a:gd name="T34" fmla="*/ 93 w 342"/>
                  <a:gd name="T35" fmla="*/ 0 h 32"/>
                  <a:gd name="T36" fmla="*/ 93 w 342"/>
                  <a:gd name="T37" fmla="*/ 31 h 32"/>
                  <a:gd name="T38" fmla="*/ 93 w 342"/>
                  <a:gd name="T39" fmla="*/ 31 h 32"/>
                  <a:gd name="T40" fmla="*/ 124 w 342"/>
                  <a:gd name="T41" fmla="*/ 31 h 32"/>
                  <a:gd name="T42" fmla="*/ 155 w 342"/>
                  <a:gd name="T43" fmla="*/ 31 h 32"/>
                  <a:gd name="T44" fmla="*/ 155 w 342"/>
                  <a:gd name="T45" fmla="*/ 31 h 32"/>
                  <a:gd name="T46" fmla="*/ 186 w 342"/>
                  <a:gd name="T47" fmla="*/ 31 h 32"/>
                  <a:gd name="T48" fmla="*/ 186 w 342"/>
                  <a:gd name="T49" fmla="*/ 31 h 32"/>
                  <a:gd name="T50" fmla="*/ 186 w 342"/>
                  <a:gd name="T51" fmla="*/ 31 h 32"/>
                  <a:gd name="T52" fmla="*/ 279 w 342"/>
                  <a:gd name="T53" fmla="*/ 31 h 32"/>
                  <a:gd name="T54" fmla="*/ 279 w 342"/>
                  <a:gd name="T55" fmla="*/ 31 h 32"/>
                  <a:gd name="T56" fmla="*/ 310 w 342"/>
                  <a:gd name="T57" fmla="*/ 31 h 32"/>
                  <a:gd name="T58" fmla="*/ 310 w 342"/>
                  <a:gd name="T59" fmla="*/ 31 h 32"/>
                  <a:gd name="T60" fmla="*/ 341 w 342"/>
                  <a:gd name="T61" fmla="*/ 31 h 32"/>
                  <a:gd name="T62" fmla="*/ 341 w 342"/>
                  <a:gd name="T63" fmla="*/ 31 h 32"/>
                  <a:gd name="T64" fmla="*/ 341 w 342"/>
                  <a:gd name="T65" fmla="*/ 0 h 32"/>
                  <a:gd name="T66" fmla="*/ 341 w 342"/>
                  <a:gd name="T67" fmla="*/ 0 h 32"/>
                  <a:gd name="T68" fmla="*/ 341 w 342"/>
                  <a:gd name="T69" fmla="*/ 0 h 32"/>
                  <a:gd name="T70" fmla="*/ 279 w 342"/>
                  <a:gd name="T71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42" h="32">
                    <a:moveTo>
                      <a:pt x="279" y="31"/>
                    </a:moveTo>
                    <a:lnTo>
                      <a:pt x="279" y="31"/>
                    </a:lnTo>
                    <a:lnTo>
                      <a:pt x="248" y="31"/>
                    </a:lnTo>
                    <a:lnTo>
                      <a:pt x="248" y="31"/>
                    </a:lnTo>
                    <a:lnTo>
                      <a:pt x="217" y="31"/>
                    </a:lnTo>
                    <a:lnTo>
                      <a:pt x="186" y="31"/>
                    </a:lnTo>
                    <a:cubicBezTo>
                      <a:pt x="155" y="31"/>
                      <a:pt x="155" y="31"/>
                      <a:pt x="155" y="31"/>
                    </a:cubicBezTo>
                    <a:cubicBezTo>
                      <a:pt x="124" y="0"/>
                      <a:pt x="124" y="0"/>
                      <a:pt x="124" y="0"/>
                    </a:cubicBezTo>
                    <a:lnTo>
                      <a:pt x="124" y="0"/>
                    </a:lnTo>
                    <a:cubicBezTo>
                      <a:pt x="93" y="0"/>
                      <a:pt x="93" y="0"/>
                      <a:pt x="93" y="0"/>
                    </a:cubicBezTo>
                    <a:lnTo>
                      <a:pt x="62" y="0"/>
                    </a:lnTo>
                    <a:lnTo>
                      <a:pt x="31" y="0"/>
                    </a:lnTo>
                    <a:lnTo>
                      <a:pt x="31" y="0"/>
                    </a:lnTo>
                    <a:cubicBezTo>
                      <a:pt x="31" y="0"/>
                      <a:pt x="31" y="31"/>
                      <a:pt x="0" y="31"/>
                    </a:cubicBezTo>
                    <a:lnTo>
                      <a:pt x="0" y="31"/>
                    </a:lnTo>
                    <a:cubicBezTo>
                      <a:pt x="31" y="31"/>
                      <a:pt x="31" y="31"/>
                      <a:pt x="31" y="31"/>
                    </a:cubicBezTo>
                    <a:lnTo>
                      <a:pt x="62" y="31"/>
                    </a:lnTo>
                    <a:cubicBezTo>
                      <a:pt x="62" y="31"/>
                      <a:pt x="62" y="0"/>
                      <a:pt x="93" y="0"/>
                    </a:cubicBezTo>
                    <a:lnTo>
                      <a:pt x="93" y="31"/>
                    </a:lnTo>
                    <a:lnTo>
                      <a:pt x="93" y="31"/>
                    </a:lnTo>
                    <a:cubicBezTo>
                      <a:pt x="124" y="31"/>
                      <a:pt x="124" y="31"/>
                      <a:pt x="124" y="31"/>
                    </a:cubicBezTo>
                    <a:cubicBezTo>
                      <a:pt x="155" y="31"/>
                      <a:pt x="155" y="31"/>
                      <a:pt x="155" y="31"/>
                    </a:cubicBezTo>
                    <a:lnTo>
                      <a:pt x="155" y="31"/>
                    </a:lnTo>
                    <a:cubicBezTo>
                      <a:pt x="186" y="31"/>
                      <a:pt x="186" y="31"/>
                      <a:pt x="186" y="31"/>
                    </a:cubicBezTo>
                    <a:lnTo>
                      <a:pt x="186" y="31"/>
                    </a:lnTo>
                    <a:lnTo>
                      <a:pt x="186" y="31"/>
                    </a:lnTo>
                    <a:cubicBezTo>
                      <a:pt x="217" y="31"/>
                      <a:pt x="248" y="31"/>
                      <a:pt x="279" y="31"/>
                    </a:cubicBezTo>
                    <a:lnTo>
                      <a:pt x="279" y="31"/>
                    </a:lnTo>
                    <a:cubicBezTo>
                      <a:pt x="279" y="31"/>
                      <a:pt x="279" y="31"/>
                      <a:pt x="310" y="31"/>
                    </a:cubicBezTo>
                    <a:lnTo>
                      <a:pt x="310" y="31"/>
                    </a:lnTo>
                    <a:lnTo>
                      <a:pt x="341" y="31"/>
                    </a:lnTo>
                    <a:lnTo>
                      <a:pt x="341" y="31"/>
                    </a:lnTo>
                    <a:lnTo>
                      <a:pt x="341" y="0"/>
                    </a:lnTo>
                    <a:lnTo>
                      <a:pt x="341" y="0"/>
                    </a:lnTo>
                    <a:lnTo>
                      <a:pt x="341" y="0"/>
                    </a:lnTo>
                    <a:cubicBezTo>
                      <a:pt x="341" y="0"/>
                      <a:pt x="310" y="31"/>
                      <a:pt x="279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29" name="Freeform 185"/>
              <p:cNvSpPr>
                <a:spLocks noChangeArrowheads="1"/>
              </p:cNvSpPr>
              <p:nvPr/>
            </p:nvSpPr>
            <p:spPr bwMode="auto">
              <a:xfrm>
                <a:off x="1995488" y="842963"/>
                <a:ext cx="22225" cy="1587"/>
              </a:xfrm>
              <a:custGeom>
                <a:avLst/>
                <a:gdLst>
                  <a:gd name="T0" fmla="*/ 0 w 63"/>
                  <a:gd name="T1" fmla="*/ 0 h 1"/>
                  <a:gd name="T2" fmla="*/ 0 w 63"/>
                  <a:gd name="T3" fmla="*/ 0 h 1"/>
                  <a:gd name="T4" fmla="*/ 0 w 63"/>
                  <a:gd name="T5" fmla="*/ 0 h 1"/>
                  <a:gd name="T6" fmla="*/ 0 w 63"/>
                  <a:gd name="T7" fmla="*/ 0 h 1"/>
                  <a:gd name="T8" fmla="*/ 62 w 63"/>
                  <a:gd name="T9" fmla="*/ 0 h 1"/>
                  <a:gd name="T10" fmla="*/ 31 w 63"/>
                  <a:gd name="T11" fmla="*/ 0 h 1"/>
                  <a:gd name="T12" fmla="*/ 0 w 63"/>
                  <a:gd name="T1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"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ubicBezTo>
                      <a:pt x="62" y="0"/>
                      <a:pt x="62" y="0"/>
                      <a:pt x="62" y="0"/>
                    </a:cubicBezTo>
                    <a:lnTo>
                      <a:pt x="31" y="0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30" name="Freeform 186"/>
              <p:cNvSpPr>
                <a:spLocks noChangeArrowheads="1"/>
              </p:cNvSpPr>
              <p:nvPr/>
            </p:nvSpPr>
            <p:spPr bwMode="auto">
              <a:xfrm>
                <a:off x="2062163" y="742950"/>
                <a:ext cx="77787" cy="22225"/>
              </a:xfrm>
              <a:custGeom>
                <a:avLst/>
                <a:gdLst>
                  <a:gd name="T0" fmla="*/ 186 w 218"/>
                  <a:gd name="T1" fmla="*/ 0 h 63"/>
                  <a:gd name="T2" fmla="*/ 186 w 218"/>
                  <a:gd name="T3" fmla="*/ 0 h 63"/>
                  <a:gd name="T4" fmla="*/ 186 w 218"/>
                  <a:gd name="T5" fmla="*/ 0 h 63"/>
                  <a:gd name="T6" fmla="*/ 124 w 218"/>
                  <a:gd name="T7" fmla="*/ 0 h 63"/>
                  <a:gd name="T8" fmla="*/ 92 w 218"/>
                  <a:gd name="T9" fmla="*/ 0 h 63"/>
                  <a:gd name="T10" fmla="*/ 62 w 218"/>
                  <a:gd name="T11" fmla="*/ 31 h 63"/>
                  <a:gd name="T12" fmla="*/ 62 w 218"/>
                  <a:gd name="T13" fmla="*/ 31 h 63"/>
                  <a:gd name="T14" fmla="*/ 0 w 218"/>
                  <a:gd name="T15" fmla="*/ 0 h 63"/>
                  <a:gd name="T16" fmla="*/ 0 w 218"/>
                  <a:gd name="T17" fmla="*/ 0 h 63"/>
                  <a:gd name="T18" fmla="*/ 0 w 218"/>
                  <a:gd name="T19" fmla="*/ 0 h 63"/>
                  <a:gd name="T20" fmla="*/ 0 w 218"/>
                  <a:gd name="T21" fmla="*/ 31 h 63"/>
                  <a:gd name="T22" fmla="*/ 62 w 218"/>
                  <a:gd name="T23" fmla="*/ 31 h 63"/>
                  <a:gd name="T24" fmla="*/ 62 w 218"/>
                  <a:gd name="T25" fmla="*/ 62 h 63"/>
                  <a:gd name="T26" fmla="*/ 62 w 218"/>
                  <a:gd name="T27" fmla="*/ 62 h 63"/>
                  <a:gd name="T28" fmla="*/ 62 w 218"/>
                  <a:gd name="T29" fmla="*/ 62 h 63"/>
                  <a:gd name="T30" fmla="*/ 92 w 218"/>
                  <a:gd name="T31" fmla="*/ 62 h 63"/>
                  <a:gd name="T32" fmla="*/ 92 w 218"/>
                  <a:gd name="T33" fmla="*/ 62 h 63"/>
                  <a:gd name="T34" fmla="*/ 124 w 218"/>
                  <a:gd name="T35" fmla="*/ 62 h 63"/>
                  <a:gd name="T36" fmla="*/ 186 w 218"/>
                  <a:gd name="T37" fmla="*/ 31 h 63"/>
                  <a:gd name="T38" fmla="*/ 217 w 218"/>
                  <a:gd name="T39" fmla="*/ 31 h 63"/>
                  <a:gd name="T40" fmla="*/ 186 w 218"/>
                  <a:gd name="T41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18" h="63">
                    <a:moveTo>
                      <a:pt x="186" y="0"/>
                    </a:moveTo>
                    <a:lnTo>
                      <a:pt x="186" y="0"/>
                    </a:lnTo>
                    <a:lnTo>
                      <a:pt x="186" y="0"/>
                    </a:lnTo>
                    <a:cubicBezTo>
                      <a:pt x="155" y="0"/>
                      <a:pt x="155" y="0"/>
                      <a:pt x="124" y="0"/>
                    </a:cubicBezTo>
                    <a:lnTo>
                      <a:pt x="92" y="0"/>
                    </a:lnTo>
                    <a:cubicBezTo>
                      <a:pt x="92" y="31"/>
                      <a:pt x="62" y="31"/>
                      <a:pt x="62" y="31"/>
                    </a:cubicBezTo>
                    <a:lnTo>
                      <a:pt x="62" y="31"/>
                    </a:lnTo>
                    <a:cubicBezTo>
                      <a:pt x="31" y="31"/>
                      <a:pt x="31" y="0"/>
                      <a:pt x="0" y="0"/>
                    </a:cubicBezTo>
                    <a:lnTo>
                      <a:pt x="0" y="0"/>
                    </a:lnTo>
                    <a:lnTo>
                      <a:pt x="0" y="0"/>
                    </a:lnTo>
                    <a:lnTo>
                      <a:pt x="0" y="31"/>
                    </a:lnTo>
                    <a:cubicBezTo>
                      <a:pt x="31" y="31"/>
                      <a:pt x="62" y="31"/>
                      <a:pt x="62" y="31"/>
                    </a:cubicBezTo>
                    <a:cubicBezTo>
                      <a:pt x="62" y="62"/>
                      <a:pt x="62" y="62"/>
                      <a:pt x="62" y="62"/>
                    </a:cubicBezTo>
                    <a:lnTo>
                      <a:pt x="62" y="62"/>
                    </a:lnTo>
                    <a:lnTo>
                      <a:pt x="62" y="62"/>
                    </a:lnTo>
                    <a:lnTo>
                      <a:pt x="92" y="62"/>
                    </a:lnTo>
                    <a:lnTo>
                      <a:pt x="92" y="62"/>
                    </a:lnTo>
                    <a:cubicBezTo>
                      <a:pt x="92" y="62"/>
                      <a:pt x="92" y="62"/>
                      <a:pt x="124" y="62"/>
                    </a:cubicBezTo>
                    <a:cubicBezTo>
                      <a:pt x="155" y="62"/>
                      <a:pt x="186" y="31"/>
                      <a:pt x="186" y="31"/>
                    </a:cubicBezTo>
                    <a:lnTo>
                      <a:pt x="217" y="31"/>
                    </a:lnTo>
                    <a:cubicBezTo>
                      <a:pt x="186" y="0"/>
                      <a:pt x="186" y="0"/>
                      <a:pt x="186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31" name="Freeform 187"/>
              <p:cNvSpPr>
                <a:spLocks noChangeArrowheads="1"/>
              </p:cNvSpPr>
              <p:nvPr/>
            </p:nvSpPr>
            <p:spPr bwMode="auto">
              <a:xfrm>
                <a:off x="2039938" y="776288"/>
                <a:ext cx="33337" cy="1587"/>
              </a:xfrm>
              <a:custGeom>
                <a:avLst/>
                <a:gdLst>
                  <a:gd name="T0" fmla="*/ 0 w 94"/>
                  <a:gd name="T1" fmla="*/ 0 h 1"/>
                  <a:gd name="T2" fmla="*/ 0 w 94"/>
                  <a:gd name="T3" fmla="*/ 0 h 1"/>
                  <a:gd name="T4" fmla="*/ 31 w 94"/>
                  <a:gd name="T5" fmla="*/ 0 h 1"/>
                  <a:gd name="T6" fmla="*/ 62 w 94"/>
                  <a:gd name="T7" fmla="*/ 0 h 1"/>
                  <a:gd name="T8" fmla="*/ 93 w 94"/>
                  <a:gd name="T9" fmla="*/ 0 h 1"/>
                  <a:gd name="T10" fmla="*/ 93 w 94"/>
                  <a:gd name="T11" fmla="*/ 0 h 1"/>
                  <a:gd name="T12" fmla="*/ 62 w 94"/>
                  <a:gd name="T13" fmla="*/ 0 h 1"/>
                  <a:gd name="T14" fmla="*/ 0 w 94"/>
                  <a:gd name="T1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4" h="1">
                    <a:moveTo>
                      <a:pt x="0" y="0"/>
                    </a:moveTo>
                    <a:lnTo>
                      <a:pt x="0" y="0"/>
                    </a:lnTo>
                    <a:cubicBezTo>
                      <a:pt x="31" y="0"/>
                      <a:pt x="31" y="0"/>
                      <a:pt x="31" y="0"/>
                    </a:cubicBezTo>
                    <a:cubicBezTo>
                      <a:pt x="62" y="0"/>
                      <a:pt x="62" y="0"/>
                      <a:pt x="62" y="0"/>
                    </a:cubicBezTo>
                    <a:lnTo>
                      <a:pt x="93" y="0"/>
                    </a:lnTo>
                    <a:lnTo>
                      <a:pt x="93" y="0"/>
                    </a:lnTo>
                    <a:lnTo>
                      <a:pt x="62" y="0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32" name="Freeform 188"/>
              <p:cNvSpPr>
                <a:spLocks noChangeArrowheads="1"/>
              </p:cNvSpPr>
              <p:nvPr/>
            </p:nvSpPr>
            <p:spPr bwMode="auto">
              <a:xfrm>
                <a:off x="2039938" y="742950"/>
                <a:ext cx="368300" cy="112713"/>
              </a:xfrm>
              <a:custGeom>
                <a:avLst/>
                <a:gdLst>
                  <a:gd name="T0" fmla="*/ 930 w 1024"/>
                  <a:gd name="T1" fmla="*/ 62 h 311"/>
                  <a:gd name="T2" fmla="*/ 961 w 1024"/>
                  <a:gd name="T3" fmla="*/ 31 h 311"/>
                  <a:gd name="T4" fmla="*/ 991 w 1024"/>
                  <a:gd name="T5" fmla="*/ 31 h 311"/>
                  <a:gd name="T6" fmla="*/ 1023 w 1024"/>
                  <a:gd name="T7" fmla="*/ 31 h 311"/>
                  <a:gd name="T8" fmla="*/ 991 w 1024"/>
                  <a:gd name="T9" fmla="*/ 0 h 311"/>
                  <a:gd name="T10" fmla="*/ 930 w 1024"/>
                  <a:gd name="T11" fmla="*/ 0 h 311"/>
                  <a:gd name="T12" fmla="*/ 899 w 1024"/>
                  <a:gd name="T13" fmla="*/ 0 h 311"/>
                  <a:gd name="T14" fmla="*/ 806 w 1024"/>
                  <a:gd name="T15" fmla="*/ 31 h 311"/>
                  <a:gd name="T16" fmla="*/ 743 w 1024"/>
                  <a:gd name="T17" fmla="*/ 31 h 311"/>
                  <a:gd name="T18" fmla="*/ 713 w 1024"/>
                  <a:gd name="T19" fmla="*/ 0 h 311"/>
                  <a:gd name="T20" fmla="*/ 682 w 1024"/>
                  <a:gd name="T21" fmla="*/ 0 h 311"/>
                  <a:gd name="T22" fmla="*/ 651 w 1024"/>
                  <a:gd name="T23" fmla="*/ 0 h 311"/>
                  <a:gd name="T24" fmla="*/ 589 w 1024"/>
                  <a:gd name="T25" fmla="*/ 0 h 311"/>
                  <a:gd name="T26" fmla="*/ 558 w 1024"/>
                  <a:gd name="T27" fmla="*/ 0 h 311"/>
                  <a:gd name="T28" fmla="*/ 495 w 1024"/>
                  <a:gd name="T29" fmla="*/ 0 h 311"/>
                  <a:gd name="T30" fmla="*/ 434 w 1024"/>
                  <a:gd name="T31" fmla="*/ 31 h 311"/>
                  <a:gd name="T32" fmla="*/ 310 w 1024"/>
                  <a:gd name="T33" fmla="*/ 0 h 311"/>
                  <a:gd name="T34" fmla="*/ 310 w 1024"/>
                  <a:gd name="T35" fmla="*/ 124 h 311"/>
                  <a:gd name="T36" fmla="*/ 248 w 1024"/>
                  <a:gd name="T37" fmla="*/ 124 h 311"/>
                  <a:gd name="T38" fmla="*/ 217 w 1024"/>
                  <a:gd name="T39" fmla="*/ 155 h 311"/>
                  <a:gd name="T40" fmla="*/ 154 w 1024"/>
                  <a:gd name="T41" fmla="*/ 155 h 311"/>
                  <a:gd name="T42" fmla="*/ 93 w 1024"/>
                  <a:gd name="T43" fmla="*/ 186 h 311"/>
                  <a:gd name="T44" fmla="*/ 31 w 1024"/>
                  <a:gd name="T45" fmla="*/ 217 h 311"/>
                  <a:gd name="T46" fmla="*/ 31 w 1024"/>
                  <a:gd name="T47" fmla="*/ 217 h 311"/>
                  <a:gd name="T48" fmla="*/ 0 w 1024"/>
                  <a:gd name="T49" fmla="*/ 248 h 311"/>
                  <a:gd name="T50" fmla="*/ 0 w 1024"/>
                  <a:gd name="T51" fmla="*/ 310 h 311"/>
                  <a:gd name="T52" fmla="*/ 31 w 1024"/>
                  <a:gd name="T53" fmla="*/ 310 h 311"/>
                  <a:gd name="T54" fmla="*/ 93 w 1024"/>
                  <a:gd name="T55" fmla="*/ 310 h 311"/>
                  <a:gd name="T56" fmla="*/ 186 w 1024"/>
                  <a:gd name="T57" fmla="*/ 310 h 311"/>
                  <a:gd name="T58" fmla="*/ 217 w 1024"/>
                  <a:gd name="T59" fmla="*/ 279 h 311"/>
                  <a:gd name="T60" fmla="*/ 248 w 1024"/>
                  <a:gd name="T61" fmla="*/ 279 h 311"/>
                  <a:gd name="T62" fmla="*/ 279 w 1024"/>
                  <a:gd name="T63" fmla="*/ 248 h 311"/>
                  <a:gd name="T64" fmla="*/ 217 w 1024"/>
                  <a:gd name="T65" fmla="*/ 248 h 311"/>
                  <a:gd name="T66" fmla="*/ 154 w 1024"/>
                  <a:gd name="T67" fmla="*/ 217 h 311"/>
                  <a:gd name="T68" fmla="*/ 217 w 1024"/>
                  <a:gd name="T69" fmla="*/ 186 h 311"/>
                  <a:gd name="T70" fmla="*/ 279 w 1024"/>
                  <a:gd name="T71" fmla="*/ 186 h 311"/>
                  <a:gd name="T72" fmla="*/ 341 w 1024"/>
                  <a:gd name="T73" fmla="*/ 186 h 311"/>
                  <a:gd name="T74" fmla="*/ 371 w 1024"/>
                  <a:gd name="T75" fmla="*/ 186 h 311"/>
                  <a:gd name="T76" fmla="*/ 403 w 1024"/>
                  <a:gd name="T77" fmla="*/ 155 h 311"/>
                  <a:gd name="T78" fmla="*/ 495 w 1024"/>
                  <a:gd name="T79" fmla="*/ 155 h 311"/>
                  <a:gd name="T80" fmla="*/ 527 w 1024"/>
                  <a:gd name="T81" fmla="*/ 155 h 311"/>
                  <a:gd name="T82" fmla="*/ 558 w 1024"/>
                  <a:gd name="T83" fmla="*/ 155 h 311"/>
                  <a:gd name="T84" fmla="*/ 558 w 1024"/>
                  <a:gd name="T85" fmla="*/ 93 h 311"/>
                  <a:gd name="T86" fmla="*/ 651 w 1024"/>
                  <a:gd name="T87" fmla="*/ 124 h 311"/>
                  <a:gd name="T88" fmla="*/ 775 w 1024"/>
                  <a:gd name="T89" fmla="*/ 93 h 311"/>
                  <a:gd name="T90" fmla="*/ 775 w 1024"/>
                  <a:gd name="T91" fmla="*/ 93 h 311"/>
                  <a:gd name="T92" fmla="*/ 899 w 1024"/>
                  <a:gd name="T93" fmla="*/ 62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024" h="311">
                    <a:moveTo>
                      <a:pt x="930" y="62"/>
                    </a:moveTo>
                    <a:lnTo>
                      <a:pt x="930" y="62"/>
                    </a:lnTo>
                    <a:cubicBezTo>
                      <a:pt x="930" y="62"/>
                      <a:pt x="930" y="62"/>
                      <a:pt x="930" y="31"/>
                    </a:cubicBezTo>
                    <a:cubicBezTo>
                      <a:pt x="961" y="31"/>
                      <a:pt x="961" y="31"/>
                      <a:pt x="961" y="31"/>
                    </a:cubicBezTo>
                    <a:lnTo>
                      <a:pt x="991" y="31"/>
                    </a:lnTo>
                    <a:lnTo>
                      <a:pt x="991" y="31"/>
                    </a:lnTo>
                    <a:cubicBezTo>
                      <a:pt x="1023" y="31"/>
                      <a:pt x="1023" y="31"/>
                      <a:pt x="1023" y="31"/>
                    </a:cubicBezTo>
                    <a:lnTo>
                      <a:pt x="1023" y="31"/>
                    </a:lnTo>
                    <a:lnTo>
                      <a:pt x="1023" y="31"/>
                    </a:lnTo>
                    <a:cubicBezTo>
                      <a:pt x="991" y="31"/>
                      <a:pt x="991" y="31"/>
                      <a:pt x="991" y="0"/>
                    </a:cubicBezTo>
                    <a:lnTo>
                      <a:pt x="961" y="0"/>
                    </a:lnTo>
                    <a:cubicBezTo>
                      <a:pt x="961" y="0"/>
                      <a:pt x="961" y="0"/>
                      <a:pt x="930" y="0"/>
                    </a:cubicBezTo>
                    <a:cubicBezTo>
                      <a:pt x="930" y="0"/>
                      <a:pt x="930" y="0"/>
                      <a:pt x="899" y="0"/>
                    </a:cubicBezTo>
                    <a:lnTo>
                      <a:pt x="899" y="0"/>
                    </a:lnTo>
                    <a:lnTo>
                      <a:pt x="867" y="0"/>
                    </a:lnTo>
                    <a:cubicBezTo>
                      <a:pt x="867" y="0"/>
                      <a:pt x="837" y="0"/>
                      <a:pt x="806" y="31"/>
                    </a:cubicBezTo>
                    <a:lnTo>
                      <a:pt x="806" y="31"/>
                    </a:lnTo>
                    <a:cubicBezTo>
                      <a:pt x="775" y="31"/>
                      <a:pt x="775" y="31"/>
                      <a:pt x="743" y="31"/>
                    </a:cubicBezTo>
                    <a:lnTo>
                      <a:pt x="743" y="31"/>
                    </a:lnTo>
                    <a:cubicBezTo>
                      <a:pt x="743" y="0"/>
                      <a:pt x="713" y="0"/>
                      <a:pt x="713" y="0"/>
                    </a:cubicBezTo>
                    <a:lnTo>
                      <a:pt x="713" y="0"/>
                    </a:lnTo>
                    <a:cubicBezTo>
                      <a:pt x="713" y="0"/>
                      <a:pt x="713" y="0"/>
                      <a:pt x="682" y="0"/>
                    </a:cubicBezTo>
                    <a:lnTo>
                      <a:pt x="682" y="0"/>
                    </a:lnTo>
                    <a:lnTo>
                      <a:pt x="651" y="0"/>
                    </a:lnTo>
                    <a:lnTo>
                      <a:pt x="651" y="0"/>
                    </a:lnTo>
                    <a:cubicBezTo>
                      <a:pt x="619" y="0"/>
                      <a:pt x="589" y="0"/>
                      <a:pt x="589" y="0"/>
                    </a:cubicBezTo>
                    <a:lnTo>
                      <a:pt x="558" y="0"/>
                    </a:lnTo>
                    <a:lnTo>
                      <a:pt x="558" y="0"/>
                    </a:lnTo>
                    <a:cubicBezTo>
                      <a:pt x="527" y="0"/>
                      <a:pt x="527" y="0"/>
                      <a:pt x="495" y="0"/>
                    </a:cubicBezTo>
                    <a:lnTo>
                      <a:pt x="495" y="0"/>
                    </a:lnTo>
                    <a:cubicBezTo>
                      <a:pt x="495" y="31"/>
                      <a:pt x="495" y="31"/>
                      <a:pt x="465" y="31"/>
                    </a:cubicBezTo>
                    <a:cubicBezTo>
                      <a:pt x="465" y="31"/>
                      <a:pt x="465" y="31"/>
                      <a:pt x="434" y="31"/>
                    </a:cubicBezTo>
                    <a:cubicBezTo>
                      <a:pt x="403" y="0"/>
                      <a:pt x="371" y="0"/>
                      <a:pt x="341" y="0"/>
                    </a:cubicBezTo>
                    <a:lnTo>
                      <a:pt x="310" y="0"/>
                    </a:lnTo>
                    <a:cubicBezTo>
                      <a:pt x="310" y="124"/>
                      <a:pt x="310" y="124"/>
                      <a:pt x="310" y="124"/>
                    </a:cubicBezTo>
                    <a:lnTo>
                      <a:pt x="310" y="124"/>
                    </a:lnTo>
                    <a:lnTo>
                      <a:pt x="279" y="124"/>
                    </a:lnTo>
                    <a:lnTo>
                      <a:pt x="248" y="124"/>
                    </a:lnTo>
                    <a:lnTo>
                      <a:pt x="217" y="124"/>
                    </a:lnTo>
                    <a:lnTo>
                      <a:pt x="217" y="155"/>
                    </a:lnTo>
                    <a:cubicBezTo>
                      <a:pt x="217" y="155"/>
                      <a:pt x="217" y="155"/>
                      <a:pt x="186" y="155"/>
                    </a:cubicBezTo>
                    <a:cubicBezTo>
                      <a:pt x="186" y="155"/>
                      <a:pt x="186" y="155"/>
                      <a:pt x="154" y="155"/>
                    </a:cubicBezTo>
                    <a:cubicBezTo>
                      <a:pt x="154" y="155"/>
                      <a:pt x="124" y="155"/>
                      <a:pt x="62" y="155"/>
                    </a:cubicBezTo>
                    <a:cubicBezTo>
                      <a:pt x="93" y="186"/>
                      <a:pt x="93" y="186"/>
                      <a:pt x="93" y="186"/>
                    </a:cubicBezTo>
                    <a:cubicBezTo>
                      <a:pt x="93" y="186"/>
                      <a:pt x="93" y="217"/>
                      <a:pt x="62" y="217"/>
                    </a:cubicBezTo>
                    <a:cubicBezTo>
                      <a:pt x="62" y="217"/>
                      <a:pt x="62" y="217"/>
                      <a:pt x="31" y="217"/>
                    </a:cubicBezTo>
                    <a:lnTo>
                      <a:pt x="31" y="217"/>
                    </a:lnTo>
                    <a:lnTo>
                      <a:pt x="31" y="217"/>
                    </a:lnTo>
                    <a:cubicBezTo>
                      <a:pt x="31" y="217"/>
                      <a:pt x="31" y="248"/>
                      <a:pt x="0" y="248"/>
                    </a:cubicBezTo>
                    <a:lnTo>
                      <a:pt x="0" y="248"/>
                    </a:lnTo>
                    <a:cubicBezTo>
                      <a:pt x="62" y="248"/>
                      <a:pt x="62" y="248"/>
                      <a:pt x="62" y="248"/>
                    </a:cubicBezTo>
                    <a:cubicBezTo>
                      <a:pt x="0" y="310"/>
                      <a:pt x="0" y="310"/>
                      <a:pt x="0" y="310"/>
                    </a:cubicBezTo>
                    <a:lnTo>
                      <a:pt x="0" y="310"/>
                    </a:lnTo>
                    <a:cubicBezTo>
                      <a:pt x="31" y="310"/>
                      <a:pt x="31" y="310"/>
                      <a:pt x="31" y="310"/>
                    </a:cubicBezTo>
                    <a:cubicBezTo>
                      <a:pt x="62" y="310"/>
                      <a:pt x="62" y="310"/>
                      <a:pt x="62" y="310"/>
                    </a:cubicBezTo>
                    <a:cubicBezTo>
                      <a:pt x="62" y="310"/>
                      <a:pt x="62" y="310"/>
                      <a:pt x="93" y="310"/>
                    </a:cubicBezTo>
                    <a:cubicBezTo>
                      <a:pt x="93" y="310"/>
                      <a:pt x="124" y="310"/>
                      <a:pt x="154" y="310"/>
                    </a:cubicBezTo>
                    <a:cubicBezTo>
                      <a:pt x="154" y="310"/>
                      <a:pt x="154" y="310"/>
                      <a:pt x="186" y="310"/>
                    </a:cubicBezTo>
                    <a:cubicBezTo>
                      <a:pt x="186" y="310"/>
                      <a:pt x="154" y="310"/>
                      <a:pt x="186" y="279"/>
                    </a:cubicBezTo>
                    <a:cubicBezTo>
                      <a:pt x="186" y="279"/>
                      <a:pt x="186" y="279"/>
                      <a:pt x="217" y="279"/>
                    </a:cubicBezTo>
                    <a:lnTo>
                      <a:pt x="217" y="279"/>
                    </a:lnTo>
                    <a:lnTo>
                      <a:pt x="248" y="279"/>
                    </a:lnTo>
                    <a:lnTo>
                      <a:pt x="279" y="279"/>
                    </a:lnTo>
                    <a:lnTo>
                      <a:pt x="279" y="248"/>
                    </a:lnTo>
                    <a:cubicBezTo>
                      <a:pt x="248" y="248"/>
                      <a:pt x="248" y="248"/>
                      <a:pt x="248" y="248"/>
                    </a:cubicBezTo>
                    <a:cubicBezTo>
                      <a:pt x="248" y="248"/>
                      <a:pt x="248" y="248"/>
                      <a:pt x="217" y="248"/>
                    </a:cubicBezTo>
                    <a:lnTo>
                      <a:pt x="186" y="248"/>
                    </a:lnTo>
                    <a:cubicBezTo>
                      <a:pt x="186" y="248"/>
                      <a:pt x="154" y="248"/>
                      <a:pt x="154" y="217"/>
                    </a:cubicBezTo>
                    <a:cubicBezTo>
                      <a:pt x="154" y="217"/>
                      <a:pt x="154" y="186"/>
                      <a:pt x="186" y="186"/>
                    </a:cubicBezTo>
                    <a:lnTo>
                      <a:pt x="217" y="186"/>
                    </a:lnTo>
                    <a:cubicBezTo>
                      <a:pt x="248" y="186"/>
                      <a:pt x="248" y="186"/>
                      <a:pt x="248" y="186"/>
                    </a:cubicBezTo>
                    <a:cubicBezTo>
                      <a:pt x="279" y="186"/>
                      <a:pt x="279" y="186"/>
                      <a:pt x="279" y="186"/>
                    </a:cubicBezTo>
                    <a:cubicBezTo>
                      <a:pt x="310" y="186"/>
                      <a:pt x="310" y="186"/>
                      <a:pt x="310" y="186"/>
                    </a:cubicBezTo>
                    <a:cubicBezTo>
                      <a:pt x="341" y="186"/>
                      <a:pt x="341" y="186"/>
                      <a:pt x="341" y="186"/>
                    </a:cubicBezTo>
                    <a:lnTo>
                      <a:pt x="371" y="186"/>
                    </a:lnTo>
                    <a:lnTo>
                      <a:pt x="371" y="186"/>
                    </a:lnTo>
                    <a:cubicBezTo>
                      <a:pt x="371" y="155"/>
                      <a:pt x="371" y="155"/>
                      <a:pt x="403" y="155"/>
                    </a:cubicBezTo>
                    <a:lnTo>
                      <a:pt x="403" y="155"/>
                    </a:lnTo>
                    <a:lnTo>
                      <a:pt x="434" y="155"/>
                    </a:lnTo>
                    <a:cubicBezTo>
                      <a:pt x="465" y="155"/>
                      <a:pt x="465" y="155"/>
                      <a:pt x="495" y="155"/>
                    </a:cubicBezTo>
                    <a:lnTo>
                      <a:pt x="495" y="155"/>
                    </a:lnTo>
                    <a:lnTo>
                      <a:pt x="527" y="155"/>
                    </a:lnTo>
                    <a:lnTo>
                      <a:pt x="527" y="155"/>
                    </a:lnTo>
                    <a:cubicBezTo>
                      <a:pt x="558" y="155"/>
                      <a:pt x="558" y="155"/>
                      <a:pt x="558" y="155"/>
                    </a:cubicBezTo>
                    <a:lnTo>
                      <a:pt x="558" y="124"/>
                    </a:lnTo>
                    <a:cubicBezTo>
                      <a:pt x="558" y="93"/>
                      <a:pt x="558" y="93"/>
                      <a:pt x="558" y="93"/>
                    </a:cubicBezTo>
                    <a:cubicBezTo>
                      <a:pt x="589" y="124"/>
                      <a:pt x="589" y="124"/>
                      <a:pt x="589" y="124"/>
                    </a:cubicBezTo>
                    <a:cubicBezTo>
                      <a:pt x="589" y="124"/>
                      <a:pt x="619" y="124"/>
                      <a:pt x="651" y="124"/>
                    </a:cubicBezTo>
                    <a:lnTo>
                      <a:pt x="651" y="124"/>
                    </a:lnTo>
                    <a:cubicBezTo>
                      <a:pt x="682" y="93"/>
                      <a:pt x="743" y="93"/>
                      <a:pt x="775" y="93"/>
                    </a:cubicBezTo>
                    <a:lnTo>
                      <a:pt x="775" y="93"/>
                    </a:lnTo>
                    <a:lnTo>
                      <a:pt x="775" y="93"/>
                    </a:lnTo>
                    <a:cubicBezTo>
                      <a:pt x="775" y="93"/>
                      <a:pt x="806" y="93"/>
                      <a:pt x="837" y="93"/>
                    </a:cubicBezTo>
                    <a:cubicBezTo>
                      <a:pt x="837" y="62"/>
                      <a:pt x="867" y="62"/>
                      <a:pt x="899" y="62"/>
                    </a:cubicBezTo>
                    <a:lnTo>
                      <a:pt x="930" y="6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33" name="Freeform 189"/>
              <p:cNvSpPr>
                <a:spLocks noChangeArrowheads="1"/>
              </p:cNvSpPr>
              <p:nvPr/>
            </p:nvSpPr>
            <p:spPr bwMode="auto">
              <a:xfrm>
                <a:off x="1973263" y="809625"/>
                <a:ext cx="55562" cy="11113"/>
              </a:xfrm>
              <a:custGeom>
                <a:avLst/>
                <a:gdLst>
                  <a:gd name="T0" fmla="*/ 124 w 156"/>
                  <a:gd name="T1" fmla="*/ 31 h 32"/>
                  <a:gd name="T2" fmla="*/ 124 w 156"/>
                  <a:gd name="T3" fmla="*/ 31 h 32"/>
                  <a:gd name="T4" fmla="*/ 62 w 156"/>
                  <a:gd name="T5" fmla="*/ 0 h 32"/>
                  <a:gd name="T6" fmla="*/ 0 w 156"/>
                  <a:gd name="T7" fmla="*/ 0 h 32"/>
                  <a:gd name="T8" fmla="*/ 31 w 156"/>
                  <a:gd name="T9" fmla="*/ 0 h 32"/>
                  <a:gd name="T10" fmla="*/ 31 w 156"/>
                  <a:gd name="T11" fmla="*/ 0 h 32"/>
                  <a:gd name="T12" fmla="*/ 31 w 156"/>
                  <a:gd name="T13" fmla="*/ 0 h 32"/>
                  <a:gd name="T14" fmla="*/ 62 w 156"/>
                  <a:gd name="T15" fmla="*/ 0 h 32"/>
                  <a:gd name="T16" fmla="*/ 124 w 156"/>
                  <a:gd name="T17" fmla="*/ 31 h 32"/>
                  <a:gd name="T18" fmla="*/ 124 w 156"/>
                  <a:gd name="T19" fmla="*/ 31 h 32"/>
                  <a:gd name="T20" fmla="*/ 155 w 156"/>
                  <a:gd name="T21" fmla="*/ 31 h 32"/>
                  <a:gd name="T22" fmla="*/ 155 w 156"/>
                  <a:gd name="T23" fmla="*/ 31 h 32"/>
                  <a:gd name="T24" fmla="*/ 124 w 156"/>
                  <a:gd name="T25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6" h="32">
                    <a:moveTo>
                      <a:pt x="124" y="31"/>
                    </a:moveTo>
                    <a:lnTo>
                      <a:pt x="124" y="31"/>
                    </a:lnTo>
                    <a:cubicBezTo>
                      <a:pt x="93" y="0"/>
                      <a:pt x="93" y="0"/>
                      <a:pt x="62" y="0"/>
                    </a:cubicBezTo>
                    <a:cubicBezTo>
                      <a:pt x="62" y="0"/>
                      <a:pt x="31" y="0"/>
                      <a:pt x="0" y="0"/>
                    </a:cubicBezTo>
                    <a:cubicBezTo>
                      <a:pt x="31" y="0"/>
                      <a:pt x="31" y="0"/>
                      <a:pt x="31" y="0"/>
                    </a:cubicBezTo>
                    <a:lnTo>
                      <a:pt x="31" y="0"/>
                    </a:lnTo>
                    <a:lnTo>
                      <a:pt x="31" y="0"/>
                    </a:lnTo>
                    <a:cubicBezTo>
                      <a:pt x="31" y="0"/>
                      <a:pt x="31" y="0"/>
                      <a:pt x="62" y="0"/>
                    </a:cubicBezTo>
                    <a:cubicBezTo>
                      <a:pt x="93" y="0"/>
                      <a:pt x="93" y="31"/>
                      <a:pt x="124" y="31"/>
                    </a:cubicBezTo>
                    <a:lnTo>
                      <a:pt x="124" y="31"/>
                    </a:lnTo>
                    <a:lnTo>
                      <a:pt x="155" y="31"/>
                    </a:lnTo>
                    <a:lnTo>
                      <a:pt x="155" y="31"/>
                    </a:lnTo>
                    <a:lnTo>
                      <a:pt x="124" y="31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34" name="Freeform 190"/>
              <p:cNvSpPr>
                <a:spLocks noChangeArrowheads="1"/>
              </p:cNvSpPr>
              <p:nvPr/>
            </p:nvSpPr>
            <p:spPr bwMode="auto">
              <a:xfrm>
                <a:off x="2062163" y="876300"/>
                <a:ext cx="22225" cy="11113"/>
              </a:xfrm>
              <a:custGeom>
                <a:avLst/>
                <a:gdLst>
                  <a:gd name="T0" fmla="*/ 62 w 63"/>
                  <a:gd name="T1" fmla="*/ 0 h 32"/>
                  <a:gd name="T2" fmla="*/ 62 w 63"/>
                  <a:gd name="T3" fmla="*/ 0 h 32"/>
                  <a:gd name="T4" fmla="*/ 62 w 63"/>
                  <a:gd name="T5" fmla="*/ 0 h 32"/>
                  <a:gd name="T6" fmla="*/ 62 w 63"/>
                  <a:gd name="T7" fmla="*/ 0 h 32"/>
                  <a:gd name="T8" fmla="*/ 31 w 63"/>
                  <a:gd name="T9" fmla="*/ 0 h 32"/>
                  <a:gd name="T10" fmla="*/ 0 w 63"/>
                  <a:gd name="T11" fmla="*/ 0 h 32"/>
                  <a:gd name="T12" fmla="*/ 0 w 63"/>
                  <a:gd name="T13" fmla="*/ 0 h 32"/>
                  <a:gd name="T14" fmla="*/ 0 w 63"/>
                  <a:gd name="T15" fmla="*/ 31 h 32"/>
                  <a:gd name="T16" fmla="*/ 62 w 63"/>
                  <a:gd name="T17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3" h="32">
                    <a:moveTo>
                      <a:pt x="62" y="0"/>
                    </a:move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cubicBezTo>
                      <a:pt x="62" y="0"/>
                      <a:pt x="62" y="0"/>
                      <a:pt x="31" y="0"/>
                    </a:cubicBezTo>
                    <a:cubicBezTo>
                      <a:pt x="31" y="0"/>
                      <a:pt x="31" y="0"/>
                      <a:pt x="0" y="0"/>
                    </a:cubicBezTo>
                    <a:lnTo>
                      <a:pt x="0" y="0"/>
                    </a:lnTo>
                    <a:cubicBezTo>
                      <a:pt x="0" y="0"/>
                      <a:pt x="0" y="0"/>
                      <a:pt x="0" y="31"/>
                    </a:cubicBezTo>
                    <a:cubicBezTo>
                      <a:pt x="31" y="31"/>
                      <a:pt x="31" y="31"/>
                      <a:pt x="62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35" name="Freeform 191"/>
              <p:cNvSpPr>
                <a:spLocks noChangeArrowheads="1"/>
              </p:cNvSpPr>
              <p:nvPr/>
            </p:nvSpPr>
            <p:spPr bwMode="auto">
              <a:xfrm>
                <a:off x="1882775" y="765175"/>
                <a:ext cx="66675" cy="11113"/>
              </a:xfrm>
              <a:custGeom>
                <a:avLst/>
                <a:gdLst>
                  <a:gd name="T0" fmla="*/ 155 w 187"/>
                  <a:gd name="T1" fmla="*/ 0 h 32"/>
                  <a:gd name="T2" fmla="*/ 155 w 187"/>
                  <a:gd name="T3" fmla="*/ 0 h 32"/>
                  <a:gd name="T4" fmla="*/ 93 w 187"/>
                  <a:gd name="T5" fmla="*/ 0 h 32"/>
                  <a:gd name="T6" fmla="*/ 31 w 187"/>
                  <a:gd name="T7" fmla="*/ 0 h 32"/>
                  <a:gd name="T8" fmla="*/ 0 w 187"/>
                  <a:gd name="T9" fmla="*/ 31 h 32"/>
                  <a:gd name="T10" fmla="*/ 31 w 187"/>
                  <a:gd name="T11" fmla="*/ 31 h 32"/>
                  <a:gd name="T12" fmla="*/ 62 w 187"/>
                  <a:gd name="T13" fmla="*/ 31 h 32"/>
                  <a:gd name="T14" fmla="*/ 93 w 187"/>
                  <a:gd name="T15" fmla="*/ 31 h 32"/>
                  <a:gd name="T16" fmla="*/ 155 w 187"/>
                  <a:gd name="T17" fmla="*/ 31 h 32"/>
                  <a:gd name="T18" fmla="*/ 155 w 187"/>
                  <a:gd name="T19" fmla="*/ 0 h 32"/>
                  <a:gd name="T20" fmla="*/ 186 w 187"/>
                  <a:gd name="T21" fmla="*/ 0 h 32"/>
                  <a:gd name="T22" fmla="*/ 155 w 187"/>
                  <a:gd name="T23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7" h="32">
                    <a:moveTo>
                      <a:pt x="155" y="0"/>
                    </a:moveTo>
                    <a:lnTo>
                      <a:pt x="155" y="0"/>
                    </a:lnTo>
                    <a:cubicBezTo>
                      <a:pt x="124" y="0"/>
                      <a:pt x="124" y="0"/>
                      <a:pt x="93" y="0"/>
                    </a:cubicBezTo>
                    <a:cubicBezTo>
                      <a:pt x="93" y="0"/>
                      <a:pt x="62" y="0"/>
                      <a:pt x="31" y="0"/>
                    </a:cubicBezTo>
                    <a:cubicBezTo>
                      <a:pt x="31" y="31"/>
                      <a:pt x="0" y="31"/>
                      <a:pt x="0" y="31"/>
                    </a:cubicBezTo>
                    <a:lnTo>
                      <a:pt x="31" y="31"/>
                    </a:lnTo>
                    <a:lnTo>
                      <a:pt x="62" y="31"/>
                    </a:lnTo>
                    <a:cubicBezTo>
                      <a:pt x="93" y="31"/>
                      <a:pt x="93" y="31"/>
                      <a:pt x="93" y="31"/>
                    </a:cubicBezTo>
                    <a:cubicBezTo>
                      <a:pt x="93" y="31"/>
                      <a:pt x="124" y="31"/>
                      <a:pt x="155" y="31"/>
                    </a:cubicBezTo>
                    <a:lnTo>
                      <a:pt x="155" y="0"/>
                    </a:lnTo>
                    <a:lnTo>
                      <a:pt x="186" y="0"/>
                    </a:lnTo>
                    <a:lnTo>
                      <a:pt x="155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36" name="Freeform 192"/>
              <p:cNvSpPr>
                <a:spLocks noChangeArrowheads="1"/>
              </p:cNvSpPr>
              <p:nvPr/>
            </p:nvSpPr>
            <p:spPr bwMode="auto">
              <a:xfrm>
                <a:off x="2017713" y="1166813"/>
                <a:ext cx="11112" cy="11112"/>
              </a:xfrm>
              <a:custGeom>
                <a:avLst/>
                <a:gdLst>
                  <a:gd name="T0" fmla="*/ 31 w 32"/>
                  <a:gd name="T1" fmla="*/ 31 h 32"/>
                  <a:gd name="T2" fmla="*/ 31 w 32"/>
                  <a:gd name="T3" fmla="*/ 31 h 32"/>
                  <a:gd name="T4" fmla="*/ 31 w 32"/>
                  <a:gd name="T5" fmla="*/ 0 h 32"/>
                  <a:gd name="T6" fmla="*/ 0 w 32"/>
                  <a:gd name="T7" fmla="*/ 0 h 32"/>
                  <a:gd name="T8" fmla="*/ 0 w 32"/>
                  <a:gd name="T9" fmla="*/ 0 h 32"/>
                  <a:gd name="T10" fmla="*/ 31 w 32"/>
                  <a:gd name="T11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" h="32">
                    <a:moveTo>
                      <a:pt x="31" y="31"/>
                    </a:moveTo>
                    <a:lnTo>
                      <a:pt x="31" y="31"/>
                    </a:lnTo>
                    <a:cubicBezTo>
                      <a:pt x="31" y="0"/>
                      <a:pt x="31" y="0"/>
                      <a:pt x="31" y="0"/>
                    </a:cubicBezTo>
                    <a:cubicBezTo>
                      <a:pt x="31" y="0"/>
                      <a:pt x="31" y="0"/>
                      <a:pt x="0" y="0"/>
                    </a:cubicBezTo>
                    <a:lnTo>
                      <a:pt x="0" y="0"/>
                    </a:lnTo>
                    <a:cubicBezTo>
                      <a:pt x="31" y="0"/>
                      <a:pt x="31" y="31"/>
                      <a:pt x="31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37" name="Freeform 193"/>
              <p:cNvSpPr>
                <a:spLocks noChangeArrowheads="1"/>
              </p:cNvSpPr>
              <p:nvPr/>
            </p:nvSpPr>
            <p:spPr bwMode="auto">
              <a:xfrm>
                <a:off x="1951038" y="1144588"/>
                <a:ext cx="55562" cy="33337"/>
              </a:xfrm>
              <a:custGeom>
                <a:avLst/>
                <a:gdLst>
                  <a:gd name="T0" fmla="*/ 62 w 156"/>
                  <a:gd name="T1" fmla="*/ 31 h 94"/>
                  <a:gd name="T2" fmla="*/ 62 w 156"/>
                  <a:gd name="T3" fmla="*/ 31 h 94"/>
                  <a:gd name="T4" fmla="*/ 62 w 156"/>
                  <a:gd name="T5" fmla="*/ 62 h 94"/>
                  <a:gd name="T6" fmla="*/ 31 w 156"/>
                  <a:gd name="T7" fmla="*/ 0 h 94"/>
                  <a:gd name="T8" fmla="*/ 0 w 156"/>
                  <a:gd name="T9" fmla="*/ 0 h 94"/>
                  <a:gd name="T10" fmla="*/ 0 w 156"/>
                  <a:gd name="T11" fmla="*/ 0 h 94"/>
                  <a:gd name="T12" fmla="*/ 0 w 156"/>
                  <a:gd name="T13" fmla="*/ 31 h 94"/>
                  <a:gd name="T14" fmla="*/ 0 w 156"/>
                  <a:gd name="T15" fmla="*/ 31 h 94"/>
                  <a:gd name="T16" fmla="*/ 0 w 156"/>
                  <a:gd name="T17" fmla="*/ 62 h 94"/>
                  <a:gd name="T18" fmla="*/ 0 w 156"/>
                  <a:gd name="T19" fmla="*/ 62 h 94"/>
                  <a:gd name="T20" fmla="*/ 31 w 156"/>
                  <a:gd name="T21" fmla="*/ 93 h 94"/>
                  <a:gd name="T22" fmla="*/ 62 w 156"/>
                  <a:gd name="T23" fmla="*/ 93 h 94"/>
                  <a:gd name="T24" fmla="*/ 93 w 156"/>
                  <a:gd name="T25" fmla="*/ 93 h 94"/>
                  <a:gd name="T26" fmla="*/ 124 w 156"/>
                  <a:gd name="T27" fmla="*/ 62 h 94"/>
                  <a:gd name="T28" fmla="*/ 124 w 156"/>
                  <a:gd name="T29" fmla="*/ 62 h 94"/>
                  <a:gd name="T30" fmla="*/ 155 w 156"/>
                  <a:gd name="T31" fmla="*/ 62 h 94"/>
                  <a:gd name="T32" fmla="*/ 155 w 156"/>
                  <a:gd name="T33" fmla="*/ 62 h 94"/>
                  <a:gd name="T34" fmla="*/ 124 w 156"/>
                  <a:gd name="T35" fmla="*/ 31 h 94"/>
                  <a:gd name="T36" fmla="*/ 93 w 156"/>
                  <a:gd name="T37" fmla="*/ 31 h 94"/>
                  <a:gd name="T38" fmla="*/ 93 w 156"/>
                  <a:gd name="T39" fmla="*/ 31 h 94"/>
                  <a:gd name="T40" fmla="*/ 62 w 156"/>
                  <a:gd name="T41" fmla="*/ 31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56" h="94">
                    <a:moveTo>
                      <a:pt x="62" y="31"/>
                    </a:moveTo>
                    <a:lnTo>
                      <a:pt x="62" y="31"/>
                    </a:lnTo>
                    <a:cubicBezTo>
                      <a:pt x="62" y="62"/>
                      <a:pt x="62" y="62"/>
                      <a:pt x="62" y="62"/>
                    </a:cubicBezTo>
                    <a:cubicBezTo>
                      <a:pt x="31" y="0"/>
                      <a:pt x="31" y="0"/>
                      <a:pt x="31" y="0"/>
                    </a:cubicBezTo>
                    <a:lnTo>
                      <a:pt x="0" y="0"/>
                    </a:lnTo>
                    <a:lnTo>
                      <a:pt x="0" y="0"/>
                    </a:lnTo>
                    <a:cubicBezTo>
                      <a:pt x="0" y="31"/>
                      <a:pt x="0" y="31"/>
                      <a:pt x="0" y="31"/>
                    </a:cubicBezTo>
                    <a:lnTo>
                      <a:pt x="0" y="31"/>
                    </a:lnTo>
                    <a:cubicBezTo>
                      <a:pt x="0" y="62"/>
                      <a:pt x="0" y="62"/>
                      <a:pt x="0" y="62"/>
                    </a:cubicBezTo>
                    <a:lnTo>
                      <a:pt x="0" y="62"/>
                    </a:lnTo>
                    <a:cubicBezTo>
                      <a:pt x="31" y="62"/>
                      <a:pt x="31" y="93"/>
                      <a:pt x="31" y="93"/>
                    </a:cubicBezTo>
                    <a:lnTo>
                      <a:pt x="62" y="93"/>
                    </a:lnTo>
                    <a:lnTo>
                      <a:pt x="93" y="93"/>
                    </a:lnTo>
                    <a:cubicBezTo>
                      <a:pt x="93" y="62"/>
                      <a:pt x="124" y="62"/>
                      <a:pt x="124" y="62"/>
                    </a:cubicBezTo>
                    <a:lnTo>
                      <a:pt x="124" y="62"/>
                    </a:lnTo>
                    <a:lnTo>
                      <a:pt x="155" y="62"/>
                    </a:lnTo>
                    <a:lnTo>
                      <a:pt x="155" y="62"/>
                    </a:lnTo>
                    <a:cubicBezTo>
                      <a:pt x="155" y="31"/>
                      <a:pt x="155" y="31"/>
                      <a:pt x="124" y="31"/>
                    </a:cubicBezTo>
                    <a:lnTo>
                      <a:pt x="93" y="31"/>
                    </a:lnTo>
                    <a:lnTo>
                      <a:pt x="93" y="31"/>
                    </a:lnTo>
                    <a:cubicBezTo>
                      <a:pt x="62" y="31"/>
                      <a:pt x="62" y="31"/>
                      <a:pt x="62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38" name="Freeform 194"/>
              <p:cNvSpPr>
                <a:spLocks noChangeArrowheads="1"/>
              </p:cNvSpPr>
              <p:nvPr/>
            </p:nvSpPr>
            <p:spPr bwMode="auto">
              <a:xfrm>
                <a:off x="2419350" y="1122363"/>
                <a:ext cx="1588" cy="11112"/>
              </a:xfrm>
              <a:custGeom>
                <a:avLst/>
                <a:gdLst>
                  <a:gd name="T0" fmla="*/ 0 w 1"/>
                  <a:gd name="T1" fmla="*/ 31 h 32"/>
                  <a:gd name="T2" fmla="*/ 0 w 1"/>
                  <a:gd name="T3" fmla="*/ 31 h 32"/>
                  <a:gd name="T4" fmla="*/ 0 w 1"/>
                  <a:gd name="T5" fmla="*/ 0 h 32"/>
                  <a:gd name="T6" fmla="*/ 0 w 1"/>
                  <a:gd name="T7" fmla="*/ 0 h 32"/>
                  <a:gd name="T8" fmla="*/ 0 w 1"/>
                  <a:gd name="T9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32">
                    <a:moveTo>
                      <a:pt x="0" y="31"/>
                    </a:moveTo>
                    <a:lnTo>
                      <a:pt x="0" y="31"/>
                    </a:lnTo>
                    <a:cubicBezTo>
                      <a:pt x="0" y="0"/>
                      <a:pt x="0" y="0"/>
                      <a:pt x="0" y="0"/>
                    </a:cubicBezTo>
                    <a:lnTo>
                      <a:pt x="0" y="0"/>
                    </a:lnTo>
                    <a:cubicBezTo>
                      <a:pt x="0" y="0"/>
                      <a:pt x="0" y="0"/>
                      <a:pt x="0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39" name="Freeform 195"/>
              <p:cNvSpPr>
                <a:spLocks noChangeArrowheads="1"/>
              </p:cNvSpPr>
              <p:nvPr/>
            </p:nvSpPr>
            <p:spPr bwMode="auto">
              <a:xfrm>
                <a:off x="2017713" y="987425"/>
                <a:ext cx="401637" cy="223838"/>
              </a:xfrm>
              <a:custGeom>
                <a:avLst/>
                <a:gdLst>
                  <a:gd name="T0" fmla="*/ 248 w 1117"/>
                  <a:gd name="T1" fmla="*/ 31 h 621"/>
                  <a:gd name="T2" fmla="*/ 186 w 1117"/>
                  <a:gd name="T3" fmla="*/ 31 h 621"/>
                  <a:gd name="T4" fmla="*/ 155 w 1117"/>
                  <a:gd name="T5" fmla="*/ 0 h 621"/>
                  <a:gd name="T6" fmla="*/ 0 w 1117"/>
                  <a:gd name="T7" fmla="*/ 62 h 621"/>
                  <a:gd name="T8" fmla="*/ 31 w 1117"/>
                  <a:gd name="T9" fmla="*/ 93 h 621"/>
                  <a:gd name="T10" fmla="*/ 62 w 1117"/>
                  <a:gd name="T11" fmla="*/ 93 h 621"/>
                  <a:gd name="T12" fmla="*/ 124 w 1117"/>
                  <a:gd name="T13" fmla="*/ 124 h 621"/>
                  <a:gd name="T14" fmla="*/ 186 w 1117"/>
                  <a:gd name="T15" fmla="*/ 93 h 621"/>
                  <a:gd name="T16" fmla="*/ 248 w 1117"/>
                  <a:gd name="T17" fmla="*/ 93 h 621"/>
                  <a:gd name="T18" fmla="*/ 341 w 1117"/>
                  <a:gd name="T19" fmla="*/ 93 h 621"/>
                  <a:gd name="T20" fmla="*/ 372 w 1117"/>
                  <a:gd name="T21" fmla="*/ 155 h 621"/>
                  <a:gd name="T22" fmla="*/ 433 w 1117"/>
                  <a:gd name="T23" fmla="*/ 155 h 621"/>
                  <a:gd name="T24" fmla="*/ 433 w 1117"/>
                  <a:gd name="T25" fmla="*/ 186 h 621"/>
                  <a:gd name="T26" fmla="*/ 496 w 1117"/>
                  <a:gd name="T27" fmla="*/ 217 h 621"/>
                  <a:gd name="T28" fmla="*/ 557 w 1117"/>
                  <a:gd name="T29" fmla="*/ 248 h 621"/>
                  <a:gd name="T30" fmla="*/ 589 w 1117"/>
                  <a:gd name="T31" fmla="*/ 341 h 621"/>
                  <a:gd name="T32" fmla="*/ 496 w 1117"/>
                  <a:gd name="T33" fmla="*/ 372 h 621"/>
                  <a:gd name="T34" fmla="*/ 527 w 1117"/>
                  <a:gd name="T35" fmla="*/ 465 h 621"/>
                  <a:gd name="T36" fmla="*/ 589 w 1117"/>
                  <a:gd name="T37" fmla="*/ 527 h 621"/>
                  <a:gd name="T38" fmla="*/ 651 w 1117"/>
                  <a:gd name="T39" fmla="*/ 557 h 621"/>
                  <a:gd name="T40" fmla="*/ 713 w 1117"/>
                  <a:gd name="T41" fmla="*/ 557 h 621"/>
                  <a:gd name="T42" fmla="*/ 805 w 1117"/>
                  <a:gd name="T43" fmla="*/ 620 h 621"/>
                  <a:gd name="T44" fmla="*/ 899 w 1117"/>
                  <a:gd name="T45" fmla="*/ 620 h 621"/>
                  <a:gd name="T46" fmla="*/ 929 w 1117"/>
                  <a:gd name="T47" fmla="*/ 620 h 621"/>
                  <a:gd name="T48" fmla="*/ 992 w 1117"/>
                  <a:gd name="T49" fmla="*/ 557 h 621"/>
                  <a:gd name="T50" fmla="*/ 992 w 1117"/>
                  <a:gd name="T51" fmla="*/ 527 h 621"/>
                  <a:gd name="T52" fmla="*/ 929 w 1117"/>
                  <a:gd name="T53" fmla="*/ 496 h 621"/>
                  <a:gd name="T54" fmla="*/ 899 w 1117"/>
                  <a:gd name="T55" fmla="*/ 496 h 621"/>
                  <a:gd name="T56" fmla="*/ 837 w 1117"/>
                  <a:gd name="T57" fmla="*/ 465 h 621"/>
                  <a:gd name="T58" fmla="*/ 744 w 1117"/>
                  <a:gd name="T59" fmla="*/ 403 h 621"/>
                  <a:gd name="T60" fmla="*/ 837 w 1117"/>
                  <a:gd name="T61" fmla="*/ 310 h 621"/>
                  <a:gd name="T62" fmla="*/ 929 w 1117"/>
                  <a:gd name="T63" fmla="*/ 341 h 621"/>
                  <a:gd name="T64" fmla="*/ 961 w 1117"/>
                  <a:gd name="T65" fmla="*/ 310 h 621"/>
                  <a:gd name="T66" fmla="*/ 1023 w 1117"/>
                  <a:gd name="T67" fmla="*/ 341 h 621"/>
                  <a:gd name="T68" fmla="*/ 1053 w 1117"/>
                  <a:gd name="T69" fmla="*/ 403 h 621"/>
                  <a:gd name="T70" fmla="*/ 1116 w 1117"/>
                  <a:gd name="T71" fmla="*/ 372 h 621"/>
                  <a:gd name="T72" fmla="*/ 1116 w 1117"/>
                  <a:gd name="T73" fmla="*/ 372 h 621"/>
                  <a:gd name="T74" fmla="*/ 1085 w 1117"/>
                  <a:gd name="T75" fmla="*/ 341 h 621"/>
                  <a:gd name="T76" fmla="*/ 1053 w 1117"/>
                  <a:gd name="T77" fmla="*/ 341 h 621"/>
                  <a:gd name="T78" fmla="*/ 1023 w 1117"/>
                  <a:gd name="T79" fmla="*/ 310 h 621"/>
                  <a:gd name="T80" fmla="*/ 961 w 1117"/>
                  <a:gd name="T81" fmla="*/ 279 h 621"/>
                  <a:gd name="T82" fmla="*/ 929 w 1117"/>
                  <a:gd name="T83" fmla="*/ 279 h 621"/>
                  <a:gd name="T84" fmla="*/ 899 w 1117"/>
                  <a:gd name="T85" fmla="*/ 279 h 621"/>
                  <a:gd name="T86" fmla="*/ 868 w 1117"/>
                  <a:gd name="T87" fmla="*/ 279 h 621"/>
                  <a:gd name="T88" fmla="*/ 775 w 1117"/>
                  <a:gd name="T89" fmla="*/ 217 h 621"/>
                  <a:gd name="T90" fmla="*/ 713 w 1117"/>
                  <a:gd name="T91" fmla="*/ 155 h 621"/>
                  <a:gd name="T92" fmla="*/ 713 w 1117"/>
                  <a:gd name="T93" fmla="*/ 93 h 621"/>
                  <a:gd name="T94" fmla="*/ 651 w 1117"/>
                  <a:gd name="T95" fmla="*/ 124 h 621"/>
                  <a:gd name="T96" fmla="*/ 620 w 1117"/>
                  <a:gd name="T97" fmla="*/ 155 h 621"/>
                  <a:gd name="T98" fmla="*/ 527 w 1117"/>
                  <a:gd name="T99" fmla="*/ 93 h 621"/>
                  <a:gd name="T100" fmla="*/ 527 w 1117"/>
                  <a:gd name="T101" fmla="*/ 93 h 621"/>
                  <a:gd name="T102" fmla="*/ 433 w 1117"/>
                  <a:gd name="T103" fmla="*/ 62 h 621"/>
                  <a:gd name="T104" fmla="*/ 403 w 1117"/>
                  <a:gd name="T105" fmla="*/ 62 h 621"/>
                  <a:gd name="T106" fmla="*/ 403 w 1117"/>
                  <a:gd name="T107" fmla="*/ 0 h 621"/>
                  <a:gd name="T108" fmla="*/ 310 w 1117"/>
                  <a:gd name="T109" fmla="*/ 0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117" h="621">
                    <a:moveTo>
                      <a:pt x="279" y="31"/>
                    </a:moveTo>
                    <a:lnTo>
                      <a:pt x="279" y="31"/>
                    </a:lnTo>
                    <a:cubicBezTo>
                      <a:pt x="248" y="31"/>
                      <a:pt x="248" y="31"/>
                      <a:pt x="248" y="31"/>
                    </a:cubicBezTo>
                    <a:cubicBezTo>
                      <a:pt x="216" y="31"/>
                      <a:pt x="216" y="31"/>
                      <a:pt x="216" y="31"/>
                    </a:cubicBezTo>
                    <a:lnTo>
                      <a:pt x="216" y="31"/>
                    </a:lnTo>
                    <a:lnTo>
                      <a:pt x="186" y="31"/>
                    </a:lnTo>
                    <a:cubicBezTo>
                      <a:pt x="186" y="31"/>
                      <a:pt x="186" y="31"/>
                      <a:pt x="155" y="31"/>
                    </a:cubicBezTo>
                    <a:cubicBezTo>
                      <a:pt x="155" y="0"/>
                      <a:pt x="155" y="0"/>
                      <a:pt x="155" y="0"/>
                    </a:cubicBezTo>
                    <a:lnTo>
                      <a:pt x="155" y="0"/>
                    </a:lnTo>
                    <a:lnTo>
                      <a:pt x="155" y="0"/>
                    </a:lnTo>
                    <a:cubicBezTo>
                      <a:pt x="155" y="0"/>
                      <a:pt x="124" y="0"/>
                      <a:pt x="124" y="31"/>
                    </a:cubicBezTo>
                    <a:cubicBezTo>
                      <a:pt x="0" y="62"/>
                      <a:pt x="0" y="62"/>
                      <a:pt x="0" y="62"/>
                    </a:cubicBezTo>
                    <a:lnTo>
                      <a:pt x="31" y="93"/>
                    </a:lnTo>
                    <a:lnTo>
                      <a:pt x="31" y="93"/>
                    </a:lnTo>
                    <a:lnTo>
                      <a:pt x="31" y="93"/>
                    </a:lnTo>
                    <a:lnTo>
                      <a:pt x="31" y="93"/>
                    </a:lnTo>
                    <a:lnTo>
                      <a:pt x="62" y="93"/>
                    </a:lnTo>
                    <a:lnTo>
                      <a:pt x="62" y="93"/>
                    </a:lnTo>
                    <a:cubicBezTo>
                      <a:pt x="93" y="93"/>
                      <a:pt x="93" y="124"/>
                      <a:pt x="93" y="124"/>
                    </a:cubicBezTo>
                    <a:lnTo>
                      <a:pt x="93" y="124"/>
                    </a:lnTo>
                    <a:cubicBezTo>
                      <a:pt x="124" y="124"/>
                      <a:pt x="124" y="124"/>
                      <a:pt x="124" y="124"/>
                    </a:cubicBezTo>
                    <a:cubicBezTo>
                      <a:pt x="155" y="124"/>
                      <a:pt x="155" y="124"/>
                      <a:pt x="155" y="124"/>
                    </a:cubicBezTo>
                    <a:lnTo>
                      <a:pt x="155" y="124"/>
                    </a:lnTo>
                    <a:cubicBezTo>
                      <a:pt x="186" y="93"/>
                      <a:pt x="186" y="93"/>
                      <a:pt x="186" y="93"/>
                    </a:cubicBezTo>
                    <a:cubicBezTo>
                      <a:pt x="186" y="93"/>
                      <a:pt x="186" y="62"/>
                      <a:pt x="216" y="62"/>
                    </a:cubicBezTo>
                    <a:cubicBezTo>
                      <a:pt x="216" y="62"/>
                      <a:pt x="216" y="62"/>
                      <a:pt x="248" y="62"/>
                    </a:cubicBezTo>
                    <a:cubicBezTo>
                      <a:pt x="248" y="93"/>
                      <a:pt x="248" y="93"/>
                      <a:pt x="248" y="93"/>
                    </a:cubicBezTo>
                    <a:lnTo>
                      <a:pt x="248" y="93"/>
                    </a:lnTo>
                    <a:cubicBezTo>
                      <a:pt x="279" y="93"/>
                      <a:pt x="279" y="93"/>
                      <a:pt x="310" y="124"/>
                    </a:cubicBezTo>
                    <a:cubicBezTo>
                      <a:pt x="341" y="93"/>
                      <a:pt x="341" y="93"/>
                      <a:pt x="341" y="93"/>
                    </a:cubicBezTo>
                    <a:cubicBezTo>
                      <a:pt x="341" y="155"/>
                      <a:pt x="341" y="155"/>
                      <a:pt x="341" y="155"/>
                    </a:cubicBezTo>
                    <a:cubicBezTo>
                      <a:pt x="341" y="155"/>
                      <a:pt x="341" y="155"/>
                      <a:pt x="372" y="155"/>
                    </a:cubicBezTo>
                    <a:lnTo>
                      <a:pt x="372" y="155"/>
                    </a:lnTo>
                    <a:cubicBezTo>
                      <a:pt x="372" y="155"/>
                      <a:pt x="372" y="155"/>
                      <a:pt x="372" y="186"/>
                    </a:cubicBezTo>
                    <a:cubicBezTo>
                      <a:pt x="403" y="186"/>
                      <a:pt x="403" y="186"/>
                      <a:pt x="403" y="186"/>
                    </a:cubicBezTo>
                    <a:cubicBezTo>
                      <a:pt x="433" y="155"/>
                      <a:pt x="433" y="155"/>
                      <a:pt x="433" y="155"/>
                    </a:cubicBezTo>
                    <a:cubicBezTo>
                      <a:pt x="433" y="186"/>
                      <a:pt x="433" y="186"/>
                      <a:pt x="433" y="186"/>
                    </a:cubicBezTo>
                    <a:lnTo>
                      <a:pt x="433" y="186"/>
                    </a:lnTo>
                    <a:lnTo>
                      <a:pt x="433" y="186"/>
                    </a:lnTo>
                    <a:lnTo>
                      <a:pt x="465" y="186"/>
                    </a:lnTo>
                    <a:cubicBezTo>
                      <a:pt x="496" y="186"/>
                      <a:pt x="496" y="186"/>
                      <a:pt x="496" y="217"/>
                    </a:cubicBezTo>
                    <a:lnTo>
                      <a:pt x="496" y="217"/>
                    </a:lnTo>
                    <a:cubicBezTo>
                      <a:pt x="496" y="217"/>
                      <a:pt x="496" y="217"/>
                      <a:pt x="527" y="217"/>
                    </a:cubicBezTo>
                    <a:lnTo>
                      <a:pt x="527" y="217"/>
                    </a:lnTo>
                    <a:cubicBezTo>
                      <a:pt x="557" y="217"/>
                      <a:pt x="557" y="217"/>
                      <a:pt x="557" y="248"/>
                    </a:cubicBezTo>
                    <a:lnTo>
                      <a:pt x="589" y="279"/>
                    </a:lnTo>
                    <a:lnTo>
                      <a:pt x="589" y="279"/>
                    </a:lnTo>
                    <a:cubicBezTo>
                      <a:pt x="589" y="341"/>
                      <a:pt x="589" y="341"/>
                      <a:pt x="589" y="341"/>
                    </a:cubicBezTo>
                    <a:lnTo>
                      <a:pt x="589" y="341"/>
                    </a:lnTo>
                    <a:cubicBezTo>
                      <a:pt x="557" y="341"/>
                      <a:pt x="527" y="372"/>
                      <a:pt x="496" y="372"/>
                    </a:cubicBezTo>
                    <a:lnTo>
                      <a:pt x="496" y="372"/>
                    </a:lnTo>
                    <a:cubicBezTo>
                      <a:pt x="496" y="403"/>
                      <a:pt x="527" y="403"/>
                      <a:pt x="527" y="403"/>
                    </a:cubicBezTo>
                    <a:cubicBezTo>
                      <a:pt x="527" y="465"/>
                      <a:pt x="527" y="465"/>
                      <a:pt x="527" y="465"/>
                    </a:cubicBezTo>
                    <a:lnTo>
                      <a:pt x="527" y="465"/>
                    </a:lnTo>
                    <a:lnTo>
                      <a:pt x="527" y="465"/>
                    </a:lnTo>
                    <a:cubicBezTo>
                      <a:pt x="557" y="465"/>
                      <a:pt x="557" y="465"/>
                      <a:pt x="557" y="496"/>
                    </a:cubicBezTo>
                    <a:cubicBezTo>
                      <a:pt x="589" y="496"/>
                      <a:pt x="589" y="496"/>
                      <a:pt x="589" y="527"/>
                    </a:cubicBezTo>
                    <a:cubicBezTo>
                      <a:pt x="713" y="527"/>
                      <a:pt x="713" y="527"/>
                      <a:pt x="713" y="527"/>
                    </a:cubicBezTo>
                    <a:cubicBezTo>
                      <a:pt x="651" y="557"/>
                      <a:pt x="651" y="557"/>
                      <a:pt x="651" y="557"/>
                    </a:cubicBezTo>
                    <a:lnTo>
                      <a:pt x="651" y="557"/>
                    </a:lnTo>
                    <a:cubicBezTo>
                      <a:pt x="651" y="557"/>
                      <a:pt x="681" y="557"/>
                      <a:pt x="681" y="589"/>
                    </a:cubicBezTo>
                    <a:cubicBezTo>
                      <a:pt x="681" y="557"/>
                      <a:pt x="713" y="557"/>
                      <a:pt x="713" y="557"/>
                    </a:cubicBezTo>
                    <a:lnTo>
                      <a:pt x="713" y="557"/>
                    </a:lnTo>
                    <a:cubicBezTo>
                      <a:pt x="744" y="557"/>
                      <a:pt x="775" y="589"/>
                      <a:pt x="775" y="589"/>
                    </a:cubicBezTo>
                    <a:lnTo>
                      <a:pt x="805" y="589"/>
                    </a:lnTo>
                    <a:cubicBezTo>
                      <a:pt x="805" y="620"/>
                      <a:pt x="805" y="620"/>
                      <a:pt x="805" y="620"/>
                    </a:cubicBezTo>
                    <a:cubicBezTo>
                      <a:pt x="805" y="620"/>
                      <a:pt x="805" y="620"/>
                      <a:pt x="837" y="620"/>
                    </a:cubicBezTo>
                    <a:lnTo>
                      <a:pt x="837" y="620"/>
                    </a:lnTo>
                    <a:cubicBezTo>
                      <a:pt x="868" y="620"/>
                      <a:pt x="868" y="620"/>
                      <a:pt x="899" y="620"/>
                    </a:cubicBezTo>
                    <a:lnTo>
                      <a:pt x="899" y="620"/>
                    </a:lnTo>
                    <a:lnTo>
                      <a:pt x="899" y="620"/>
                    </a:lnTo>
                    <a:cubicBezTo>
                      <a:pt x="899" y="620"/>
                      <a:pt x="899" y="620"/>
                      <a:pt x="929" y="620"/>
                    </a:cubicBezTo>
                    <a:cubicBezTo>
                      <a:pt x="929" y="620"/>
                      <a:pt x="929" y="620"/>
                      <a:pt x="929" y="589"/>
                    </a:cubicBezTo>
                    <a:cubicBezTo>
                      <a:pt x="929" y="589"/>
                      <a:pt x="929" y="557"/>
                      <a:pt x="961" y="557"/>
                    </a:cubicBezTo>
                    <a:cubicBezTo>
                      <a:pt x="961" y="557"/>
                      <a:pt x="961" y="557"/>
                      <a:pt x="992" y="557"/>
                    </a:cubicBezTo>
                    <a:lnTo>
                      <a:pt x="992" y="557"/>
                    </a:lnTo>
                    <a:lnTo>
                      <a:pt x="992" y="527"/>
                    </a:lnTo>
                    <a:lnTo>
                      <a:pt x="992" y="527"/>
                    </a:lnTo>
                    <a:cubicBezTo>
                      <a:pt x="961" y="527"/>
                      <a:pt x="961" y="527"/>
                      <a:pt x="961" y="527"/>
                    </a:cubicBezTo>
                    <a:lnTo>
                      <a:pt x="929" y="496"/>
                    </a:lnTo>
                    <a:lnTo>
                      <a:pt x="929" y="496"/>
                    </a:lnTo>
                    <a:lnTo>
                      <a:pt x="929" y="496"/>
                    </a:lnTo>
                    <a:lnTo>
                      <a:pt x="899" y="496"/>
                    </a:lnTo>
                    <a:lnTo>
                      <a:pt x="899" y="496"/>
                    </a:lnTo>
                    <a:cubicBezTo>
                      <a:pt x="899" y="496"/>
                      <a:pt x="899" y="496"/>
                      <a:pt x="868" y="496"/>
                    </a:cubicBezTo>
                    <a:lnTo>
                      <a:pt x="868" y="496"/>
                    </a:lnTo>
                    <a:cubicBezTo>
                      <a:pt x="868" y="465"/>
                      <a:pt x="837" y="465"/>
                      <a:pt x="837" y="465"/>
                    </a:cubicBezTo>
                    <a:cubicBezTo>
                      <a:pt x="837" y="434"/>
                      <a:pt x="805" y="434"/>
                      <a:pt x="805" y="403"/>
                    </a:cubicBezTo>
                    <a:lnTo>
                      <a:pt x="775" y="403"/>
                    </a:lnTo>
                    <a:cubicBezTo>
                      <a:pt x="744" y="403"/>
                      <a:pt x="744" y="403"/>
                      <a:pt x="744" y="403"/>
                    </a:cubicBezTo>
                    <a:cubicBezTo>
                      <a:pt x="775" y="341"/>
                      <a:pt x="775" y="341"/>
                      <a:pt x="775" y="341"/>
                    </a:cubicBezTo>
                    <a:cubicBezTo>
                      <a:pt x="775" y="341"/>
                      <a:pt x="805" y="310"/>
                      <a:pt x="837" y="310"/>
                    </a:cubicBezTo>
                    <a:lnTo>
                      <a:pt x="837" y="310"/>
                    </a:lnTo>
                    <a:cubicBezTo>
                      <a:pt x="868" y="310"/>
                      <a:pt x="868" y="310"/>
                      <a:pt x="868" y="310"/>
                    </a:cubicBezTo>
                    <a:cubicBezTo>
                      <a:pt x="868" y="310"/>
                      <a:pt x="899" y="310"/>
                      <a:pt x="899" y="341"/>
                    </a:cubicBezTo>
                    <a:lnTo>
                      <a:pt x="929" y="341"/>
                    </a:lnTo>
                    <a:lnTo>
                      <a:pt x="929" y="341"/>
                    </a:lnTo>
                    <a:lnTo>
                      <a:pt x="929" y="341"/>
                    </a:lnTo>
                    <a:cubicBezTo>
                      <a:pt x="961" y="310"/>
                      <a:pt x="961" y="310"/>
                      <a:pt x="961" y="310"/>
                    </a:cubicBezTo>
                    <a:cubicBezTo>
                      <a:pt x="961" y="341"/>
                      <a:pt x="961" y="341"/>
                      <a:pt x="961" y="341"/>
                    </a:cubicBezTo>
                    <a:cubicBezTo>
                      <a:pt x="992" y="341"/>
                      <a:pt x="1023" y="341"/>
                      <a:pt x="1023" y="341"/>
                    </a:cubicBezTo>
                    <a:lnTo>
                      <a:pt x="1023" y="341"/>
                    </a:lnTo>
                    <a:cubicBezTo>
                      <a:pt x="1023" y="341"/>
                      <a:pt x="1053" y="372"/>
                      <a:pt x="1053" y="403"/>
                    </a:cubicBezTo>
                    <a:lnTo>
                      <a:pt x="1053" y="403"/>
                    </a:lnTo>
                    <a:lnTo>
                      <a:pt x="1053" y="403"/>
                    </a:lnTo>
                    <a:lnTo>
                      <a:pt x="1053" y="372"/>
                    </a:lnTo>
                    <a:lnTo>
                      <a:pt x="1053" y="372"/>
                    </a:lnTo>
                    <a:cubicBezTo>
                      <a:pt x="1116" y="372"/>
                      <a:pt x="1116" y="372"/>
                      <a:pt x="1116" y="372"/>
                    </a:cubicBezTo>
                    <a:lnTo>
                      <a:pt x="1116" y="372"/>
                    </a:lnTo>
                    <a:lnTo>
                      <a:pt x="1116" y="372"/>
                    </a:lnTo>
                    <a:lnTo>
                      <a:pt x="1116" y="372"/>
                    </a:lnTo>
                    <a:cubicBezTo>
                      <a:pt x="1116" y="341"/>
                      <a:pt x="1116" y="341"/>
                      <a:pt x="1085" y="341"/>
                    </a:cubicBezTo>
                    <a:lnTo>
                      <a:pt x="1085" y="341"/>
                    </a:lnTo>
                    <a:lnTo>
                      <a:pt x="1085" y="341"/>
                    </a:lnTo>
                    <a:lnTo>
                      <a:pt x="1085" y="341"/>
                    </a:lnTo>
                    <a:cubicBezTo>
                      <a:pt x="1053" y="341"/>
                      <a:pt x="1053" y="341"/>
                      <a:pt x="1053" y="341"/>
                    </a:cubicBezTo>
                    <a:lnTo>
                      <a:pt x="1053" y="341"/>
                    </a:lnTo>
                    <a:cubicBezTo>
                      <a:pt x="1053" y="310"/>
                      <a:pt x="1023" y="310"/>
                      <a:pt x="1023" y="310"/>
                    </a:cubicBezTo>
                    <a:lnTo>
                      <a:pt x="1023" y="310"/>
                    </a:lnTo>
                    <a:lnTo>
                      <a:pt x="1023" y="310"/>
                    </a:lnTo>
                    <a:lnTo>
                      <a:pt x="992" y="279"/>
                    </a:lnTo>
                    <a:cubicBezTo>
                      <a:pt x="992" y="279"/>
                      <a:pt x="992" y="279"/>
                      <a:pt x="961" y="279"/>
                    </a:cubicBezTo>
                    <a:lnTo>
                      <a:pt x="961" y="279"/>
                    </a:lnTo>
                    <a:lnTo>
                      <a:pt x="961" y="279"/>
                    </a:lnTo>
                    <a:lnTo>
                      <a:pt x="961" y="279"/>
                    </a:lnTo>
                    <a:cubicBezTo>
                      <a:pt x="929" y="279"/>
                      <a:pt x="929" y="279"/>
                      <a:pt x="929" y="279"/>
                    </a:cubicBezTo>
                    <a:cubicBezTo>
                      <a:pt x="929" y="279"/>
                      <a:pt x="929" y="279"/>
                      <a:pt x="899" y="279"/>
                    </a:cubicBezTo>
                    <a:lnTo>
                      <a:pt x="899" y="279"/>
                    </a:lnTo>
                    <a:lnTo>
                      <a:pt x="899" y="279"/>
                    </a:lnTo>
                    <a:lnTo>
                      <a:pt x="899" y="279"/>
                    </a:lnTo>
                    <a:cubicBezTo>
                      <a:pt x="868" y="279"/>
                      <a:pt x="868" y="279"/>
                      <a:pt x="868" y="279"/>
                    </a:cubicBezTo>
                    <a:lnTo>
                      <a:pt x="868" y="279"/>
                    </a:lnTo>
                    <a:cubicBezTo>
                      <a:pt x="868" y="279"/>
                      <a:pt x="837" y="279"/>
                      <a:pt x="837" y="248"/>
                    </a:cubicBezTo>
                    <a:lnTo>
                      <a:pt x="805" y="248"/>
                    </a:lnTo>
                    <a:cubicBezTo>
                      <a:pt x="775" y="248"/>
                      <a:pt x="775" y="248"/>
                      <a:pt x="775" y="217"/>
                    </a:cubicBezTo>
                    <a:cubicBezTo>
                      <a:pt x="744" y="217"/>
                      <a:pt x="713" y="217"/>
                      <a:pt x="713" y="186"/>
                    </a:cubicBezTo>
                    <a:cubicBezTo>
                      <a:pt x="713" y="186"/>
                      <a:pt x="713" y="186"/>
                      <a:pt x="744" y="155"/>
                    </a:cubicBezTo>
                    <a:cubicBezTo>
                      <a:pt x="713" y="155"/>
                      <a:pt x="713" y="155"/>
                      <a:pt x="713" y="155"/>
                    </a:cubicBezTo>
                    <a:cubicBezTo>
                      <a:pt x="713" y="155"/>
                      <a:pt x="713" y="124"/>
                      <a:pt x="744" y="124"/>
                    </a:cubicBezTo>
                    <a:lnTo>
                      <a:pt x="713" y="124"/>
                    </a:lnTo>
                    <a:cubicBezTo>
                      <a:pt x="713" y="93"/>
                      <a:pt x="713" y="93"/>
                      <a:pt x="713" y="93"/>
                    </a:cubicBezTo>
                    <a:lnTo>
                      <a:pt x="713" y="93"/>
                    </a:lnTo>
                    <a:cubicBezTo>
                      <a:pt x="681" y="93"/>
                      <a:pt x="681" y="93"/>
                      <a:pt x="681" y="93"/>
                    </a:cubicBezTo>
                    <a:lnTo>
                      <a:pt x="651" y="124"/>
                    </a:lnTo>
                    <a:lnTo>
                      <a:pt x="651" y="124"/>
                    </a:lnTo>
                    <a:lnTo>
                      <a:pt x="651" y="124"/>
                    </a:lnTo>
                    <a:lnTo>
                      <a:pt x="620" y="155"/>
                    </a:lnTo>
                    <a:cubicBezTo>
                      <a:pt x="589" y="155"/>
                      <a:pt x="589" y="155"/>
                      <a:pt x="589" y="124"/>
                    </a:cubicBezTo>
                    <a:cubicBezTo>
                      <a:pt x="557" y="124"/>
                      <a:pt x="557" y="124"/>
                      <a:pt x="557" y="124"/>
                    </a:cubicBezTo>
                    <a:cubicBezTo>
                      <a:pt x="527" y="93"/>
                      <a:pt x="527" y="93"/>
                      <a:pt x="527" y="93"/>
                    </a:cubicBezTo>
                    <a:lnTo>
                      <a:pt x="527" y="93"/>
                    </a:lnTo>
                    <a:cubicBezTo>
                      <a:pt x="527" y="62"/>
                      <a:pt x="557" y="62"/>
                      <a:pt x="557" y="62"/>
                    </a:cubicBezTo>
                    <a:cubicBezTo>
                      <a:pt x="527" y="62"/>
                      <a:pt x="527" y="62"/>
                      <a:pt x="527" y="93"/>
                    </a:cubicBezTo>
                    <a:cubicBezTo>
                      <a:pt x="496" y="93"/>
                      <a:pt x="496" y="93"/>
                      <a:pt x="496" y="93"/>
                    </a:cubicBezTo>
                    <a:cubicBezTo>
                      <a:pt x="465" y="62"/>
                      <a:pt x="465" y="62"/>
                      <a:pt x="465" y="62"/>
                    </a:cubicBezTo>
                    <a:cubicBezTo>
                      <a:pt x="433" y="62"/>
                      <a:pt x="433" y="62"/>
                      <a:pt x="433" y="62"/>
                    </a:cubicBezTo>
                    <a:lnTo>
                      <a:pt x="433" y="62"/>
                    </a:lnTo>
                    <a:lnTo>
                      <a:pt x="433" y="62"/>
                    </a:lnTo>
                    <a:cubicBezTo>
                      <a:pt x="403" y="62"/>
                      <a:pt x="403" y="62"/>
                      <a:pt x="403" y="62"/>
                    </a:cubicBezTo>
                    <a:lnTo>
                      <a:pt x="403" y="31"/>
                    </a:lnTo>
                    <a:lnTo>
                      <a:pt x="403" y="0"/>
                    </a:lnTo>
                    <a:lnTo>
                      <a:pt x="403" y="0"/>
                    </a:lnTo>
                    <a:lnTo>
                      <a:pt x="403" y="0"/>
                    </a:lnTo>
                    <a:cubicBezTo>
                      <a:pt x="372" y="0"/>
                      <a:pt x="372" y="0"/>
                      <a:pt x="372" y="0"/>
                    </a:cubicBezTo>
                    <a:cubicBezTo>
                      <a:pt x="341" y="0"/>
                      <a:pt x="341" y="0"/>
                      <a:pt x="310" y="0"/>
                    </a:cubicBezTo>
                    <a:lnTo>
                      <a:pt x="310" y="0"/>
                    </a:lnTo>
                    <a:cubicBezTo>
                      <a:pt x="310" y="31"/>
                      <a:pt x="279" y="31"/>
                      <a:pt x="279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40" name="Freeform 196"/>
              <p:cNvSpPr>
                <a:spLocks noChangeArrowheads="1"/>
              </p:cNvSpPr>
              <p:nvPr/>
            </p:nvSpPr>
            <p:spPr bwMode="auto">
              <a:xfrm>
                <a:off x="1882775" y="954088"/>
                <a:ext cx="55563" cy="66675"/>
              </a:xfrm>
              <a:custGeom>
                <a:avLst/>
                <a:gdLst>
                  <a:gd name="T0" fmla="*/ 124 w 156"/>
                  <a:gd name="T1" fmla="*/ 124 h 187"/>
                  <a:gd name="T2" fmla="*/ 124 w 156"/>
                  <a:gd name="T3" fmla="*/ 124 h 187"/>
                  <a:gd name="T4" fmla="*/ 124 w 156"/>
                  <a:gd name="T5" fmla="*/ 124 h 187"/>
                  <a:gd name="T6" fmla="*/ 124 w 156"/>
                  <a:gd name="T7" fmla="*/ 124 h 187"/>
                  <a:gd name="T8" fmla="*/ 124 w 156"/>
                  <a:gd name="T9" fmla="*/ 93 h 187"/>
                  <a:gd name="T10" fmla="*/ 124 w 156"/>
                  <a:gd name="T11" fmla="*/ 93 h 187"/>
                  <a:gd name="T12" fmla="*/ 124 w 156"/>
                  <a:gd name="T13" fmla="*/ 31 h 187"/>
                  <a:gd name="T14" fmla="*/ 155 w 156"/>
                  <a:gd name="T15" fmla="*/ 31 h 187"/>
                  <a:gd name="T16" fmla="*/ 155 w 156"/>
                  <a:gd name="T17" fmla="*/ 0 h 187"/>
                  <a:gd name="T18" fmla="*/ 155 w 156"/>
                  <a:gd name="T19" fmla="*/ 0 h 187"/>
                  <a:gd name="T20" fmla="*/ 124 w 156"/>
                  <a:gd name="T21" fmla="*/ 0 h 187"/>
                  <a:gd name="T22" fmla="*/ 31 w 156"/>
                  <a:gd name="T23" fmla="*/ 31 h 187"/>
                  <a:gd name="T24" fmla="*/ 31 w 156"/>
                  <a:gd name="T25" fmla="*/ 62 h 187"/>
                  <a:gd name="T26" fmla="*/ 31 w 156"/>
                  <a:gd name="T27" fmla="*/ 93 h 187"/>
                  <a:gd name="T28" fmla="*/ 0 w 156"/>
                  <a:gd name="T29" fmla="*/ 124 h 187"/>
                  <a:gd name="T30" fmla="*/ 0 w 156"/>
                  <a:gd name="T31" fmla="*/ 124 h 187"/>
                  <a:gd name="T32" fmla="*/ 0 w 156"/>
                  <a:gd name="T33" fmla="*/ 124 h 187"/>
                  <a:gd name="T34" fmla="*/ 31 w 156"/>
                  <a:gd name="T35" fmla="*/ 186 h 187"/>
                  <a:gd name="T36" fmla="*/ 62 w 156"/>
                  <a:gd name="T37" fmla="*/ 186 h 187"/>
                  <a:gd name="T38" fmla="*/ 93 w 156"/>
                  <a:gd name="T39" fmla="*/ 186 h 187"/>
                  <a:gd name="T40" fmla="*/ 124 w 156"/>
                  <a:gd name="T41" fmla="*/ 186 h 187"/>
                  <a:gd name="T42" fmla="*/ 124 w 156"/>
                  <a:gd name="T43" fmla="*/ 186 h 187"/>
                  <a:gd name="T44" fmla="*/ 155 w 156"/>
                  <a:gd name="T45" fmla="*/ 186 h 187"/>
                  <a:gd name="T46" fmla="*/ 124 w 156"/>
                  <a:gd name="T47" fmla="*/ 186 h 187"/>
                  <a:gd name="T48" fmla="*/ 124 w 156"/>
                  <a:gd name="T49" fmla="*/ 124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56" h="187">
                    <a:moveTo>
                      <a:pt x="124" y="124"/>
                    </a:moveTo>
                    <a:lnTo>
                      <a:pt x="124" y="124"/>
                    </a:lnTo>
                    <a:lnTo>
                      <a:pt x="124" y="124"/>
                    </a:lnTo>
                    <a:lnTo>
                      <a:pt x="124" y="124"/>
                    </a:lnTo>
                    <a:cubicBezTo>
                      <a:pt x="124" y="124"/>
                      <a:pt x="155" y="93"/>
                      <a:pt x="124" y="93"/>
                    </a:cubicBezTo>
                    <a:lnTo>
                      <a:pt x="124" y="93"/>
                    </a:lnTo>
                    <a:cubicBezTo>
                      <a:pt x="124" y="62"/>
                      <a:pt x="124" y="62"/>
                      <a:pt x="124" y="31"/>
                    </a:cubicBezTo>
                    <a:cubicBezTo>
                      <a:pt x="124" y="31"/>
                      <a:pt x="124" y="31"/>
                      <a:pt x="155" y="31"/>
                    </a:cubicBezTo>
                    <a:cubicBezTo>
                      <a:pt x="155" y="0"/>
                      <a:pt x="155" y="0"/>
                      <a:pt x="155" y="0"/>
                    </a:cubicBezTo>
                    <a:lnTo>
                      <a:pt x="155" y="0"/>
                    </a:lnTo>
                    <a:lnTo>
                      <a:pt x="124" y="0"/>
                    </a:lnTo>
                    <a:cubicBezTo>
                      <a:pt x="93" y="31"/>
                      <a:pt x="62" y="31"/>
                      <a:pt x="31" y="31"/>
                    </a:cubicBezTo>
                    <a:cubicBezTo>
                      <a:pt x="31" y="62"/>
                      <a:pt x="31" y="62"/>
                      <a:pt x="31" y="62"/>
                    </a:cubicBezTo>
                    <a:lnTo>
                      <a:pt x="31" y="93"/>
                    </a:lnTo>
                    <a:cubicBezTo>
                      <a:pt x="0" y="93"/>
                      <a:pt x="0" y="124"/>
                      <a:pt x="0" y="124"/>
                    </a:cubicBezTo>
                    <a:lnTo>
                      <a:pt x="0" y="124"/>
                    </a:lnTo>
                    <a:lnTo>
                      <a:pt x="0" y="124"/>
                    </a:lnTo>
                    <a:cubicBezTo>
                      <a:pt x="31" y="155"/>
                      <a:pt x="31" y="155"/>
                      <a:pt x="31" y="186"/>
                    </a:cubicBezTo>
                    <a:lnTo>
                      <a:pt x="62" y="186"/>
                    </a:lnTo>
                    <a:lnTo>
                      <a:pt x="93" y="186"/>
                    </a:lnTo>
                    <a:lnTo>
                      <a:pt x="124" y="186"/>
                    </a:lnTo>
                    <a:lnTo>
                      <a:pt x="124" y="186"/>
                    </a:lnTo>
                    <a:cubicBezTo>
                      <a:pt x="124" y="186"/>
                      <a:pt x="124" y="186"/>
                      <a:pt x="155" y="186"/>
                    </a:cubicBezTo>
                    <a:cubicBezTo>
                      <a:pt x="155" y="186"/>
                      <a:pt x="155" y="186"/>
                      <a:pt x="124" y="186"/>
                    </a:cubicBezTo>
                    <a:cubicBezTo>
                      <a:pt x="124" y="186"/>
                      <a:pt x="124" y="155"/>
                      <a:pt x="124" y="12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41" name="Freeform 197"/>
              <p:cNvSpPr>
                <a:spLocks noChangeArrowheads="1"/>
              </p:cNvSpPr>
              <p:nvPr/>
            </p:nvSpPr>
            <p:spPr bwMode="auto">
              <a:xfrm>
                <a:off x="2173288" y="1144588"/>
                <a:ext cx="23812" cy="11112"/>
              </a:xfrm>
              <a:custGeom>
                <a:avLst/>
                <a:gdLst>
                  <a:gd name="T0" fmla="*/ 0 w 64"/>
                  <a:gd name="T1" fmla="*/ 31 h 32"/>
                  <a:gd name="T2" fmla="*/ 0 w 64"/>
                  <a:gd name="T3" fmla="*/ 31 h 32"/>
                  <a:gd name="T4" fmla="*/ 0 w 64"/>
                  <a:gd name="T5" fmla="*/ 31 h 32"/>
                  <a:gd name="T6" fmla="*/ 32 w 64"/>
                  <a:gd name="T7" fmla="*/ 31 h 32"/>
                  <a:gd name="T8" fmla="*/ 63 w 64"/>
                  <a:gd name="T9" fmla="*/ 31 h 32"/>
                  <a:gd name="T10" fmla="*/ 63 w 64"/>
                  <a:gd name="T11" fmla="*/ 31 h 32"/>
                  <a:gd name="T12" fmla="*/ 63 w 64"/>
                  <a:gd name="T13" fmla="*/ 0 h 32"/>
                  <a:gd name="T14" fmla="*/ 0 w 64"/>
                  <a:gd name="T15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4" h="32">
                    <a:moveTo>
                      <a:pt x="0" y="31"/>
                    </a:moveTo>
                    <a:lnTo>
                      <a:pt x="0" y="31"/>
                    </a:lnTo>
                    <a:lnTo>
                      <a:pt x="0" y="31"/>
                    </a:lnTo>
                    <a:cubicBezTo>
                      <a:pt x="32" y="31"/>
                      <a:pt x="32" y="31"/>
                      <a:pt x="32" y="31"/>
                    </a:cubicBezTo>
                    <a:lnTo>
                      <a:pt x="63" y="31"/>
                    </a:lnTo>
                    <a:lnTo>
                      <a:pt x="63" y="31"/>
                    </a:lnTo>
                    <a:cubicBezTo>
                      <a:pt x="63" y="0"/>
                      <a:pt x="63" y="0"/>
                      <a:pt x="63" y="0"/>
                    </a:cubicBezTo>
                    <a:cubicBezTo>
                      <a:pt x="32" y="0"/>
                      <a:pt x="32" y="31"/>
                      <a:pt x="0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42" name="Freeform 198"/>
              <p:cNvSpPr>
                <a:spLocks noChangeArrowheads="1"/>
              </p:cNvSpPr>
              <p:nvPr/>
            </p:nvSpPr>
            <p:spPr bwMode="auto">
              <a:xfrm>
                <a:off x="1962150" y="954088"/>
                <a:ext cx="88900" cy="66675"/>
              </a:xfrm>
              <a:custGeom>
                <a:avLst/>
                <a:gdLst>
                  <a:gd name="T0" fmla="*/ 248 w 249"/>
                  <a:gd name="T1" fmla="*/ 62 h 187"/>
                  <a:gd name="T2" fmla="*/ 248 w 249"/>
                  <a:gd name="T3" fmla="*/ 62 h 187"/>
                  <a:gd name="T4" fmla="*/ 186 w 249"/>
                  <a:gd name="T5" fmla="*/ 0 h 187"/>
                  <a:gd name="T6" fmla="*/ 186 w 249"/>
                  <a:gd name="T7" fmla="*/ 0 h 187"/>
                  <a:gd name="T8" fmla="*/ 124 w 249"/>
                  <a:gd name="T9" fmla="*/ 31 h 187"/>
                  <a:gd name="T10" fmla="*/ 93 w 249"/>
                  <a:gd name="T11" fmla="*/ 31 h 187"/>
                  <a:gd name="T12" fmla="*/ 62 w 249"/>
                  <a:gd name="T13" fmla="*/ 31 h 187"/>
                  <a:gd name="T14" fmla="*/ 62 w 249"/>
                  <a:gd name="T15" fmla="*/ 31 h 187"/>
                  <a:gd name="T16" fmla="*/ 62 w 249"/>
                  <a:gd name="T17" fmla="*/ 31 h 187"/>
                  <a:gd name="T18" fmla="*/ 0 w 249"/>
                  <a:gd name="T19" fmla="*/ 62 h 187"/>
                  <a:gd name="T20" fmla="*/ 0 w 249"/>
                  <a:gd name="T21" fmla="*/ 93 h 187"/>
                  <a:gd name="T22" fmla="*/ 0 w 249"/>
                  <a:gd name="T23" fmla="*/ 93 h 187"/>
                  <a:gd name="T24" fmla="*/ 31 w 249"/>
                  <a:gd name="T25" fmla="*/ 93 h 187"/>
                  <a:gd name="T26" fmla="*/ 62 w 249"/>
                  <a:gd name="T27" fmla="*/ 93 h 187"/>
                  <a:gd name="T28" fmla="*/ 62 w 249"/>
                  <a:gd name="T29" fmla="*/ 155 h 187"/>
                  <a:gd name="T30" fmla="*/ 62 w 249"/>
                  <a:gd name="T31" fmla="*/ 155 h 187"/>
                  <a:gd name="T32" fmla="*/ 62 w 249"/>
                  <a:gd name="T33" fmla="*/ 186 h 187"/>
                  <a:gd name="T34" fmla="*/ 31 w 249"/>
                  <a:gd name="T35" fmla="*/ 186 h 187"/>
                  <a:gd name="T36" fmla="*/ 0 w 249"/>
                  <a:gd name="T37" fmla="*/ 186 h 187"/>
                  <a:gd name="T38" fmla="*/ 0 w 249"/>
                  <a:gd name="T39" fmla="*/ 186 h 187"/>
                  <a:gd name="T40" fmla="*/ 0 w 249"/>
                  <a:gd name="T41" fmla="*/ 186 h 187"/>
                  <a:gd name="T42" fmla="*/ 0 w 249"/>
                  <a:gd name="T43" fmla="*/ 186 h 187"/>
                  <a:gd name="T44" fmla="*/ 0 w 249"/>
                  <a:gd name="T45" fmla="*/ 186 h 187"/>
                  <a:gd name="T46" fmla="*/ 31 w 249"/>
                  <a:gd name="T47" fmla="*/ 186 h 187"/>
                  <a:gd name="T48" fmla="*/ 62 w 249"/>
                  <a:gd name="T49" fmla="*/ 186 h 187"/>
                  <a:gd name="T50" fmla="*/ 93 w 249"/>
                  <a:gd name="T51" fmla="*/ 186 h 187"/>
                  <a:gd name="T52" fmla="*/ 124 w 249"/>
                  <a:gd name="T53" fmla="*/ 186 h 187"/>
                  <a:gd name="T54" fmla="*/ 124 w 249"/>
                  <a:gd name="T55" fmla="*/ 186 h 187"/>
                  <a:gd name="T56" fmla="*/ 124 w 249"/>
                  <a:gd name="T57" fmla="*/ 186 h 187"/>
                  <a:gd name="T58" fmla="*/ 93 w 249"/>
                  <a:gd name="T59" fmla="*/ 186 h 187"/>
                  <a:gd name="T60" fmla="*/ 248 w 249"/>
                  <a:gd name="T61" fmla="*/ 62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49" h="187">
                    <a:moveTo>
                      <a:pt x="248" y="62"/>
                    </a:moveTo>
                    <a:lnTo>
                      <a:pt x="248" y="62"/>
                    </a:lnTo>
                    <a:cubicBezTo>
                      <a:pt x="248" y="31"/>
                      <a:pt x="217" y="0"/>
                      <a:pt x="186" y="0"/>
                    </a:cubicBezTo>
                    <a:lnTo>
                      <a:pt x="186" y="0"/>
                    </a:lnTo>
                    <a:cubicBezTo>
                      <a:pt x="155" y="0"/>
                      <a:pt x="124" y="31"/>
                      <a:pt x="124" y="31"/>
                    </a:cubicBezTo>
                    <a:cubicBezTo>
                      <a:pt x="93" y="31"/>
                      <a:pt x="93" y="31"/>
                      <a:pt x="93" y="31"/>
                    </a:cubicBezTo>
                    <a:lnTo>
                      <a:pt x="62" y="31"/>
                    </a:lnTo>
                    <a:lnTo>
                      <a:pt x="62" y="31"/>
                    </a:lnTo>
                    <a:lnTo>
                      <a:pt x="62" y="31"/>
                    </a:lnTo>
                    <a:cubicBezTo>
                      <a:pt x="31" y="31"/>
                      <a:pt x="0" y="62"/>
                      <a:pt x="0" y="62"/>
                    </a:cubicBezTo>
                    <a:cubicBezTo>
                      <a:pt x="0" y="62"/>
                      <a:pt x="0" y="62"/>
                      <a:pt x="0" y="93"/>
                    </a:cubicBezTo>
                    <a:lnTo>
                      <a:pt x="0" y="93"/>
                    </a:lnTo>
                    <a:lnTo>
                      <a:pt x="31" y="93"/>
                    </a:lnTo>
                    <a:cubicBezTo>
                      <a:pt x="62" y="93"/>
                      <a:pt x="62" y="93"/>
                      <a:pt x="62" y="93"/>
                    </a:cubicBezTo>
                    <a:cubicBezTo>
                      <a:pt x="62" y="124"/>
                      <a:pt x="62" y="124"/>
                      <a:pt x="62" y="155"/>
                    </a:cubicBezTo>
                    <a:lnTo>
                      <a:pt x="62" y="155"/>
                    </a:lnTo>
                    <a:cubicBezTo>
                      <a:pt x="62" y="186"/>
                      <a:pt x="62" y="186"/>
                      <a:pt x="62" y="186"/>
                    </a:cubicBezTo>
                    <a:cubicBezTo>
                      <a:pt x="31" y="186"/>
                      <a:pt x="31" y="186"/>
                      <a:pt x="31" y="186"/>
                    </a:cubicBezTo>
                    <a:lnTo>
                      <a:pt x="0" y="186"/>
                    </a:lnTo>
                    <a:lnTo>
                      <a:pt x="0" y="186"/>
                    </a:lnTo>
                    <a:lnTo>
                      <a:pt x="0" y="186"/>
                    </a:lnTo>
                    <a:lnTo>
                      <a:pt x="0" y="186"/>
                    </a:lnTo>
                    <a:lnTo>
                      <a:pt x="0" y="186"/>
                    </a:lnTo>
                    <a:lnTo>
                      <a:pt x="31" y="186"/>
                    </a:lnTo>
                    <a:lnTo>
                      <a:pt x="62" y="186"/>
                    </a:lnTo>
                    <a:lnTo>
                      <a:pt x="93" y="186"/>
                    </a:lnTo>
                    <a:cubicBezTo>
                      <a:pt x="124" y="186"/>
                      <a:pt x="124" y="186"/>
                      <a:pt x="124" y="186"/>
                    </a:cubicBezTo>
                    <a:lnTo>
                      <a:pt x="124" y="186"/>
                    </a:lnTo>
                    <a:lnTo>
                      <a:pt x="124" y="186"/>
                    </a:lnTo>
                    <a:cubicBezTo>
                      <a:pt x="93" y="186"/>
                      <a:pt x="93" y="186"/>
                      <a:pt x="93" y="186"/>
                    </a:cubicBezTo>
                    <a:cubicBezTo>
                      <a:pt x="248" y="62"/>
                      <a:pt x="248" y="62"/>
                      <a:pt x="248" y="6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43" name="Freeform 199"/>
              <p:cNvSpPr>
                <a:spLocks noChangeArrowheads="1"/>
              </p:cNvSpPr>
              <p:nvPr/>
            </p:nvSpPr>
            <p:spPr bwMode="auto">
              <a:xfrm>
                <a:off x="1771650" y="954088"/>
                <a:ext cx="77788" cy="22225"/>
              </a:xfrm>
              <a:custGeom>
                <a:avLst/>
                <a:gdLst>
                  <a:gd name="T0" fmla="*/ 0 w 218"/>
                  <a:gd name="T1" fmla="*/ 62 h 63"/>
                  <a:gd name="T2" fmla="*/ 0 w 218"/>
                  <a:gd name="T3" fmla="*/ 62 h 63"/>
                  <a:gd name="T4" fmla="*/ 0 w 218"/>
                  <a:gd name="T5" fmla="*/ 62 h 63"/>
                  <a:gd name="T6" fmla="*/ 31 w 218"/>
                  <a:gd name="T7" fmla="*/ 62 h 63"/>
                  <a:gd name="T8" fmla="*/ 31 w 218"/>
                  <a:gd name="T9" fmla="*/ 31 h 63"/>
                  <a:gd name="T10" fmla="*/ 31 w 218"/>
                  <a:gd name="T11" fmla="*/ 0 h 63"/>
                  <a:gd name="T12" fmla="*/ 62 w 218"/>
                  <a:gd name="T13" fmla="*/ 0 h 63"/>
                  <a:gd name="T14" fmla="*/ 124 w 218"/>
                  <a:gd name="T15" fmla="*/ 31 h 63"/>
                  <a:gd name="T16" fmla="*/ 155 w 218"/>
                  <a:gd name="T17" fmla="*/ 31 h 63"/>
                  <a:gd name="T18" fmla="*/ 155 w 218"/>
                  <a:gd name="T19" fmla="*/ 31 h 63"/>
                  <a:gd name="T20" fmla="*/ 155 w 218"/>
                  <a:gd name="T21" fmla="*/ 31 h 63"/>
                  <a:gd name="T22" fmla="*/ 186 w 218"/>
                  <a:gd name="T23" fmla="*/ 0 h 63"/>
                  <a:gd name="T24" fmla="*/ 217 w 218"/>
                  <a:gd name="T25" fmla="*/ 0 h 63"/>
                  <a:gd name="T26" fmla="*/ 217 w 218"/>
                  <a:gd name="T27" fmla="*/ 0 h 63"/>
                  <a:gd name="T28" fmla="*/ 186 w 218"/>
                  <a:gd name="T29" fmla="*/ 0 h 63"/>
                  <a:gd name="T30" fmla="*/ 155 w 218"/>
                  <a:gd name="T31" fmla="*/ 0 h 63"/>
                  <a:gd name="T32" fmla="*/ 155 w 218"/>
                  <a:gd name="T33" fmla="*/ 0 h 63"/>
                  <a:gd name="T34" fmla="*/ 124 w 218"/>
                  <a:gd name="T35" fmla="*/ 0 h 63"/>
                  <a:gd name="T36" fmla="*/ 93 w 218"/>
                  <a:gd name="T37" fmla="*/ 0 h 63"/>
                  <a:gd name="T38" fmla="*/ 93 w 218"/>
                  <a:gd name="T39" fmla="*/ 0 h 63"/>
                  <a:gd name="T40" fmla="*/ 93 w 218"/>
                  <a:gd name="T41" fmla="*/ 0 h 63"/>
                  <a:gd name="T42" fmla="*/ 62 w 218"/>
                  <a:gd name="T43" fmla="*/ 0 h 63"/>
                  <a:gd name="T44" fmla="*/ 31 w 218"/>
                  <a:gd name="T45" fmla="*/ 0 h 63"/>
                  <a:gd name="T46" fmla="*/ 0 w 218"/>
                  <a:gd name="T47" fmla="*/ 0 h 63"/>
                  <a:gd name="T48" fmla="*/ 0 w 218"/>
                  <a:gd name="T49" fmla="*/ 0 h 63"/>
                  <a:gd name="T50" fmla="*/ 0 w 218"/>
                  <a:gd name="T51" fmla="*/ 0 h 63"/>
                  <a:gd name="T52" fmla="*/ 0 w 218"/>
                  <a:gd name="T53" fmla="*/ 31 h 63"/>
                  <a:gd name="T54" fmla="*/ 0 w 218"/>
                  <a:gd name="T55" fmla="*/ 62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18" h="63">
                    <a:moveTo>
                      <a:pt x="0" y="62"/>
                    </a:moveTo>
                    <a:lnTo>
                      <a:pt x="0" y="62"/>
                    </a:lnTo>
                    <a:lnTo>
                      <a:pt x="0" y="62"/>
                    </a:lnTo>
                    <a:cubicBezTo>
                      <a:pt x="0" y="62"/>
                      <a:pt x="0" y="62"/>
                      <a:pt x="31" y="62"/>
                    </a:cubicBezTo>
                    <a:cubicBezTo>
                      <a:pt x="31" y="62"/>
                      <a:pt x="31" y="62"/>
                      <a:pt x="31" y="31"/>
                    </a:cubicBezTo>
                    <a:cubicBezTo>
                      <a:pt x="31" y="31"/>
                      <a:pt x="31" y="31"/>
                      <a:pt x="31" y="0"/>
                    </a:cubicBezTo>
                    <a:lnTo>
                      <a:pt x="62" y="0"/>
                    </a:lnTo>
                    <a:cubicBezTo>
                      <a:pt x="62" y="0"/>
                      <a:pt x="93" y="31"/>
                      <a:pt x="124" y="31"/>
                    </a:cubicBezTo>
                    <a:lnTo>
                      <a:pt x="155" y="31"/>
                    </a:lnTo>
                    <a:lnTo>
                      <a:pt x="155" y="31"/>
                    </a:lnTo>
                    <a:lnTo>
                      <a:pt x="155" y="31"/>
                    </a:lnTo>
                    <a:cubicBezTo>
                      <a:pt x="155" y="0"/>
                      <a:pt x="186" y="0"/>
                      <a:pt x="186" y="0"/>
                    </a:cubicBezTo>
                    <a:cubicBezTo>
                      <a:pt x="186" y="0"/>
                      <a:pt x="186" y="0"/>
                      <a:pt x="217" y="0"/>
                    </a:cubicBezTo>
                    <a:lnTo>
                      <a:pt x="217" y="0"/>
                    </a:lnTo>
                    <a:lnTo>
                      <a:pt x="186" y="0"/>
                    </a:lnTo>
                    <a:cubicBezTo>
                      <a:pt x="186" y="0"/>
                      <a:pt x="186" y="0"/>
                      <a:pt x="155" y="0"/>
                    </a:cubicBezTo>
                    <a:lnTo>
                      <a:pt x="155" y="0"/>
                    </a:lnTo>
                    <a:cubicBezTo>
                      <a:pt x="124" y="0"/>
                      <a:pt x="124" y="0"/>
                      <a:pt x="124" y="0"/>
                    </a:cubicBezTo>
                    <a:cubicBezTo>
                      <a:pt x="124" y="0"/>
                      <a:pt x="124" y="0"/>
                      <a:pt x="93" y="0"/>
                    </a:cubicBezTo>
                    <a:lnTo>
                      <a:pt x="93" y="0"/>
                    </a:lnTo>
                    <a:lnTo>
                      <a:pt x="93" y="0"/>
                    </a:lnTo>
                    <a:cubicBezTo>
                      <a:pt x="62" y="0"/>
                      <a:pt x="62" y="0"/>
                      <a:pt x="62" y="0"/>
                    </a:cubicBezTo>
                    <a:lnTo>
                      <a:pt x="31" y="0"/>
                    </a:lnTo>
                    <a:cubicBezTo>
                      <a:pt x="31" y="0"/>
                      <a:pt x="31" y="0"/>
                      <a:pt x="0" y="0"/>
                    </a:cubicBezTo>
                    <a:lnTo>
                      <a:pt x="0" y="0"/>
                    </a:lnTo>
                    <a:lnTo>
                      <a:pt x="0" y="0"/>
                    </a:lnTo>
                    <a:cubicBezTo>
                      <a:pt x="0" y="31"/>
                      <a:pt x="0" y="31"/>
                      <a:pt x="0" y="31"/>
                    </a:cubicBezTo>
                    <a:cubicBezTo>
                      <a:pt x="0" y="62"/>
                      <a:pt x="0" y="62"/>
                      <a:pt x="0" y="6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44" name="Freeform 200"/>
              <p:cNvSpPr>
                <a:spLocks noChangeArrowheads="1"/>
              </p:cNvSpPr>
              <p:nvPr/>
            </p:nvSpPr>
            <p:spPr bwMode="auto">
              <a:xfrm>
                <a:off x="1325563" y="965200"/>
                <a:ext cx="312737" cy="100013"/>
              </a:xfrm>
              <a:custGeom>
                <a:avLst/>
                <a:gdLst>
                  <a:gd name="T0" fmla="*/ 62 w 869"/>
                  <a:gd name="T1" fmla="*/ 124 h 280"/>
                  <a:gd name="T2" fmla="*/ 186 w 869"/>
                  <a:gd name="T3" fmla="*/ 124 h 280"/>
                  <a:gd name="T4" fmla="*/ 310 w 869"/>
                  <a:gd name="T5" fmla="*/ 124 h 280"/>
                  <a:gd name="T6" fmla="*/ 341 w 869"/>
                  <a:gd name="T7" fmla="*/ 155 h 280"/>
                  <a:gd name="T8" fmla="*/ 280 w 869"/>
                  <a:gd name="T9" fmla="*/ 217 h 280"/>
                  <a:gd name="T10" fmla="*/ 186 w 869"/>
                  <a:gd name="T11" fmla="*/ 186 h 280"/>
                  <a:gd name="T12" fmla="*/ 93 w 869"/>
                  <a:gd name="T13" fmla="*/ 217 h 280"/>
                  <a:gd name="T14" fmla="*/ 156 w 869"/>
                  <a:gd name="T15" fmla="*/ 217 h 280"/>
                  <a:gd name="T16" fmla="*/ 186 w 869"/>
                  <a:gd name="T17" fmla="*/ 217 h 280"/>
                  <a:gd name="T18" fmla="*/ 248 w 869"/>
                  <a:gd name="T19" fmla="*/ 279 h 280"/>
                  <a:gd name="T20" fmla="*/ 248 w 869"/>
                  <a:gd name="T21" fmla="*/ 279 h 280"/>
                  <a:gd name="T22" fmla="*/ 310 w 869"/>
                  <a:gd name="T23" fmla="*/ 279 h 280"/>
                  <a:gd name="T24" fmla="*/ 341 w 869"/>
                  <a:gd name="T25" fmla="*/ 279 h 280"/>
                  <a:gd name="T26" fmla="*/ 404 w 869"/>
                  <a:gd name="T27" fmla="*/ 248 h 280"/>
                  <a:gd name="T28" fmla="*/ 465 w 869"/>
                  <a:gd name="T29" fmla="*/ 248 h 280"/>
                  <a:gd name="T30" fmla="*/ 558 w 869"/>
                  <a:gd name="T31" fmla="*/ 217 h 280"/>
                  <a:gd name="T32" fmla="*/ 620 w 869"/>
                  <a:gd name="T33" fmla="*/ 186 h 280"/>
                  <a:gd name="T34" fmla="*/ 620 w 869"/>
                  <a:gd name="T35" fmla="*/ 217 h 280"/>
                  <a:gd name="T36" fmla="*/ 682 w 869"/>
                  <a:gd name="T37" fmla="*/ 248 h 280"/>
                  <a:gd name="T38" fmla="*/ 806 w 869"/>
                  <a:gd name="T39" fmla="*/ 248 h 280"/>
                  <a:gd name="T40" fmla="*/ 868 w 869"/>
                  <a:gd name="T41" fmla="*/ 186 h 280"/>
                  <a:gd name="T42" fmla="*/ 806 w 869"/>
                  <a:gd name="T43" fmla="*/ 155 h 280"/>
                  <a:gd name="T44" fmla="*/ 775 w 869"/>
                  <a:gd name="T45" fmla="*/ 186 h 280"/>
                  <a:gd name="T46" fmla="*/ 713 w 869"/>
                  <a:gd name="T47" fmla="*/ 155 h 280"/>
                  <a:gd name="T48" fmla="*/ 651 w 869"/>
                  <a:gd name="T49" fmla="*/ 31 h 280"/>
                  <a:gd name="T50" fmla="*/ 589 w 869"/>
                  <a:gd name="T51" fmla="*/ 0 h 280"/>
                  <a:gd name="T52" fmla="*/ 558 w 869"/>
                  <a:gd name="T53" fmla="*/ 31 h 280"/>
                  <a:gd name="T54" fmla="*/ 589 w 869"/>
                  <a:gd name="T55" fmla="*/ 62 h 280"/>
                  <a:gd name="T56" fmla="*/ 528 w 869"/>
                  <a:gd name="T57" fmla="*/ 124 h 280"/>
                  <a:gd name="T58" fmla="*/ 496 w 869"/>
                  <a:gd name="T59" fmla="*/ 93 h 280"/>
                  <a:gd name="T60" fmla="*/ 496 w 869"/>
                  <a:gd name="T61" fmla="*/ 62 h 280"/>
                  <a:gd name="T62" fmla="*/ 465 w 869"/>
                  <a:gd name="T63" fmla="*/ 62 h 280"/>
                  <a:gd name="T64" fmla="*/ 372 w 869"/>
                  <a:gd name="T65" fmla="*/ 62 h 280"/>
                  <a:gd name="T66" fmla="*/ 341 w 869"/>
                  <a:gd name="T67" fmla="*/ 62 h 280"/>
                  <a:gd name="T68" fmla="*/ 310 w 869"/>
                  <a:gd name="T69" fmla="*/ 93 h 280"/>
                  <a:gd name="T70" fmla="*/ 310 w 869"/>
                  <a:gd name="T71" fmla="*/ 62 h 280"/>
                  <a:gd name="T72" fmla="*/ 280 w 869"/>
                  <a:gd name="T73" fmla="*/ 31 h 280"/>
                  <a:gd name="T74" fmla="*/ 248 w 869"/>
                  <a:gd name="T75" fmla="*/ 31 h 280"/>
                  <a:gd name="T76" fmla="*/ 186 w 869"/>
                  <a:gd name="T77" fmla="*/ 62 h 280"/>
                  <a:gd name="T78" fmla="*/ 156 w 869"/>
                  <a:gd name="T79" fmla="*/ 31 h 280"/>
                  <a:gd name="T80" fmla="*/ 156 w 869"/>
                  <a:gd name="T81" fmla="*/ 0 h 280"/>
                  <a:gd name="T82" fmla="*/ 93 w 869"/>
                  <a:gd name="T83" fmla="*/ 0 h 280"/>
                  <a:gd name="T84" fmla="*/ 93 w 869"/>
                  <a:gd name="T85" fmla="*/ 0 h 280"/>
                  <a:gd name="T86" fmla="*/ 32 w 869"/>
                  <a:gd name="T87" fmla="*/ 31 h 280"/>
                  <a:gd name="T88" fmla="*/ 0 w 869"/>
                  <a:gd name="T89" fmla="*/ 62 h 280"/>
                  <a:gd name="T90" fmla="*/ 0 w 869"/>
                  <a:gd name="T91" fmla="*/ 124 h 280"/>
                  <a:gd name="T92" fmla="*/ 0 w 869"/>
                  <a:gd name="T93" fmla="*/ 124 h 280"/>
                  <a:gd name="T94" fmla="*/ 32 w 869"/>
                  <a:gd name="T95" fmla="*/ 124 h 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869" h="280">
                    <a:moveTo>
                      <a:pt x="62" y="124"/>
                    </a:moveTo>
                    <a:lnTo>
                      <a:pt x="62" y="124"/>
                    </a:lnTo>
                    <a:cubicBezTo>
                      <a:pt x="62" y="124"/>
                      <a:pt x="93" y="124"/>
                      <a:pt x="124" y="124"/>
                    </a:cubicBezTo>
                    <a:cubicBezTo>
                      <a:pt x="156" y="124"/>
                      <a:pt x="186" y="124"/>
                      <a:pt x="186" y="124"/>
                    </a:cubicBezTo>
                    <a:cubicBezTo>
                      <a:pt x="186" y="124"/>
                      <a:pt x="217" y="124"/>
                      <a:pt x="248" y="124"/>
                    </a:cubicBezTo>
                    <a:cubicBezTo>
                      <a:pt x="280" y="124"/>
                      <a:pt x="310" y="124"/>
                      <a:pt x="310" y="124"/>
                    </a:cubicBezTo>
                    <a:cubicBezTo>
                      <a:pt x="310" y="124"/>
                      <a:pt x="310" y="124"/>
                      <a:pt x="341" y="124"/>
                    </a:cubicBezTo>
                    <a:lnTo>
                      <a:pt x="341" y="155"/>
                    </a:lnTo>
                    <a:cubicBezTo>
                      <a:pt x="341" y="186"/>
                      <a:pt x="341" y="186"/>
                      <a:pt x="310" y="186"/>
                    </a:cubicBezTo>
                    <a:cubicBezTo>
                      <a:pt x="310" y="217"/>
                      <a:pt x="280" y="217"/>
                      <a:pt x="280" y="217"/>
                    </a:cubicBezTo>
                    <a:cubicBezTo>
                      <a:pt x="248" y="217"/>
                      <a:pt x="248" y="217"/>
                      <a:pt x="217" y="217"/>
                    </a:cubicBezTo>
                    <a:cubicBezTo>
                      <a:pt x="217" y="186"/>
                      <a:pt x="217" y="186"/>
                      <a:pt x="186" y="186"/>
                    </a:cubicBezTo>
                    <a:lnTo>
                      <a:pt x="186" y="186"/>
                    </a:lnTo>
                    <a:cubicBezTo>
                      <a:pt x="156" y="186"/>
                      <a:pt x="124" y="217"/>
                      <a:pt x="93" y="217"/>
                    </a:cubicBezTo>
                    <a:lnTo>
                      <a:pt x="93" y="217"/>
                    </a:lnTo>
                    <a:cubicBezTo>
                      <a:pt x="124" y="217"/>
                      <a:pt x="156" y="217"/>
                      <a:pt x="156" y="217"/>
                    </a:cubicBezTo>
                    <a:lnTo>
                      <a:pt x="186" y="217"/>
                    </a:lnTo>
                    <a:lnTo>
                      <a:pt x="186" y="217"/>
                    </a:lnTo>
                    <a:cubicBezTo>
                      <a:pt x="217" y="217"/>
                      <a:pt x="217" y="248"/>
                      <a:pt x="248" y="248"/>
                    </a:cubicBezTo>
                    <a:cubicBezTo>
                      <a:pt x="248" y="248"/>
                      <a:pt x="248" y="248"/>
                      <a:pt x="248" y="279"/>
                    </a:cubicBezTo>
                    <a:lnTo>
                      <a:pt x="248" y="279"/>
                    </a:lnTo>
                    <a:lnTo>
                      <a:pt x="248" y="279"/>
                    </a:lnTo>
                    <a:lnTo>
                      <a:pt x="248" y="279"/>
                    </a:lnTo>
                    <a:cubicBezTo>
                      <a:pt x="280" y="279"/>
                      <a:pt x="280" y="279"/>
                      <a:pt x="310" y="279"/>
                    </a:cubicBezTo>
                    <a:cubicBezTo>
                      <a:pt x="310" y="279"/>
                      <a:pt x="310" y="279"/>
                      <a:pt x="341" y="279"/>
                    </a:cubicBezTo>
                    <a:lnTo>
                      <a:pt x="341" y="279"/>
                    </a:lnTo>
                    <a:lnTo>
                      <a:pt x="341" y="279"/>
                    </a:lnTo>
                    <a:cubicBezTo>
                      <a:pt x="372" y="279"/>
                      <a:pt x="372" y="248"/>
                      <a:pt x="404" y="248"/>
                    </a:cubicBezTo>
                    <a:cubicBezTo>
                      <a:pt x="434" y="248"/>
                      <a:pt x="434" y="248"/>
                      <a:pt x="465" y="248"/>
                    </a:cubicBezTo>
                    <a:lnTo>
                      <a:pt x="465" y="248"/>
                    </a:lnTo>
                    <a:cubicBezTo>
                      <a:pt x="465" y="248"/>
                      <a:pt x="496" y="217"/>
                      <a:pt x="528" y="217"/>
                    </a:cubicBezTo>
                    <a:cubicBezTo>
                      <a:pt x="528" y="217"/>
                      <a:pt x="528" y="217"/>
                      <a:pt x="558" y="217"/>
                    </a:cubicBezTo>
                    <a:cubicBezTo>
                      <a:pt x="558" y="217"/>
                      <a:pt x="558" y="217"/>
                      <a:pt x="589" y="217"/>
                    </a:cubicBezTo>
                    <a:cubicBezTo>
                      <a:pt x="620" y="186"/>
                      <a:pt x="620" y="186"/>
                      <a:pt x="620" y="186"/>
                    </a:cubicBezTo>
                    <a:cubicBezTo>
                      <a:pt x="620" y="217"/>
                      <a:pt x="620" y="217"/>
                      <a:pt x="620" y="217"/>
                    </a:cubicBezTo>
                    <a:lnTo>
                      <a:pt x="620" y="217"/>
                    </a:lnTo>
                    <a:lnTo>
                      <a:pt x="620" y="217"/>
                    </a:lnTo>
                    <a:cubicBezTo>
                      <a:pt x="651" y="217"/>
                      <a:pt x="682" y="217"/>
                      <a:pt x="682" y="248"/>
                    </a:cubicBezTo>
                    <a:cubicBezTo>
                      <a:pt x="682" y="248"/>
                      <a:pt x="713" y="248"/>
                      <a:pt x="775" y="248"/>
                    </a:cubicBezTo>
                    <a:lnTo>
                      <a:pt x="806" y="248"/>
                    </a:lnTo>
                    <a:cubicBezTo>
                      <a:pt x="837" y="217"/>
                      <a:pt x="868" y="217"/>
                      <a:pt x="868" y="186"/>
                    </a:cubicBezTo>
                    <a:lnTo>
                      <a:pt x="868" y="186"/>
                    </a:lnTo>
                    <a:lnTo>
                      <a:pt x="806" y="155"/>
                    </a:lnTo>
                    <a:lnTo>
                      <a:pt x="806" y="155"/>
                    </a:lnTo>
                    <a:lnTo>
                      <a:pt x="806" y="155"/>
                    </a:lnTo>
                    <a:cubicBezTo>
                      <a:pt x="775" y="186"/>
                      <a:pt x="775" y="186"/>
                      <a:pt x="775" y="186"/>
                    </a:cubicBezTo>
                    <a:cubicBezTo>
                      <a:pt x="744" y="186"/>
                      <a:pt x="744" y="155"/>
                      <a:pt x="713" y="155"/>
                    </a:cubicBezTo>
                    <a:lnTo>
                      <a:pt x="713" y="155"/>
                    </a:lnTo>
                    <a:lnTo>
                      <a:pt x="713" y="155"/>
                    </a:lnTo>
                    <a:cubicBezTo>
                      <a:pt x="713" y="124"/>
                      <a:pt x="651" y="62"/>
                      <a:pt x="651" y="31"/>
                    </a:cubicBezTo>
                    <a:lnTo>
                      <a:pt x="620" y="0"/>
                    </a:lnTo>
                    <a:lnTo>
                      <a:pt x="589" y="0"/>
                    </a:lnTo>
                    <a:lnTo>
                      <a:pt x="558" y="0"/>
                    </a:lnTo>
                    <a:lnTo>
                      <a:pt x="558" y="31"/>
                    </a:lnTo>
                    <a:cubicBezTo>
                      <a:pt x="558" y="31"/>
                      <a:pt x="558" y="31"/>
                      <a:pt x="558" y="62"/>
                    </a:cubicBezTo>
                    <a:lnTo>
                      <a:pt x="589" y="62"/>
                    </a:lnTo>
                    <a:cubicBezTo>
                      <a:pt x="589" y="93"/>
                      <a:pt x="589" y="93"/>
                      <a:pt x="589" y="93"/>
                    </a:cubicBezTo>
                    <a:cubicBezTo>
                      <a:pt x="558" y="124"/>
                      <a:pt x="558" y="124"/>
                      <a:pt x="528" y="124"/>
                    </a:cubicBezTo>
                    <a:lnTo>
                      <a:pt x="528" y="124"/>
                    </a:lnTo>
                    <a:cubicBezTo>
                      <a:pt x="528" y="124"/>
                      <a:pt x="496" y="124"/>
                      <a:pt x="496" y="93"/>
                    </a:cubicBezTo>
                    <a:lnTo>
                      <a:pt x="496" y="62"/>
                    </a:lnTo>
                    <a:lnTo>
                      <a:pt x="496" y="62"/>
                    </a:lnTo>
                    <a:cubicBezTo>
                      <a:pt x="496" y="62"/>
                      <a:pt x="496" y="62"/>
                      <a:pt x="465" y="62"/>
                    </a:cubicBezTo>
                    <a:lnTo>
                      <a:pt x="465" y="62"/>
                    </a:lnTo>
                    <a:cubicBezTo>
                      <a:pt x="465" y="62"/>
                      <a:pt x="465" y="62"/>
                      <a:pt x="404" y="62"/>
                    </a:cubicBezTo>
                    <a:cubicBezTo>
                      <a:pt x="372" y="62"/>
                      <a:pt x="372" y="62"/>
                      <a:pt x="372" y="62"/>
                    </a:cubicBezTo>
                    <a:lnTo>
                      <a:pt x="372" y="62"/>
                    </a:lnTo>
                    <a:cubicBezTo>
                      <a:pt x="372" y="62"/>
                      <a:pt x="372" y="62"/>
                      <a:pt x="341" y="62"/>
                    </a:cubicBezTo>
                    <a:lnTo>
                      <a:pt x="341" y="62"/>
                    </a:lnTo>
                    <a:cubicBezTo>
                      <a:pt x="341" y="62"/>
                      <a:pt x="341" y="93"/>
                      <a:pt x="310" y="93"/>
                    </a:cubicBezTo>
                    <a:lnTo>
                      <a:pt x="310" y="93"/>
                    </a:lnTo>
                    <a:lnTo>
                      <a:pt x="310" y="62"/>
                    </a:lnTo>
                    <a:lnTo>
                      <a:pt x="310" y="31"/>
                    </a:lnTo>
                    <a:cubicBezTo>
                      <a:pt x="280" y="31"/>
                      <a:pt x="280" y="31"/>
                      <a:pt x="280" y="31"/>
                    </a:cubicBezTo>
                    <a:lnTo>
                      <a:pt x="280" y="31"/>
                    </a:lnTo>
                    <a:cubicBezTo>
                      <a:pt x="248" y="31"/>
                      <a:pt x="248" y="31"/>
                      <a:pt x="248" y="31"/>
                    </a:cubicBezTo>
                    <a:cubicBezTo>
                      <a:pt x="217" y="31"/>
                      <a:pt x="217" y="31"/>
                      <a:pt x="217" y="62"/>
                    </a:cubicBezTo>
                    <a:lnTo>
                      <a:pt x="186" y="62"/>
                    </a:lnTo>
                    <a:cubicBezTo>
                      <a:pt x="156" y="62"/>
                      <a:pt x="156" y="62"/>
                      <a:pt x="156" y="62"/>
                    </a:cubicBezTo>
                    <a:cubicBezTo>
                      <a:pt x="156" y="31"/>
                      <a:pt x="156" y="31"/>
                      <a:pt x="156" y="31"/>
                    </a:cubicBezTo>
                    <a:lnTo>
                      <a:pt x="156" y="31"/>
                    </a:lnTo>
                    <a:lnTo>
                      <a:pt x="156" y="0"/>
                    </a:lnTo>
                    <a:cubicBezTo>
                      <a:pt x="124" y="0"/>
                      <a:pt x="124" y="0"/>
                      <a:pt x="124" y="0"/>
                    </a:cubicBezTo>
                    <a:lnTo>
                      <a:pt x="93" y="0"/>
                    </a:lnTo>
                    <a:lnTo>
                      <a:pt x="93" y="0"/>
                    </a:lnTo>
                    <a:lnTo>
                      <a:pt x="93" y="0"/>
                    </a:lnTo>
                    <a:cubicBezTo>
                      <a:pt x="62" y="31"/>
                      <a:pt x="62" y="31"/>
                      <a:pt x="62" y="31"/>
                    </a:cubicBezTo>
                    <a:cubicBezTo>
                      <a:pt x="62" y="31"/>
                      <a:pt x="62" y="31"/>
                      <a:pt x="32" y="31"/>
                    </a:cubicBezTo>
                    <a:cubicBezTo>
                      <a:pt x="32" y="31"/>
                      <a:pt x="32" y="31"/>
                      <a:pt x="0" y="31"/>
                    </a:cubicBezTo>
                    <a:lnTo>
                      <a:pt x="0" y="62"/>
                    </a:lnTo>
                    <a:lnTo>
                      <a:pt x="32" y="62"/>
                    </a:lnTo>
                    <a:cubicBezTo>
                      <a:pt x="32" y="93"/>
                      <a:pt x="32" y="124"/>
                      <a:pt x="0" y="124"/>
                    </a:cubicBezTo>
                    <a:lnTo>
                      <a:pt x="0" y="124"/>
                    </a:lnTo>
                    <a:lnTo>
                      <a:pt x="0" y="124"/>
                    </a:lnTo>
                    <a:lnTo>
                      <a:pt x="32" y="124"/>
                    </a:lnTo>
                    <a:lnTo>
                      <a:pt x="32" y="124"/>
                    </a:lnTo>
                    <a:lnTo>
                      <a:pt x="62" y="124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45" name="Freeform 201"/>
              <p:cNvSpPr>
                <a:spLocks noChangeArrowheads="1"/>
              </p:cNvSpPr>
              <p:nvPr/>
            </p:nvSpPr>
            <p:spPr bwMode="auto">
              <a:xfrm>
                <a:off x="1660525" y="954088"/>
                <a:ext cx="66675" cy="44450"/>
              </a:xfrm>
              <a:custGeom>
                <a:avLst/>
                <a:gdLst>
                  <a:gd name="T0" fmla="*/ 155 w 187"/>
                  <a:gd name="T1" fmla="*/ 62 h 125"/>
                  <a:gd name="T2" fmla="*/ 155 w 187"/>
                  <a:gd name="T3" fmla="*/ 62 h 125"/>
                  <a:gd name="T4" fmla="*/ 124 w 187"/>
                  <a:gd name="T5" fmla="*/ 62 h 125"/>
                  <a:gd name="T6" fmla="*/ 93 w 187"/>
                  <a:gd name="T7" fmla="*/ 31 h 125"/>
                  <a:gd name="T8" fmla="*/ 93 w 187"/>
                  <a:gd name="T9" fmla="*/ 0 h 125"/>
                  <a:gd name="T10" fmla="*/ 93 w 187"/>
                  <a:gd name="T11" fmla="*/ 0 h 125"/>
                  <a:gd name="T12" fmla="*/ 62 w 187"/>
                  <a:gd name="T13" fmla="*/ 0 h 125"/>
                  <a:gd name="T14" fmla="*/ 62 w 187"/>
                  <a:gd name="T15" fmla="*/ 0 h 125"/>
                  <a:gd name="T16" fmla="*/ 0 w 187"/>
                  <a:gd name="T17" fmla="*/ 62 h 125"/>
                  <a:gd name="T18" fmla="*/ 31 w 187"/>
                  <a:gd name="T19" fmla="*/ 62 h 125"/>
                  <a:gd name="T20" fmla="*/ 62 w 187"/>
                  <a:gd name="T21" fmla="*/ 93 h 125"/>
                  <a:gd name="T22" fmla="*/ 93 w 187"/>
                  <a:gd name="T23" fmla="*/ 124 h 125"/>
                  <a:gd name="T24" fmla="*/ 93 w 187"/>
                  <a:gd name="T25" fmla="*/ 124 h 125"/>
                  <a:gd name="T26" fmla="*/ 93 w 187"/>
                  <a:gd name="T27" fmla="*/ 62 h 125"/>
                  <a:gd name="T28" fmla="*/ 155 w 187"/>
                  <a:gd name="T29" fmla="*/ 93 h 125"/>
                  <a:gd name="T30" fmla="*/ 186 w 187"/>
                  <a:gd name="T31" fmla="*/ 93 h 125"/>
                  <a:gd name="T32" fmla="*/ 186 w 187"/>
                  <a:gd name="T33" fmla="*/ 93 h 125"/>
                  <a:gd name="T34" fmla="*/ 186 w 187"/>
                  <a:gd name="T35" fmla="*/ 93 h 125"/>
                  <a:gd name="T36" fmla="*/ 155 w 187"/>
                  <a:gd name="T37" fmla="*/ 62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87" h="125">
                    <a:moveTo>
                      <a:pt x="155" y="62"/>
                    </a:moveTo>
                    <a:lnTo>
                      <a:pt x="155" y="62"/>
                    </a:lnTo>
                    <a:cubicBezTo>
                      <a:pt x="155" y="62"/>
                      <a:pt x="155" y="62"/>
                      <a:pt x="124" y="62"/>
                    </a:cubicBezTo>
                    <a:cubicBezTo>
                      <a:pt x="124" y="62"/>
                      <a:pt x="93" y="62"/>
                      <a:pt x="93" y="31"/>
                    </a:cubicBezTo>
                    <a:lnTo>
                      <a:pt x="93" y="0"/>
                    </a:lnTo>
                    <a:lnTo>
                      <a:pt x="93" y="0"/>
                    </a:lnTo>
                    <a:cubicBezTo>
                      <a:pt x="62" y="0"/>
                      <a:pt x="62" y="0"/>
                      <a:pt x="62" y="0"/>
                    </a:cubicBezTo>
                    <a:lnTo>
                      <a:pt x="62" y="0"/>
                    </a:lnTo>
                    <a:cubicBezTo>
                      <a:pt x="62" y="31"/>
                      <a:pt x="31" y="62"/>
                      <a:pt x="0" y="62"/>
                    </a:cubicBezTo>
                    <a:cubicBezTo>
                      <a:pt x="31" y="62"/>
                      <a:pt x="31" y="62"/>
                      <a:pt x="31" y="62"/>
                    </a:cubicBezTo>
                    <a:cubicBezTo>
                      <a:pt x="31" y="62"/>
                      <a:pt x="31" y="62"/>
                      <a:pt x="62" y="93"/>
                    </a:cubicBezTo>
                    <a:cubicBezTo>
                      <a:pt x="62" y="93"/>
                      <a:pt x="93" y="93"/>
                      <a:pt x="93" y="124"/>
                    </a:cubicBezTo>
                    <a:lnTo>
                      <a:pt x="93" y="124"/>
                    </a:lnTo>
                    <a:cubicBezTo>
                      <a:pt x="93" y="62"/>
                      <a:pt x="93" y="62"/>
                      <a:pt x="93" y="62"/>
                    </a:cubicBezTo>
                    <a:cubicBezTo>
                      <a:pt x="155" y="93"/>
                      <a:pt x="155" y="93"/>
                      <a:pt x="155" y="93"/>
                    </a:cubicBezTo>
                    <a:cubicBezTo>
                      <a:pt x="155" y="93"/>
                      <a:pt x="155" y="93"/>
                      <a:pt x="186" y="93"/>
                    </a:cubicBezTo>
                    <a:lnTo>
                      <a:pt x="186" y="93"/>
                    </a:lnTo>
                    <a:lnTo>
                      <a:pt x="186" y="93"/>
                    </a:lnTo>
                    <a:cubicBezTo>
                      <a:pt x="186" y="93"/>
                      <a:pt x="186" y="93"/>
                      <a:pt x="155" y="6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46" name="Freeform 202"/>
              <p:cNvSpPr>
                <a:spLocks noChangeArrowheads="1"/>
              </p:cNvSpPr>
              <p:nvPr/>
            </p:nvSpPr>
            <p:spPr bwMode="auto">
              <a:xfrm>
                <a:off x="1973263" y="909638"/>
                <a:ext cx="88900" cy="11112"/>
              </a:xfrm>
              <a:custGeom>
                <a:avLst/>
                <a:gdLst>
                  <a:gd name="T0" fmla="*/ 186 w 249"/>
                  <a:gd name="T1" fmla="*/ 0 h 32"/>
                  <a:gd name="T2" fmla="*/ 186 w 249"/>
                  <a:gd name="T3" fmla="*/ 0 h 32"/>
                  <a:gd name="T4" fmla="*/ 155 w 249"/>
                  <a:gd name="T5" fmla="*/ 0 h 32"/>
                  <a:gd name="T6" fmla="*/ 155 w 249"/>
                  <a:gd name="T7" fmla="*/ 0 h 32"/>
                  <a:gd name="T8" fmla="*/ 124 w 249"/>
                  <a:gd name="T9" fmla="*/ 0 h 32"/>
                  <a:gd name="T10" fmla="*/ 93 w 249"/>
                  <a:gd name="T11" fmla="*/ 0 h 32"/>
                  <a:gd name="T12" fmla="*/ 62 w 249"/>
                  <a:gd name="T13" fmla="*/ 0 h 32"/>
                  <a:gd name="T14" fmla="*/ 62 w 249"/>
                  <a:gd name="T15" fmla="*/ 0 h 32"/>
                  <a:gd name="T16" fmla="*/ 62 w 249"/>
                  <a:gd name="T17" fmla="*/ 0 h 32"/>
                  <a:gd name="T18" fmla="*/ 0 w 249"/>
                  <a:gd name="T19" fmla="*/ 31 h 32"/>
                  <a:gd name="T20" fmla="*/ 31 w 249"/>
                  <a:gd name="T21" fmla="*/ 31 h 32"/>
                  <a:gd name="T22" fmla="*/ 31 w 249"/>
                  <a:gd name="T23" fmla="*/ 31 h 32"/>
                  <a:gd name="T24" fmla="*/ 62 w 249"/>
                  <a:gd name="T25" fmla="*/ 0 h 32"/>
                  <a:gd name="T26" fmla="*/ 93 w 249"/>
                  <a:gd name="T27" fmla="*/ 0 h 32"/>
                  <a:gd name="T28" fmla="*/ 93 w 249"/>
                  <a:gd name="T29" fmla="*/ 0 h 32"/>
                  <a:gd name="T30" fmla="*/ 124 w 249"/>
                  <a:gd name="T31" fmla="*/ 31 h 32"/>
                  <a:gd name="T32" fmla="*/ 186 w 249"/>
                  <a:gd name="T33" fmla="*/ 31 h 32"/>
                  <a:gd name="T34" fmla="*/ 186 w 249"/>
                  <a:gd name="T35" fmla="*/ 31 h 32"/>
                  <a:gd name="T36" fmla="*/ 186 w 249"/>
                  <a:gd name="T37" fmla="*/ 31 h 32"/>
                  <a:gd name="T38" fmla="*/ 217 w 249"/>
                  <a:gd name="T39" fmla="*/ 31 h 32"/>
                  <a:gd name="T40" fmla="*/ 217 w 249"/>
                  <a:gd name="T41" fmla="*/ 31 h 32"/>
                  <a:gd name="T42" fmla="*/ 248 w 249"/>
                  <a:gd name="T43" fmla="*/ 31 h 32"/>
                  <a:gd name="T44" fmla="*/ 248 w 249"/>
                  <a:gd name="T45" fmla="*/ 31 h 32"/>
                  <a:gd name="T46" fmla="*/ 248 w 249"/>
                  <a:gd name="T47" fmla="*/ 0 h 32"/>
                  <a:gd name="T48" fmla="*/ 217 w 249"/>
                  <a:gd name="T49" fmla="*/ 0 h 32"/>
                  <a:gd name="T50" fmla="*/ 186 w 249"/>
                  <a:gd name="T51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49" h="32">
                    <a:moveTo>
                      <a:pt x="186" y="0"/>
                    </a:moveTo>
                    <a:lnTo>
                      <a:pt x="186" y="0"/>
                    </a:lnTo>
                    <a:cubicBezTo>
                      <a:pt x="186" y="0"/>
                      <a:pt x="186" y="0"/>
                      <a:pt x="155" y="0"/>
                    </a:cubicBezTo>
                    <a:lnTo>
                      <a:pt x="155" y="0"/>
                    </a:lnTo>
                    <a:cubicBezTo>
                      <a:pt x="124" y="0"/>
                      <a:pt x="124" y="0"/>
                      <a:pt x="124" y="0"/>
                    </a:cubicBezTo>
                    <a:cubicBezTo>
                      <a:pt x="93" y="0"/>
                      <a:pt x="93" y="0"/>
                      <a:pt x="93" y="0"/>
                    </a:cubicBezTo>
                    <a:lnTo>
                      <a:pt x="62" y="0"/>
                    </a:lnTo>
                    <a:lnTo>
                      <a:pt x="62" y="0"/>
                    </a:lnTo>
                    <a:lnTo>
                      <a:pt x="62" y="0"/>
                    </a:lnTo>
                    <a:cubicBezTo>
                      <a:pt x="31" y="0"/>
                      <a:pt x="31" y="31"/>
                      <a:pt x="0" y="31"/>
                    </a:cubicBezTo>
                    <a:cubicBezTo>
                      <a:pt x="0" y="31"/>
                      <a:pt x="0" y="31"/>
                      <a:pt x="31" y="31"/>
                    </a:cubicBezTo>
                    <a:lnTo>
                      <a:pt x="31" y="31"/>
                    </a:lnTo>
                    <a:cubicBezTo>
                      <a:pt x="31" y="31"/>
                      <a:pt x="62" y="31"/>
                      <a:pt x="62" y="0"/>
                    </a:cubicBezTo>
                    <a:cubicBezTo>
                      <a:pt x="93" y="0"/>
                      <a:pt x="93" y="0"/>
                      <a:pt x="93" y="0"/>
                    </a:cubicBezTo>
                    <a:lnTo>
                      <a:pt x="93" y="0"/>
                    </a:lnTo>
                    <a:cubicBezTo>
                      <a:pt x="93" y="31"/>
                      <a:pt x="124" y="31"/>
                      <a:pt x="124" y="31"/>
                    </a:cubicBezTo>
                    <a:cubicBezTo>
                      <a:pt x="155" y="31"/>
                      <a:pt x="155" y="31"/>
                      <a:pt x="186" y="31"/>
                    </a:cubicBezTo>
                    <a:lnTo>
                      <a:pt x="186" y="31"/>
                    </a:lnTo>
                    <a:lnTo>
                      <a:pt x="186" y="31"/>
                    </a:lnTo>
                    <a:cubicBezTo>
                      <a:pt x="186" y="31"/>
                      <a:pt x="186" y="31"/>
                      <a:pt x="217" y="31"/>
                    </a:cubicBezTo>
                    <a:lnTo>
                      <a:pt x="217" y="31"/>
                    </a:lnTo>
                    <a:cubicBezTo>
                      <a:pt x="248" y="31"/>
                      <a:pt x="248" y="31"/>
                      <a:pt x="248" y="31"/>
                    </a:cubicBezTo>
                    <a:lnTo>
                      <a:pt x="248" y="31"/>
                    </a:lnTo>
                    <a:cubicBezTo>
                      <a:pt x="248" y="0"/>
                      <a:pt x="248" y="0"/>
                      <a:pt x="248" y="0"/>
                    </a:cubicBezTo>
                    <a:lnTo>
                      <a:pt x="217" y="0"/>
                    </a:lnTo>
                    <a:lnTo>
                      <a:pt x="186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47" name="Freeform 203"/>
              <p:cNvSpPr>
                <a:spLocks noChangeArrowheads="1"/>
              </p:cNvSpPr>
              <p:nvPr/>
            </p:nvSpPr>
            <p:spPr bwMode="auto">
              <a:xfrm>
                <a:off x="1951038" y="920750"/>
                <a:ext cx="11112" cy="1588"/>
              </a:xfrm>
              <a:custGeom>
                <a:avLst/>
                <a:gdLst>
                  <a:gd name="T0" fmla="*/ 0 w 32"/>
                  <a:gd name="T1" fmla="*/ 0 h 1"/>
                  <a:gd name="T2" fmla="*/ 0 w 32"/>
                  <a:gd name="T3" fmla="*/ 0 h 1"/>
                  <a:gd name="T4" fmla="*/ 31 w 32"/>
                  <a:gd name="T5" fmla="*/ 0 h 1"/>
                  <a:gd name="T6" fmla="*/ 31 w 32"/>
                  <a:gd name="T7" fmla="*/ 0 h 1"/>
                  <a:gd name="T8" fmla="*/ 31 w 32"/>
                  <a:gd name="T9" fmla="*/ 0 h 1"/>
                  <a:gd name="T10" fmla="*/ 0 w 32"/>
                  <a:gd name="T1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" h="1">
                    <a:moveTo>
                      <a:pt x="0" y="0"/>
                    </a:moveTo>
                    <a:lnTo>
                      <a:pt x="0" y="0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31" y="0"/>
                    </a:lnTo>
                    <a:cubicBezTo>
                      <a:pt x="31" y="0"/>
                      <a:pt x="31" y="0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48" name="Freeform 204"/>
              <p:cNvSpPr>
                <a:spLocks noChangeArrowheads="1"/>
              </p:cNvSpPr>
              <p:nvPr/>
            </p:nvSpPr>
            <p:spPr bwMode="auto">
              <a:xfrm>
                <a:off x="1827213" y="887413"/>
                <a:ext cx="66675" cy="33337"/>
              </a:xfrm>
              <a:custGeom>
                <a:avLst/>
                <a:gdLst>
                  <a:gd name="T0" fmla="*/ 155 w 187"/>
                  <a:gd name="T1" fmla="*/ 31 h 94"/>
                  <a:gd name="T2" fmla="*/ 155 w 187"/>
                  <a:gd name="T3" fmla="*/ 31 h 94"/>
                  <a:gd name="T4" fmla="*/ 124 w 187"/>
                  <a:gd name="T5" fmla="*/ 31 h 94"/>
                  <a:gd name="T6" fmla="*/ 124 w 187"/>
                  <a:gd name="T7" fmla="*/ 31 h 94"/>
                  <a:gd name="T8" fmla="*/ 93 w 187"/>
                  <a:gd name="T9" fmla="*/ 31 h 94"/>
                  <a:gd name="T10" fmla="*/ 62 w 187"/>
                  <a:gd name="T11" fmla="*/ 31 h 94"/>
                  <a:gd name="T12" fmla="*/ 31 w 187"/>
                  <a:gd name="T13" fmla="*/ 31 h 94"/>
                  <a:gd name="T14" fmla="*/ 0 w 187"/>
                  <a:gd name="T15" fmla="*/ 0 h 94"/>
                  <a:gd name="T16" fmla="*/ 31 w 187"/>
                  <a:gd name="T17" fmla="*/ 62 h 94"/>
                  <a:gd name="T18" fmla="*/ 62 w 187"/>
                  <a:gd name="T19" fmla="*/ 93 h 94"/>
                  <a:gd name="T20" fmla="*/ 62 w 187"/>
                  <a:gd name="T21" fmla="*/ 93 h 94"/>
                  <a:gd name="T22" fmla="*/ 62 w 187"/>
                  <a:gd name="T23" fmla="*/ 93 h 94"/>
                  <a:gd name="T24" fmla="*/ 62 w 187"/>
                  <a:gd name="T25" fmla="*/ 93 h 94"/>
                  <a:gd name="T26" fmla="*/ 93 w 187"/>
                  <a:gd name="T27" fmla="*/ 93 h 94"/>
                  <a:gd name="T28" fmla="*/ 93 w 187"/>
                  <a:gd name="T29" fmla="*/ 93 h 94"/>
                  <a:gd name="T30" fmla="*/ 124 w 187"/>
                  <a:gd name="T31" fmla="*/ 93 h 94"/>
                  <a:gd name="T32" fmla="*/ 186 w 187"/>
                  <a:gd name="T33" fmla="*/ 93 h 94"/>
                  <a:gd name="T34" fmla="*/ 186 w 187"/>
                  <a:gd name="T35" fmla="*/ 93 h 94"/>
                  <a:gd name="T36" fmla="*/ 155 w 187"/>
                  <a:gd name="T37" fmla="*/ 31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87" h="94">
                    <a:moveTo>
                      <a:pt x="155" y="31"/>
                    </a:moveTo>
                    <a:lnTo>
                      <a:pt x="155" y="31"/>
                    </a:lnTo>
                    <a:lnTo>
                      <a:pt x="124" y="31"/>
                    </a:lnTo>
                    <a:lnTo>
                      <a:pt x="124" y="31"/>
                    </a:lnTo>
                    <a:cubicBezTo>
                      <a:pt x="124" y="31"/>
                      <a:pt x="124" y="31"/>
                      <a:pt x="93" y="31"/>
                    </a:cubicBezTo>
                    <a:lnTo>
                      <a:pt x="62" y="31"/>
                    </a:lnTo>
                    <a:lnTo>
                      <a:pt x="31" y="31"/>
                    </a:lnTo>
                    <a:cubicBezTo>
                      <a:pt x="31" y="0"/>
                      <a:pt x="31" y="0"/>
                      <a:pt x="0" y="0"/>
                    </a:cubicBezTo>
                    <a:cubicBezTo>
                      <a:pt x="31" y="31"/>
                      <a:pt x="31" y="62"/>
                      <a:pt x="31" y="62"/>
                    </a:cubicBezTo>
                    <a:cubicBezTo>
                      <a:pt x="31" y="62"/>
                      <a:pt x="31" y="93"/>
                      <a:pt x="62" y="93"/>
                    </a:cubicBezTo>
                    <a:lnTo>
                      <a:pt x="62" y="93"/>
                    </a:lnTo>
                    <a:lnTo>
                      <a:pt x="62" y="93"/>
                    </a:lnTo>
                    <a:lnTo>
                      <a:pt x="62" y="93"/>
                    </a:lnTo>
                    <a:cubicBezTo>
                      <a:pt x="93" y="93"/>
                      <a:pt x="93" y="93"/>
                      <a:pt x="93" y="93"/>
                    </a:cubicBezTo>
                    <a:lnTo>
                      <a:pt x="93" y="93"/>
                    </a:lnTo>
                    <a:lnTo>
                      <a:pt x="124" y="93"/>
                    </a:lnTo>
                    <a:cubicBezTo>
                      <a:pt x="124" y="93"/>
                      <a:pt x="155" y="93"/>
                      <a:pt x="186" y="93"/>
                    </a:cubicBezTo>
                    <a:lnTo>
                      <a:pt x="186" y="93"/>
                    </a:lnTo>
                    <a:cubicBezTo>
                      <a:pt x="155" y="62"/>
                      <a:pt x="155" y="62"/>
                      <a:pt x="155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49" name="Freeform 205"/>
              <p:cNvSpPr>
                <a:spLocks noChangeArrowheads="1"/>
              </p:cNvSpPr>
              <p:nvPr/>
            </p:nvSpPr>
            <p:spPr bwMode="auto">
              <a:xfrm>
                <a:off x="1962150" y="909638"/>
                <a:ext cx="1588" cy="11112"/>
              </a:xfrm>
              <a:custGeom>
                <a:avLst/>
                <a:gdLst>
                  <a:gd name="T0" fmla="*/ 0 w 1"/>
                  <a:gd name="T1" fmla="*/ 0 h 32"/>
                  <a:gd name="T2" fmla="*/ 0 w 1"/>
                  <a:gd name="T3" fmla="*/ 0 h 32"/>
                  <a:gd name="T4" fmla="*/ 0 w 1"/>
                  <a:gd name="T5" fmla="*/ 31 h 32"/>
                  <a:gd name="T6" fmla="*/ 0 w 1"/>
                  <a:gd name="T7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32">
                    <a:moveTo>
                      <a:pt x="0" y="0"/>
                    </a:moveTo>
                    <a:lnTo>
                      <a:pt x="0" y="0"/>
                    </a:lnTo>
                    <a:lnTo>
                      <a:pt x="0" y="31"/>
                    </a:lnTo>
                    <a:cubicBezTo>
                      <a:pt x="0" y="31"/>
                      <a:pt x="0" y="31"/>
                      <a:pt x="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50" name="Freeform 206"/>
              <p:cNvSpPr>
                <a:spLocks noChangeArrowheads="1"/>
              </p:cNvSpPr>
              <p:nvPr/>
            </p:nvSpPr>
            <p:spPr bwMode="auto">
              <a:xfrm>
                <a:off x="1906588" y="909638"/>
                <a:ext cx="33337" cy="11112"/>
              </a:xfrm>
              <a:custGeom>
                <a:avLst/>
                <a:gdLst>
                  <a:gd name="T0" fmla="*/ 62 w 94"/>
                  <a:gd name="T1" fmla="*/ 31 h 32"/>
                  <a:gd name="T2" fmla="*/ 62 w 94"/>
                  <a:gd name="T3" fmla="*/ 31 h 32"/>
                  <a:gd name="T4" fmla="*/ 62 w 94"/>
                  <a:gd name="T5" fmla="*/ 0 h 32"/>
                  <a:gd name="T6" fmla="*/ 62 w 94"/>
                  <a:gd name="T7" fmla="*/ 31 h 32"/>
                  <a:gd name="T8" fmla="*/ 31 w 94"/>
                  <a:gd name="T9" fmla="*/ 0 h 32"/>
                  <a:gd name="T10" fmla="*/ 31 w 94"/>
                  <a:gd name="T11" fmla="*/ 0 h 32"/>
                  <a:gd name="T12" fmla="*/ 31 w 94"/>
                  <a:gd name="T13" fmla="*/ 0 h 32"/>
                  <a:gd name="T14" fmla="*/ 31 w 94"/>
                  <a:gd name="T15" fmla="*/ 0 h 32"/>
                  <a:gd name="T16" fmla="*/ 0 w 94"/>
                  <a:gd name="T17" fmla="*/ 31 h 32"/>
                  <a:gd name="T18" fmla="*/ 0 w 94"/>
                  <a:gd name="T19" fmla="*/ 31 h 32"/>
                  <a:gd name="T20" fmla="*/ 62 w 94"/>
                  <a:gd name="T21" fmla="*/ 31 h 32"/>
                  <a:gd name="T22" fmla="*/ 62 w 94"/>
                  <a:gd name="T23" fmla="*/ 31 h 32"/>
                  <a:gd name="T24" fmla="*/ 93 w 94"/>
                  <a:gd name="T25" fmla="*/ 31 h 32"/>
                  <a:gd name="T26" fmla="*/ 93 w 94"/>
                  <a:gd name="T27" fmla="*/ 31 h 32"/>
                  <a:gd name="T28" fmla="*/ 93 w 94"/>
                  <a:gd name="T29" fmla="*/ 31 h 32"/>
                  <a:gd name="T30" fmla="*/ 62 w 94"/>
                  <a:gd name="T31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94" h="32">
                    <a:moveTo>
                      <a:pt x="62" y="31"/>
                    </a:moveTo>
                    <a:lnTo>
                      <a:pt x="62" y="31"/>
                    </a:lnTo>
                    <a:lnTo>
                      <a:pt x="62" y="0"/>
                    </a:lnTo>
                    <a:cubicBezTo>
                      <a:pt x="62" y="31"/>
                      <a:pt x="62" y="31"/>
                      <a:pt x="62" y="31"/>
                    </a:cubicBezTo>
                    <a:cubicBezTo>
                      <a:pt x="31" y="31"/>
                      <a:pt x="31" y="31"/>
                      <a:pt x="31" y="0"/>
                    </a:cubicBezTo>
                    <a:lnTo>
                      <a:pt x="31" y="0"/>
                    </a:lnTo>
                    <a:lnTo>
                      <a:pt x="31" y="0"/>
                    </a:lnTo>
                    <a:lnTo>
                      <a:pt x="31" y="0"/>
                    </a:lnTo>
                    <a:cubicBezTo>
                      <a:pt x="0" y="31"/>
                      <a:pt x="0" y="31"/>
                      <a:pt x="0" y="31"/>
                    </a:cubicBezTo>
                    <a:lnTo>
                      <a:pt x="0" y="31"/>
                    </a:lnTo>
                    <a:cubicBezTo>
                      <a:pt x="31" y="31"/>
                      <a:pt x="62" y="31"/>
                      <a:pt x="62" y="31"/>
                    </a:cubicBezTo>
                    <a:lnTo>
                      <a:pt x="62" y="31"/>
                    </a:lnTo>
                    <a:cubicBezTo>
                      <a:pt x="93" y="31"/>
                      <a:pt x="93" y="31"/>
                      <a:pt x="93" y="31"/>
                    </a:cubicBezTo>
                    <a:lnTo>
                      <a:pt x="93" y="31"/>
                    </a:lnTo>
                    <a:lnTo>
                      <a:pt x="93" y="31"/>
                    </a:lnTo>
                    <a:cubicBezTo>
                      <a:pt x="93" y="31"/>
                      <a:pt x="93" y="31"/>
                      <a:pt x="62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51" name="Freeform 207"/>
              <p:cNvSpPr>
                <a:spLocks noChangeArrowheads="1"/>
              </p:cNvSpPr>
              <p:nvPr/>
            </p:nvSpPr>
            <p:spPr bwMode="auto">
              <a:xfrm>
                <a:off x="2073275" y="954088"/>
                <a:ext cx="22225" cy="11112"/>
              </a:xfrm>
              <a:custGeom>
                <a:avLst/>
                <a:gdLst>
                  <a:gd name="T0" fmla="*/ 31 w 62"/>
                  <a:gd name="T1" fmla="*/ 31 h 32"/>
                  <a:gd name="T2" fmla="*/ 31 w 62"/>
                  <a:gd name="T3" fmla="*/ 31 h 32"/>
                  <a:gd name="T4" fmla="*/ 31 w 62"/>
                  <a:gd name="T5" fmla="*/ 31 h 32"/>
                  <a:gd name="T6" fmla="*/ 31 w 62"/>
                  <a:gd name="T7" fmla="*/ 31 h 32"/>
                  <a:gd name="T8" fmla="*/ 61 w 62"/>
                  <a:gd name="T9" fmla="*/ 0 h 32"/>
                  <a:gd name="T10" fmla="*/ 0 w 62"/>
                  <a:gd name="T11" fmla="*/ 0 h 32"/>
                  <a:gd name="T12" fmla="*/ 31 w 62"/>
                  <a:gd name="T13" fmla="*/ 3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" h="32">
                    <a:moveTo>
                      <a:pt x="31" y="31"/>
                    </a:move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cubicBezTo>
                      <a:pt x="31" y="31"/>
                      <a:pt x="31" y="0"/>
                      <a:pt x="61" y="0"/>
                    </a:cubicBezTo>
                    <a:cubicBezTo>
                      <a:pt x="31" y="0"/>
                      <a:pt x="31" y="0"/>
                      <a:pt x="0" y="0"/>
                    </a:cubicBezTo>
                    <a:lnTo>
                      <a:pt x="31" y="31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52" name="Freeform 208"/>
              <p:cNvSpPr>
                <a:spLocks noChangeArrowheads="1"/>
              </p:cNvSpPr>
              <p:nvPr/>
            </p:nvSpPr>
            <p:spPr bwMode="auto">
              <a:xfrm>
                <a:off x="1793875" y="787400"/>
                <a:ext cx="134938" cy="44450"/>
              </a:xfrm>
              <a:custGeom>
                <a:avLst/>
                <a:gdLst>
                  <a:gd name="T0" fmla="*/ 0 w 373"/>
                  <a:gd name="T1" fmla="*/ 62 h 125"/>
                  <a:gd name="T2" fmla="*/ 0 w 373"/>
                  <a:gd name="T3" fmla="*/ 62 h 125"/>
                  <a:gd name="T4" fmla="*/ 31 w 373"/>
                  <a:gd name="T5" fmla="*/ 62 h 125"/>
                  <a:gd name="T6" fmla="*/ 62 w 373"/>
                  <a:gd name="T7" fmla="*/ 62 h 125"/>
                  <a:gd name="T8" fmla="*/ 62 w 373"/>
                  <a:gd name="T9" fmla="*/ 62 h 125"/>
                  <a:gd name="T10" fmla="*/ 93 w 373"/>
                  <a:gd name="T11" fmla="*/ 62 h 125"/>
                  <a:gd name="T12" fmla="*/ 124 w 373"/>
                  <a:gd name="T13" fmla="*/ 62 h 125"/>
                  <a:gd name="T14" fmla="*/ 186 w 373"/>
                  <a:gd name="T15" fmla="*/ 62 h 125"/>
                  <a:gd name="T16" fmla="*/ 186 w 373"/>
                  <a:gd name="T17" fmla="*/ 93 h 125"/>
                  <a:gd name="T18" fmla="*/ 248 w 373"/>
                  <a:gd name="T19" fmla="*/ 124 h 125"/>
                  <a:gd name="T20" fmla="*/ 279 w 373"/>
                  <a:gd name="T21" fmla="*/ 124 h 125"/>
                  <a:gd name="T22" fmla="*/ 279 w 373"/>
                  <a:gd name="T23" fmla="*/ 124 h 125"/>
                  <a:gd name="T24" fmla="*/ 310 w 373"/>
                  <a:gd name="T25" fmla="*/ 124 h 125"/>
                  <a:gd name="T26" fmla="*/ 341 w 373"/>
                  <a:gd name="T27" fmla="*/ 124 h 125"/>
                  <a:gd name="T28" fmla="*/ 372 w 373"/>
                  <a:gd name="T29" fmla="*/ 93 h 125"/>
                  <a:gd name="T30" fmla="*/ 372 w 373"/>
                  <a:gd name="T31" fmla="*/ 93 h 125"/>
                  <a:gd name="T32" fmla="*/ 372 w 373"/>
                  <a:gd name="T33" fmla="*/ 93 h 125"/>
                  <a:gd name="T34" fmla="*/ 372 w 373"/>
                  <a:gd name="T35" fmla="*/ 93 h 125"/>
                  <a:gd name="T36" fmla="*/ 341 w 373"/>
                  <a:gd name="T37" fmla="*/ 93 h 125"/>
                  <a:gd name="T38" fmla="*/ 310 w 373"/>
                  <a:gd name="T39" fmla="*/ 62 h 125"/>
                  <a:gd name="T40" fmla="*/ 310 w 373"/>
                  <a:gd name="T41" fmla="*/ 62 h 125"/>
                  <a:gd name="T42" fmla="*/ 279 w 373"/>
                  <a:gd name="T43" fmla="*/ 62 h 125"/>
                  <a:gd name="T44" fmla="*/ 279 w 373"/>
                  <a:gd name="T45" fmla="*/ 62 h 125"/>
                  <a:gd name="T46" fmla="*/ 248 w 373"/>
                  <a:gd name="T47" fmla="*/ 31 h 125"/>
                  <a:gd name="T48" fmla="*/ 248 w 373"/>
                  <a:gd name="T49" fmla="*/ 31 h 125"/>
                  <a:gd name="T50" fmla="*/ 217 w 373"/>
                  <a:gd name="T51" fmla="*/ 31 h 125"/>
                  <a:gd name="T52" fmla="*/ 186 w 373"/>
                  <a:gd name="T53" fmla="*/ 31 h 125"/>
                  <a:gd name="T54" fmla="*/ 155 w 373"/>
                  <a:gd name="T55" fmla="*/ 31 h 125"/>
                  <a:gd name="T56" fmla="*/ 124 w 373"/>
                  <a:gd name="T57" fmla="*/ 0 h 125"/>
                  <a:gd name="T58" fmla="*/ 93 w 373"/>
                  <a:gd name="T59" fmla="*/ 0 h 125"/>
                  <a:gd name="T60" fmla="*/ 93 w 373"/>
                  <a:gd name="T61" fmla="*/ 0 h 125"/>
                  <a:gd name="T62" fmla="*/ 62 w 373"/>
                  <a:gd name="T63" fmla="*/ 0 h 125"/>
                  <a:gd name="T64" fmla="*/ 31 w 373"/>
                  <a:gd name="T65" fmla="*/ 0 h 125"/>
                  <a:gd name="T66" fmla="*/ 0 w 373"/>
                  <a:gd name="T67" fmla="*/ 0 h 125"/>
                  <a:gd name="T68" fmla="*/ 0 w 373"/>
                  <a:gd name="T69" fmla="*/ 0 h 125"/>
                  <a:gd name="T70" fmla="*/ 0 w 373"/>
                  <a:gd name="T71" fmla="*/ 31 h 125"/>
                  <a:gd name="T72" fmla="*/ 0 w 373"/>
                  <a:gd name="T73" fmla="*/ 62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73" h="125">
                    <a:moveTo>
                      <a:pt x="0" y="62"/>
                    </a:moveTo>
                    <a:lnTo>
                      <a:pt x="0" y="62"/>
                    </a:lnTo>
                    <a:cubicBezTo>
                      <a:pt x="0" y="62"/>
                      <a:pt x="0" y="62"/>
                      <a:pt x="31" y="62"/>
                    </a:cubicBezTo>
                    <a:cubicBezTo>
                      <a:pt x="31" y="62"/>
                      <a:pt x="31" y="62"/>
                      <a:pt x="62" y="62"/>
                    </a:cubicBezTo>
                    <a:lnTo>
                      <a:pt x="62" y="62"/>
                    </a:lnTo>
                    <a:lnTo>
                      <a:pt x="93" y="62"/>
                    </a:lnTo>
                    <a:cubicBezTo>
                      <a:pt x="93" y="62"/>
                      <a:pt x="93" y="62"/>
                      <a:pt x="124" y="62"/>
                    </a:cubicBezTo>
                    <a:cubicBezTo>
                      <a:pt x="155" y="62"/>
                      <a:pt x="155" y="62"/>
                      <a:pt x="186" y="62"/>
                    </a:cubicBezTo>
                    <a:lnTo>
                      <a:pt x="186" y="93"/>
                    </a:lnTo>
                    <a:cubicBezTo>
                      <a:pt x="248" y="124"/>
                      <a:pt x="248" y="124"/>
                      <a:pt x="248" y="124"/>
                    </a:cubicBezTo>
                    <a:cubicBezTo>
                      <a:pt x="248" y="124"/>
                      <a:pt x="248" y="124"/>
                      <a:pt x="279" y="124"/>
                    </a:cubicBezTo>
                    <a:lnTo>
                      <a:pt x="279" y="124"/>
                    </a:lnTo>
                    <a:lnTo>
                      <a:pt x="310" y="124"/>
                    </a:lnTo>
                    <a:cubicBezTo>
                      <a:pt x="341" y="124"/>
                      <a:pt x="341" y="124"/>
                      <a:pt x="341" y="124"/>
                    </a:cubicBezTo>
                    <a:cubicBezTo>
                      <a:pt x="372" y="124"/>
                      <a:pt x="372" y="93"/>
                      <a:pt x="372" y="93"/>
                    </a:cubicBezTo>
                    <a:lnTo>
                      <a:pt x="372" y="93"/>
                    </a:lnTo>
                    <a:lnTo>
                      <a:pt x="372" y="93"/>
                    </a:lnTo>
                    <a:lnTo>
                      <a:pt x="372" y="93"/>
                    </a:lnTo>
                    <a:cubicBezTo>
                      <a:pt x="341" y="93"/>
                      <a:pt x="341" y="93"/>
                      <a:pt x="341" y="93"/>
                    </a:cubicBezTo>
                    <a:cubicBezTo>
                      <a:pt x="310" y="93"/>
                      <a:pt x="310" y="62"/>
                      <a:pt x="310" y="62"/>
                    </a:cubicBezTo>
                    <a:lnTo>
                      <a:pt x="310" y="62"/>
                    </a:lnTo>
                    <a:cubicBezTo>
                      <a:pt x="310" y="62"/>
                      <a:pt x="310" y="62"/>
                      <a:pt x="279" y="62"/>
                    </a:cubicBezTo>
                    <a:lnTo>
                      <a:pt x="279" y="62"/>
                    </a:lnTo>
                    <a:cubicBezTo>
                      <a:pt x="248" y="31"/>
                      <a:pt x="248" y="31"/>
                      <a:pt x="248" y="31"/>
                    </a:cubicBezTo>
                    <a:lnTo>
                      <a:pt x="248" y="31"/>
                    </a:lnTo>
                    <a:cubicBezTo>
                      <a:pt x="217" y="31"/>
                      <a:pt x="217" y="31"/>
                      <a:pt x="217" y="31"/>
                    </a:cubicBezTo>
                    <a:cubicBezTo>
                      <a:pt x="186" y="31"/>
                      <a:pt x="186" y="31"/>
                      <a:pt x="186" y="31"/>
                    </a:cubicBezTo>
                    <a:lnTo>
                      <a:pt x="155" y="31"/>
                    </a:lnTo>
                    <a:cubicBezTo>
                      <a:pt x="124" y="31"/>
                      <a:pt x="124" y="0"/>
                      <a:pt x="124" y="0"/>
                    </a:cubicBezTo>
                    <a:cubicBezTo>
                      <a:pt x="124" y="0"/>
                      <a:pt x="124" y="0"/>
                      <a:pt x="93" y="0"/>
                    </a:cubicBezTo>
                    <a:lnTo>
                      <a:pt x="93" y="0"/>
                    </a:lnTo>
                    <a:cubicBezTo>
                      <a:pt x="62" y="0"/>
                      <a:pt x="62" y="0"/>
                      <a:pt x="62" y="0"/>
                    </a:cubicBezTo>
                    <a:lnTo>
                      <a:pt x="31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31"/>
                    </a:lnTo>
                    <a:lnTo>
                      <a:pt x="0" y="6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53" name="Freeform 209"/>
              <p:cNvSpPr>
                <a:spLocks noChangeArrowheads="1"/>
              </p:cNvSpPr>
              <p:nvPr/>
            </p:nvSpPr>
            <p:spPr bwMode="auto">
              <a:xfrm>
                <a:off x="1827213" y="831850"/>
                <a:ext cx="44450" cy="11113"/>
              </a:xfrm>
              <a:custGeom>
                <a:avLst/>
                <a:gdLst>
                  <a:gd name="T0" fmla="*/ 62 w 125"/>
                  <a:gd name="T1" fmla="*/ 0 h 32"/>
                  <a:gd name="T2" fmla="*/ 62 w 125"/>
                  <a:gd name="T3" fmla="*/ 0 h 32"/>
                  <a:gd name="T4" fmla="*/ 62 w 125"/>
                  <a:gd name="T5" fmla="*/ 0 h 32"/>
                  <a:gd name="T6" fmla="*/ 0 w 125"/>
                  <a:gd name="T7" fmla="*/ 0 h 32"/>
                  <a:gd name="T8" fmla="*/ 0 w 125"/>
                  <a:gd name="T9" fmla="*/ 0 h 32"/>
                  <a:gd name="T10" fmla="*/ 0 w 125"/>
                  <a:gd name="T11" fmla="*/ 31 h 32"/>
                  <a:gd name="T12" fmla="*/ 31 w 125"/>
                  <a:gd name="T13" fmla="*/ 31 h 32"/>
                  <a:gd name="T14" fmla="*/ 62 w 125"/>
                  <a:gd name="T15" fmla="*/ 31 h 32"/>
                  <a:gd name="T16" fmla="*/ 93 w 125"/>
                  <a:gd name="T17" fmla="*/ 31 h 32"/>
                  <a:gd name="T18" fmla="*/ 124 w 125"/>
                  <a:gd name="T19" fmla="*/ 31 h 32"/>
                  <a:gd name="T20" fmla="*/ 93 w 125"/>
                  <a:gd name="T21" fmla="*/ 0 h 32"/>
                  <a:gd name="T22" fmla="*/ 62 w 125"/>
                  <a:gd name="T23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5" h="32">
                    <a:moveTo>
                      <a:pt x="62" y="0"/>
                    </a:moveTo>
                    <a:lnTo>
                      <a:pt x="62" y="0"/>
                    </a:lnTo>
                    <a:lnTo>
                      <a:pt x="62" y="0"/>
                    </a:lnTo>
                    <a:cubicBezTo>
                      <a:pt x="62" y="0"/>
                      <a:pt x="31" y="0"/>
                      <a:pt x="0" y="0"/>
                    </a:cubicBezTo>
                    <a:lnTo>
                      <a:pt x="0" y="0"/>
                    </a:lnTo>
                    <a:lnTo>
                      <a:pt x="0" y="31"/>
                    </a:lnTo>
                    <a:lnTo>
                      <a:pt x="31" y="31"/>
                    </a:lnTo>
                    <a:lnTo>
                      <a:pt x="62" y="31"/>
                    </a:lnTo>
                    <a:lnTo>
                      <a:pt x="93" y="31"/>
                    </a:lnTo>
                    <a:cubicBezTo>
                      <a:pt x="93" y="31"/>
                      <a:pt x="93" y="31"/>
                      <a:pt x="124" y="31"/>
                    </a:cubicBezTo>
                    <a:cubicBezTo>
                      <a:pt x="93" y="0"/>
                      <a:pt x="93" y="0"/>
                      <a:pt x="93" y="0"/>
                    </a:cubicBezTo>
                    <a:cubicBezTo>
                      <a:pt x="93" y="0"/>
                      <a:pt x="93" y="0"/>
                      <a:pt x="62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54" name="Freeform 210"/>
              <p:cNvSpPr>
                <a:spLocks noChangeArrowheads="1"/>
              </p:cNvSpPr>
              <p:nvPr/>
            </p:nvSpPr>
            <p:spPr bwMode="auto">
              <a:xfrm>
                <a:off x="2117725" y="1155700"/>
                <a:ext cx="33338" cy="1588"/>
              </a:xfrm>
              <a:custGeom>
                <a:avLst/>
                <a:gdLst>
                  <a:gd name="T0" fmla="*/ 31 w 94"/>
                  <a:gd name="T1" fmla="*/ 0 h 1"/>
                  <a:gd name="T2" fmla="*/ 31 w 94"/>
                  <a:gd name="T3" fmla="*/ 0 h 1"/>
                  <a:gd name="T4" fmla="*/ 0 w 94"/>
                  <a:gd name="T5" fmla="*/ 0 h 1"/>
                  <a:gd name="T6" fmla="*/ 31 w 94"/>
                  <a:gd name="T7" fmla="*/ 0 h 1"/>
                  <a:gd name="T8" fmla="*/ 31 w 94"/>
                  <a:gd name="T9" fmla="*/ 0 h 1"/>
                  <a:gd name="T10" fmla="*/ 62 w 94"/>
                  <a:gd name="T11" fmla="*/ 0 h 1"/>
                  <a:gd name="T12" fmla="*/ 93 w 94"/>
                  <a:gd name="T13" fmla="*/ 0 h 1"/>
                  <a:gd name="T14" fmla="*/ 93 w 94"/>
                  <a:gd name="T15" fmla="*/ 0 h 1"/>
                  <a:gd name="T16" fmla="*/ 93 w 94"/>
                  <a:gd name="T17" fmla="*/ 0 h 1"/>
                  <a:gd name="T18" fmla="*/ 93 w 94"/>
                  <a:gd name="T19" fmla="*/ 0 h 1"/>
                  <a:gd name="T20" fmla="*/ 31 w 94"/>
                  <a:gd name="T2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4" h="1">
                    <a:moveTo>
                      <a:pt x="31" y="0"/>
                    </a:moveTo>
                    <a:lnTo>
                      <a:pt x="31" y="0"/>
                    </a:lnTo>
                    <a:lnTo>
                      <a:pt x="0" y="0"/>
                    </a:lnTo>
                    <a:lnTo>
                      <a:pt x="31" y="0"/>
                    </a:lnTo>
                    <a:lnTo>
                      <a:pt x="31" y="0"/>
                    </a:lnTo>
                    <a:lnTo>
                      <a:pt x="62" y="0"/>
                    </a:lnTo>
                    <a:lnTo>
                      <a:pt x="93" y="0"/>
                    </a:lnTo>
                    <a:lnTo>
                      <a:pt x="93" y="0"/>
                    </a:lnTo>
                    <a:lnTo>
                      <a:pt x="93" y="0"/>
                    </a:lnTo>
                    <a:lnTo>
                      <a:pt x="93" y="0"/>
                    </a:lnTo>
                    <a:lnTo>
                      <a:pt x="31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55" name="Freeform 211"/>
              <p:cNvSpPr>
                <a:spLocks noChangeArrowheads="1"/>
              </p:cNvSpPr>
              <p:nvPr/>
            </p:nvSpPr>
            <p:spPr bwMode="auto">
              <a:xfrm>
                <a:off x="2028825" y="2449513"/>
                <a:ext cx="22225" cy="11112"/>
              </a:xfrm>
              <a:custGeom>
                <a:avLst/>
                <a:gdLst>
                  <a:gd name="T0" fmla="*/ 31 w 63"/>
                  <a:gd name="T1" fmla="*/ 30 h 31"/>
                  <a:gd name="T2" fmla="*/ 31 w 63"/>
                  <a:gd name="T3" fmla="*/ 30 h 31"/>
                  <a:gd name="T4" fmla="*/ 31 w 63"/>
                  <a:gd name="T5" fmla="*/ 30 h 31"/>
                  <a:gd name="T6" fmla="*/ 31 w 63"/>
                  <a:gd name="T7" fmla="*/ 30 h 31"/>
                  <a:gd name="T8" fmla="*/ 62 w 63"/>
                  <a:gd name="T9" fmla="*/ 30 h 31"/>
                  <a:gd name="T10" fmla="*/ 62 w 63"/>
                  <a:gd name="T11" fmla="*/ 30 h 31"/>
                  <a:gd name="T12" fmla="*/ 62 w 63"/>
                  <a:gd name="T13" fmla="*/ 30 h 31"/>
                  <a:gd name="T14" fmla="*/ 62 w 63"/>
                  <a:gd name="T15" fmla="*/ 30 h 31"/>
                  <a:gd name="T16" fmla="*/ 62 w 63"/>
                  <a:gd name="T17" fmla="*/ 30 h 31"/>
                  <a:gd name="T18" fmla="*/ 31 w 63"/>
                  <a:gd name="T19" fmla="*/ 0 h 31"/>
                  <a:gd name="T20" fmla="*/ 31 w 63"/>
                  <a:gd name="T21" fmla="*/ 0 h 31"/>
                  <a:gd name="T22" fmla="*/ 31 w 63"/>
                  <a:gd name="T23" fmla="*/ 0 h 31"/>
                  <a:gd name="T24" fmla="*/ 0 w 63"/>
                  <a:gd name="T25" fmla="*/ 0 h 31"/>
                  <a:gd name="T26" fmla="*/ 0 w 63"/>
                  <a:gd name="T27" fmla="*/ 0 h 31"/>
                  <a:gd name="T28" fmla="*/ 0 w 63"/>
                  <a:gd name="T29" fmla="*/ 0 h 31"/>
                  <a:gd name="T30" fmla="*/ 0 w 63"/>
                  <a:gd name="T31" fmla="*/ 30 h 31"/>
                  <a:gd name="T32" fmla="*/ 31 w 63"/>
                  <a:gd name="T33" fmla="*/ 3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3" h="31">
                    <a:moveTo>
                      <a:pt x="31" y="30"/>
                    </a:moveTo>
                    <a:lnTo>
                      <a:pt x="31" y="30"/>
                    </a:lnTo>
                    <a:lnTo>
                      <a:pt x="31" y="30"/>
                    </a:lnTo>
                    <a:lnTo>
                      <a:pt x="31" y="30"/>
                    </a:lnTo>
                    <a:cubicBezTo>
                      <a:pt x="62" y="30"/>
                      <a:pt x="62" y="30"/>
                      <a:pt x="62" y="30"/>
                    </a:cubicBezTo>
                    <a:lnTo>
                      <a:pt x="62" y="30"/>
                    </a:lnTo>
                    <a:lnTo>
                      <a:pt x="62" y="30"/>
                    </a:lnTo>
                    <a:lnTo>
                      <a:pt x="62" y="30"/>
                    </a:lnTo>
                    <a:lnTo>
                      <a:pt x="62" y="30"/>
                    </a:lnTo>
                    <a:cubicBezTo>
                      <a:pt x="62" y="30"/>
                      <a:pt x="62" y="30"/>
                      <a:pt x="31" y="0"/>
                    </a:cubicBezTo>
                    <a:lnTo>
                      <a:pt x="31" y="0"/>
                    </a:lnTo>
                    <a:lnTo>
                      <a:pt x="31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ubicBezTo>
                      <a:pt x="0" y="0"/>
                      <a:pt x="0" y="0"/>
                      <a:pt x="0" y="30"/>
                    </a:cubicBezTo>
                    <a:lnTo>
                      <a:pt x="31" y="3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56" name="Freeform 212"/>
              <p:cNvSpPr>
                <a:spLocks noChangeArrowheads="1"/>
              </p:cNvSpPr>
              <p:nvPr/>
            </p:nvSpPr>
            <p:spPr bwMode="auto">
              <a:xfrm>
                <a:off x="1962150" y="2405063"/>
                <a:ext cx="44450" cy="44450"/>
              </a:xfrm>
              <a:custGeom>
                <a:avLst/>
                <a:gdLst>
                  <a:gd name="T0" fmla="*/ 93 w 125"/>
                  <a:gd name="T1" fmla="*/ 30 h 125"/>
                  <a:gd name="T2" fmla="*/ 93 w 125"/>
                  <a:gd name="T3" fmla="*/ 30 h 125"/>
                  <a:gd name="T4" fmla="*/ 62 w 125"/>
                  <a:gd name="T5" fmla="*/ 30 h 125"/>
                  <a:gd name="T6" fmla="*/ 62 w 125"/>
                  <a:gd name="T7" fmla="*/ 0 h 125"/>
                  <a:gd name="T8" fmla="*/ 31 w 125"/>
                  <a:gd name="T9" fmla="*/ 0 h 125"/>
                  <a:gd name="T10" fmla="*/ 31 w 125"/>
                  <a:gd name="T11" fmla="*/ 0 h 125"/>
                  <a:gd name="T12" fmla="*/ 0 w 125"/>
                  <a:gd name="T13" fmla="*/ 0 h 125"/>
                  <a:gd name="T14" fmla="*/ 0 w 125"/>
                  <a:gd name="T15" fmla="*/ 0 h 125"/>
                  <a:gd name="T16" fmla="*/ 31 w 125"/>
                  <a:gd name="T17" fmla="*/ 30 h 125"/>
                  <a:gd name="T18" fmla="*/ 93 w 125"/>
                  <a:gd name="T19" fmla="*/ 61 h 125"/>
                  <a:gd name="T20" fmla="*/ 93 w 125"/>
                  <a:gd name="T21" fmla="*/ 61 h 125"/>
                  <a:gd name="T22" fmla="*/ 93 w 125"/>
                  <a:gd name="T23" fmla="*/ 61 h 125"/>
                  <a:gd name="T24" fmla="*/ 124 w 125"/>
                  <a:gd name="T25" fmla="*/ 92 h 125"/>
                  <a:gd name="T26" fmla="*/ 124 w 125"/>
                  <a:gd name="T27" fmla="*/ 124 h 125"/>
                  <a:gd name="T28" fmla="*/ 124 w 125"/>
                  <a:gd name="T29" fmla="*/ 124 h 125"/>
                  <a:gd name="T30" fmla="*/ 124 w 125"/>
                  <a:gd name="T31" fmla="*/ 92 h 125"/>
                  <a:gd name="T32" fmla="*/ 124 w 125"/>
                  <a:gd name="T33" fmla="*/ 92 h 125"/>
                  <a:gd name="T34" fmla="*/ 124 w 125"/>
                  <a:gd name="T35" fmla="*/ 61 h 125"/>
                  <a:gd name="T36" fmla="*/ 124 w 125"/>
                  <a:gd name="T37" fmla="*/ 61 h 125"/>
                  <a:gd name="T38" fmla="*/ 124 w 125"/>
                  <a:gd name="T39" fmla="*/ 61 h 125"/>
                  <a:gd name="T40" fmla="*/ 124 w 125"/>
                  <a:gd name="T41" fmla="*/ 61 h 125"/>
                  <a:gd name="T42" fmla="*/ 93 w 125"/>
                  <a:gd name="T43" fmla="*/ 3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25" h="125">
                    <a:moveTo>
                      <a:pt x="93" y="30"/>
                    </a:moveTo>
                    <a:lnTo>
                      <a:pt x="93" y="30"/>
                    </a:lnTo>
                    <a:cubicBezTo>
                      <a:pt x="93" y="30"/>
                      <a:pt x="93" y="30"/>
                      <a:pt x="62" y="30"/>
                    </a:cubicBezTo>
                    <a:lnTo>
                      <a:pt x="62" y="0"/>
                    </a:lnTo>
                    <a:lnTo>
                      <a:pt x="31" y="0"/>
                    </a:lnTo>
                    <a:lnTo>
                      <a:pt x="31" y="0"/>
                    </a:lnTo>
                    <a:cubicBezTo>
                      <a:pt x="31" y="0"/>
                      <a:pt x="31" y="0"/>
                      <a:pt x="0" y="0"/>
                    </a:cubicBezTo>
                    <a:lnTo>
                      <a:pt x="0" y="0"/>
                    </a:lnTo>
                    <a:lnTo>
                      <a:pt x="31" y="30"/>
                    </a:lnTo>
                    <a:cubicBezTo>
                      <a:pt x="31" y="30"/>
                      <a:pt x="62" y="61"/>
                      <a:pt x="93" y="61"/>
                    </a:cubicBezTo>
                    <a:lnTo>
                      <a:pt x="93" y="61"/>
                    </a:lnTo>
                    <a:lnTo>
                      <a:pt x="93" y="61"/>
                    </a:lnTo>
                    <a:lnTo>
                      <a:pt x="124" y="92"/>
                    </a:lnTo>
                    <a:cubicBezTo>
                      <a:pt x="124" y="124"/>
                      <a:pt x="124" y="124"/>
                      <a:pt x="124" y="124"/>
                    </a:cubicBezTo>
                    <a:lnTo>
                      <a:pt x="124" y="124"/>
                    </a:lnTo>
                    <a:cubicBezTo>
                      <a:pt x="124" y="92"/>
                      <a:pt x="124" y="92"/>
                      <a:pt x="124" y="92"/>
                    </a:cubicBezTo>
                    <a:lnTo>
                      <a:pt x="124" y="92"/>
                    </a:lnTo>
                    <a:cubicBezTo>
                      <a:pt x="124" y="92"/>
                      <a:pt x="124" y="92"/>
                      <a:pt x="124" y="61"/>
                    </a:cubicBezTo>
                    <a:lnTo>
                      <a:pt x="124" y="61"/>
                    </a:lnTo>
                    <a:lnTo>
                      <a:pt x="124" y="61"/>
                    </a:lnTo>
                    <a:lnTo>
                      <a:pt x="124" y="61"/>
                    </a:lnTo>
                    <a:lnTo>
                      <a:pt x="93" y="3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57" name="Freeform 213"/>
              <p:cNvSpPr>
                <a:spLocks noChangeArrowheads="1"/>
              </p:cNvSpPr>
              <p:nvPr/>
            </p:nvSpPr>
            <p:spPr bwMode="auto">
              <a:xfrm>
                <a:off x="1192213" y="1535113"/>
                <a:ext cx="1127125" cy="525462"/>
              </a:xfrm>
              <a:custGeom>
                <a:avLst/>
                <a:gdLst>
                  <a:gd name="T0" fmla="*/ 3099 w 3132"/>
                  <a:gd name="T1" fmla="*/ 154 h 1458"/>
                  <a:gd name="T2" fmla="*/ 3099 w 3132"/>
                  <a:gd name="T3" fmla="*/ 93 h 1458"/>
                  <a:gd name="T4" fmla="*/ 3038 w 3132"/>
                  <a:gd name="T5" fmla="*/ 93 h 1458"/>
                  <a:gd name="T6" fmla="*/ 3007 w 3132"/>
                  <a:gd name="T7" fmla="*/ 154 h 1458"/>
                  <a:gd name="T8" fmla="*/ 2914 w 3132"/>
                  <a:gd name="T9" fmla="*/ 217 h 1458"/>
                  <a:gd name="T10" fmla="*/ 2666 w 3132"/>
                  <a:gd name="T11" fmla="*/ 278 h 1458"/>
                  <a:gd name="T12" fmla="*/ 2510 w 3132"/>
                  <a:gd name="T13" fmla="*/ 371 h 1458"/>
                  <a:gd name="T14" fmla="*/ 2294 w 3132"/>
                  <a:gd name="T15" fmla="*/ 465 h 1458"/>
                  <a:gd name="T16" fmla="*/ 2232 w 3132"/>
                  <a:gd name="T17" fmla="*/ 341 h 1458"/>
                  <a:gd name="T18" fmla="*/ 2201 w 3132"/>
                  <a:gd name="T19" fmla="*/ 186 h 1458"/>
                  <a:gd name="T20" fmla="*/ 2139 w 3132"/>
                  <a:gd name="T21" fmla="*/ 248 h 1458"/>
                  <a:gd name="T22" fmla="*/ 2046 w 3132"/>
                  <a:gd name="T23" fmla="*/ 371 h 1458"/>
                  <a:gd name="T24" fmla="*/ 2077 w 3132"/>
                  <a:gd name="T25" fmla="*/ 154 h 1458"/>
                  <a:gd name="T26" fmla="*/ 1891 w 3132"/>
                  <a:gd name="T27" fmla="*/ 186 h 1458"/>
                  <a:gd name="T28" fmla="*/ 1798 w 3132"/>
                  <a:gd name="T29" fmla="*/ 93 h 1458"/>
                  <a:gd name="T30" fmla="*/ 1829 w 3132"/>
                  <a:gd name="T31" fmla="*/ 62 h 1458"/>
                  <a:gd name="T32" fmla="*/ 1705 w 3132"/>
                  <a:gd name="T33" fmla="*/ 30 h 1458"/>
                  <a:gd name="T34" fmla="*/ 1612 w 3132"/>
                  <a:gd name="T35" fmla="*/ 0 h 1458"/>
                  <a:gd name="T36" fmla="*/ 124 w 3132"/>
                  <a:gd name="T37" fmla="*/ 0 h 1458"/>
                  <a:gd name="T38" fmla="*/ 93 w 3132"/>
                  <a:gd name="T39" fmla="*/ 93 h 1458"/>
                  <a:gd name="T40" fmla="*/ 32 w 3132"/>
                  <a:gd name="T41" fmla="*/ 30 h 1458"/>
                  <a:gd name="T42" fmla="*/ 32 w 3132"/>
                  <a:gd name="T43" fmla="*/ 93 h 1458"/>
                  <a:gd name="T44" fmla="*/ 32 w 3132"/>
                  <a:gd name="T45" fmla="*/ 248 h 1458"/>
                  <a:gd name="T46" fmla="*/ 0 w 3132"/>
                  <a:gd name="T47" fmla="*/ 402 h 1458"/>
                  <a:gd name="T48" fmla="*/ 32 w 3132"/>
                  <a:gd name="T49" fmla="*/ 558 h 1458"/>
                  <a:gd name="T50" fmla="*/ 93 w 3132"/>
                  <a:gd name="T51" fmla="*/ 650 h 1458"/>
                  <a:gd name="T52" fmla="*/ 186 w 3132"/>
                  <a:gd name="T53" fmla="*/ 650 h 1458"/>
                  <a:gd name="T54" fmla="*/ 217 w 3132"/>
                  <a:gd name="T55" fmla="*/ 867 h 1458"/>
                  <a:gd name="T56" fmla="*/ 310 w 3132"/>
                  <a:gd name="T57" fmla="*/ 898 h 1458"/>
                  <a:gd name="T58" fmla="*/ 465 w 3132"/>
                  <a:gd name="T59" fmla="*/ 991 h 1458"/>
                  <a:gd name="T60" fmla="*/ 496 w 3132"/>
                  <a:gd name="T61" fmla="*/ 961 h 1458"/>
                  <a:gd name="T62" fmla="*/ 589 w 3132"/>
                  <a:gd name="T63" fmla="*/ 991 h 1458"/>
                  <a:gd name="T64" fmla="*/ 837 w 3132"/>
                  <a:gd name="T65" fmla="*/ 1085 h 1458"/>
                  <a:gd name="T66" fmla="*/ 930 w 3132"/>
                  <a:gd name="T67" fmla="*/ 1022 h 1458"/>
                  <a:gd name="T68" fmla="*/ 1116 w 3132"/>
                  <a:gd name="T69" fmla="*/ 1178 h 1458"/>
                  <a:gd name="T70" fmla="*/ 1147 w 3132"/>
                  <a:gd name="T71" fmla="*/ 1209 h 1458"/>
                  <a:gd name="T72" fmla="*/ 1271 w 3132"/>
                  <a:gd name="T73" fmla="*/ 1178 h 1458"/>
                  <a:gd name="T74" fmla="*/ 1395 w 3132"/>
                  <a:gd name="T75" fmla="*/ 1363 h 1458"/>
                  <a:gd name="T76" fmla="*/ 1426 w 3132"/>
                  <a:gd name="T77" fmla="*/ 1394 h 1458"/>
                  <a:gd name="T78" fmla="*/ 1519 w 3132"/>
                  <a:gd name="T79" fmla="*/ 1270 h 1458"/>
                  <a:gd name="T80" fmla="*/ 1705 w 3132"/>
                  <a:gd name="T81" fmla="*/ 1178 h 1458"/>
                  <a:gd name="T82" fmla="*/ 2015 w 3132"/>
                  <a:gd name="T83" fmla="*/ 1146 h 1458"/>
                  <a:gd name="T84" fmla="*/ 2108 w 3132"/>
                  <a:gd name="T85" fmla="*/ 1146 h 1458"/>
                  <a:gd name="T86" fmla="*/ 2170 w 3132"/>
                  <a:gd name="T87" fmla="*/ 1178 h 1458"/>
                  <a:gd name="T88" fmla="*/ 2294 w 3132"/>
                  <a:gd name="T89" fmla="*/ 1209 h 1458"/>
                  <a:gd name="T90" fmla="*/ 2325 w 3132"/>
                  <a:gd name="T91" fmla="*/ 1333 h 1458"/>
                  <a:gd name="T92" fmla="*/ 2418 w 3132"/>
                  <a:gd name="T93" fmla="*/ 1457 h 1458"/>
                  <a:gd name="T94" fmla="*/ 2356 w 3132"/>
                  <a:gd name="T95" fmla="*/ 1178 h 1458"/>
                  <a:gd name="T96" fmla="*/ 2510 w 3132"/>
                  <a:gd name="T97" fmla="*/ 930 h 1458"/>
                  <a:gd name="T98" fmla="*/ 2604 w 3132"/>
                  <a:gd name="T99" fmla="*/ 837 h 1458"/>
                  <a:gd name="T100" fmla="*/ 2604 w 3132"/>
                  <a:gd name="T101" fmla="*/ 743 h 1458"/>
                  <a:gd name="T102" fmla="*/ 2573 w 3132"/>
                  <a:gd name="T103" fmla="*/ 619 h 1458"/>
                  <a:gd name="T104" fmla="*/ 2666 w 3132"/>
                  <a:gd name="T105" fmla="*/ 526 h 1458"/>
                  <a:gd name="T106" fmla="*/ 2759 w 3132"/>
                  <a:gd name="T107" fmla="*/ 526 h 1458"/>
                  <a:gd name="T108" fmla="*/ 2759 w 3132"/>
                  <a:gd name="T109" fmla="*/ 465 h 1458"/>
                  <a:gd name="T110" fmla="*/ 2914 w 3132"/>
                  <a:gd name="T111" fmla="*/ 434 h 1458"/>
                  <a:gd name="T112" fmla="*/ 2975 w 3132"/>
                  <a:gd name="T113" fmla="*/ 278 h 1458"/>
                  <a:gd name="T114" fmla="*/ 3069 w 3132"/>
                  <a:gd name="T115" fmla="*/ 217 h 1458"/>
                  <a:gd name="T116" fmla="*/ 3131 w 3132"/>
                  <a:gd name="T117" fmla="*/ 217 h 14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132" h="1458">
                    <a:moveTo>
                      <a:pt x="3099" y="217"/>
                    </a:moveTo>
                    <a:lnTo>
                      <a:pt x="3099" y="217"/>
                    </a:lnTo>
                    <a:lnTo>
                      <a:pt x="3099" y="186"/>
                    </a:lnTo>
                    <a:cubicBezTo>
                      <a:pt x="3099" y="186"/>
                      <a:pt x="3099" y="186"/>
                      <a:pt x="3099" y="154"/>
                    </a:cubicBezTo>
                    <a:lnTo>
                      <a:pt x="3099" y="154"/>
                    </a:lnTo>
                    <a:lnTo>
                      <a:pt x="3099" y="124"/>
                    </a:lnTo>
                    <a:cubicBezTo>
                      <a:pt x="3099" y="124"/>
                      <a:pt x="3099" y="124"/>
                      <a:pt x="3099" y="93"/>
                    </a:cubicBezTo>
                    <a:lnTo>
                      <a:pt x="3099" y="93"/>
                    </a:lnTo>
                    <a:lnTo>
                      <a:pt x="3099" y="93"/>
                    </a:lnTo>
                    <a:lnTo>
                      <a:pt x="3099" y="93"/>
                    </a:lnTo>
                    <a:lnTo>
                      <a:pt x="3069" y="93"/>
                    </a:lnTo>
                    <a:lnTo>
                      <a:pt x="3069" y="93"/>
                    </a:lnTo>
                    <a:lnTo>
                      <a:pt x="3038" y="93"/>
                    </a:lnTo>
                    <a:lnTo>
                      <a:pt x="3038" y="93"/>
                    </a:lnTo>
                    <a:lnTo>
                      <a:pt x="3038" y="93"/>
                    </a:lnTo>
                    <a:lnTo>
                      <a:pt x="3038" y="93"/>
                    </a:lnTo>
                    <a:cubicBezTo>
                      <a:pt x="3038" y="93"/>
                      <a:pt x="3038" y="124"/>
                      <a:pt x="3007" y="124"/>
                    </a:cubicBezTo>
                    <a:lnTo>
                      <a:pt x="3007" y="124"/>
                    </a:lnTo>
                    <a:lnTo>
                      <a:pt x="3007" y="124"/>
                    </a:lnTo>
                    <a:cubicBezTo>
                      <a:pt x="3007" y="124"/>
                      <a:pt x="3007" y="124"/>
                      <a:pt x="3007" y="154"/>
                    </a:cubicBezTo>
                    <a:lnTo>
                      <a:pt x="3007" y="154"/>
                    </a:lnTo>
                    <a:lnTo>
                      <a:pt x="2975" y="217"/>
                    </a:lnTo>
                    <a:lnTo>
                      <a:pt x="2975" y="217"/>
                    </a:lnTo>
                    <a:cubicBezTo>
                      <a:pt x="2945" y="217"/>
                      <a:pt x="2945" y="217"/>
                      <a:pt x="2945" y="217"/>
                    </a:cubicBezTo>
                    <a:cubicBezTo>
                      <a:pt x="2945" y="217"/>
                      <a:pt x="2945" y="217"/>
                      <a:pt x="2914" y="217"/>
                    </a:cubicBezTo>
                    <a:cubicBezTo>
                      <a:pt x="2914" y="248"/>
                      <a:pt x="2914" y="248"/>
                      <a:pt x="2883" y="248"/>
                    </a:cubicBezTo>
                    <a:lnTo>
                      <a:pt x="2883" y="248"/>
                    </a:lnTo>
                    <a:cubicBezTo>
                      <a:pt x="2851" y="248"/>
                      <a:pt x="2821" y="248"/>
                      <a:pt x="2790" y="248"/>
                    </a:cubicBezTo>
                    <a:cubicBezTo>
                      <a:pt x="2759" y="248"/>
                      <a:pt x="2727" y="248"/>
                      <a:pt x="2727" y="248"/>
                    </a:cubicBezTo>
                    <a:cubicBezTo>
                      <a:pt x="2666" y="278"/>
                      <a:pt x="2666" y="278"/>
                      <a:pt x="2666" y="278"/>
                    </a:cubicBezTo>
                    <a:cubicBezTo>
                      <a:pt x="2666" y="310"/>
                      <a:pt x="2635" y="341"/>
                      <a:pt x="2635" y="341"/>
                    </a:cubicBezTo>
                    <a:cubicBezTo>
                      <a:pt x="2635" y="371"/>
                      <a:pt x="2635" y="371"/>
                      <a:pt x="2604" y="371"/>
                    </a:cubicBezTo>
                    <a:cubicBezTo>
                      <a:pt x="2573" y="371"/>
                      <a:pt x="2573" y="371"/>
                      <a:pt x="2573" y="371"/>
                    </a:cubicBezTo>
                    <a:cubicBezTo>
                      <a:pt x="2542" y="371"/>
                      <a:pt x="2542" y="371"/>
                      <a:pt x="2542" y="371"/>
                    </a:cubicBezTo>
                    <a:cubicBezTo>
                      <a:pt x="2542" y="371"/>
                      <a:pt x="2542" y="371"/>
                      <a:pt x="2510" y="371"/>
                    </a:cubicBezTo>
                    <a:cubicBezTo>
                      <a:pt x="2510" y="402"/>
                      <a:pt x="2510" y="402"/>
                      <a:pt x="2480" y="434"/>
                    </a:cubicBezTo>
                    <a:cubicBezTo>
                      <a:pt x="2449" y="434"/>
                      <a:pt x="2325" y="495"/>
                      <a:pt x="2325" y="495"/>
                    </a:cubicBezTo>
                    <a:lnTo>
                      <a:pt x="2325" y="495"/>
                    </a:lnTo>
                    <a:cubicBezTo>
                      <a:pt x="2294" y="495"/>
                      <a:pt x="2294" y="465"/>
                      <a:pt x="2294" y="465"/>
                    </a:cubicBezTo>
                    <a:lnTo>
                      <a:pt x="2294" y="465"/>
                    </a:lnTo>
                    <a:cubicBezTo>
                      <a:pt x="2263" y="465"/>
                      <a:pt x="2232" y="402"/>
                      <a:pt x="2232" y="402"/>
                    </a:cubicBezTo>
                    <a:cubicBezTo>
                      <a:pt x="2232" y="371"/>
                      <a:pt x="2232" y="371"/>
                      <a:pt x="2232" y="371"/>
                    </a:cubicBezTo>
                    <a:lnTo>
                      <a:pt x="2232" y="371"/>
                    </a:lnTo>
                    <a:lnTo>
                      <a:pt x="2263" y="341"/>
                    </a:lnTo>
                    <a:cubicBezTo>
                      <a:pt x="2263" y="341"/>
                      <a:pt x="2263" y="341"/>
                      <a:pt x="2232" y="341"/>
                    </a:cubicBezTo>
                    <a:lnTo>
                      <a:pt x="2232" y="341"/>
                    </a:lnTo>
                    <a:cubicBezTo>
                      <a:pt x="2201" y="310"/>
                      <a:pt x="2232" y="278"/>
                      <a:pt x="2232" y="278"/>
                    </a:cubicBezTo>
                    <a:cubicBezTo>
                      <a:pt x="2232" y="278"/>
                      <a:pt x="2232" y="278"/>
                      <a:pt x="2232" y="248"/>
                    </a:cubicBezTo>
                    <a:cubicBezTo>
                      <a:pt x="2232" y="248"/>
                      <a:pt x="2232" y="248"/>
                      <a:pt x="2232" y="217"/>
                    </a:cubicBezTo>
                    <a:cubicBezTo>
                      <a:pt x="2201" y="217"/>
                      <a:pt x="2201" y="217"/>
                      <a:pt x="2201" y="186"/>
                    </a:cubicBezTo>
                    <a:lnTo>
                      <a:pt x="2201" y="186"/>
                    </a:lnTo>
                    <a:cubicBezTo>
                      <a:pt x="2170" y="186"/>
                      <a:pt x="2170" y="217"/>
                      <a:pt x="2170" y="217"/>
                    </a:cubicBezTo>
                    <a:lnTo>
                      <a:pt x="2170" y="248"/>
                    </a:lnTo>
                    <a:cubicBezTo>
                      <a:pt x="2139" y="248"/>
                      <a:pt x="2139" y="248"/>
                      <a:pt x="2139" y="248"/>
                    </a:cubicBezTo>
                    <a:lnTo>
                      <a:pt x="2139" y="248"/>
                    </a:lnTo>
                    <a:lnTo>
                      <a:pt x="2139" y="278"/>
                    </a:lnTo>
                    <a:lnTo>
                      <a:pt x="2139" y="310"/>
                    </a:lnTo>
                    <a:cubicBezTo>
                      <a:pt x="2108" y="310"/>
                      <a:pt x="2108" y="310"/>
                      <a:pt x="2108" y="341"/>
                    </a:cubicBezTo>
                    <a:lnTo>
                      <a:pt x="2077" y="341"/>
                    </a:lnTo>
                    <a:cubicBezTo>
                      <a:pt x="2077" y="371"/>
                      <a:pt x="2046" y="371"/>
                      <a:pt x="2046" y="371"/>
                    </a:cubicBezTo>
                    <a:lnTo>
                      <a:pt x="2046" y="371"/>
                    </a:lnTo>
                    <a:cubicBezTo>
                      <a:pt x="2015" y="341"/>
                      <a:pt x="2015" y="341"/>
                      <a:pt x="2015" y="341"/>
                    </a:cubicBezTo>
                    <a:cubicBezTo>
                      <a:pt x="2015" y="217"/>
                      <a:pt x="2015" y="217"/>
                      <a:pt x="2015" y="217"/>
                    </a:cubicBezTo>
                    <a:cubicBezTo>
                      <a:pt x="2108" y="154"/>
                      <a:pt x="2108" y="154"/>
                      <a:pt x="2108" y="154"/>
                    </a:cubicBezTo>
                    <a:cubicBezTo>
                      <a:pt x="2077" y="154"/>
                      <a:pt x="2077" y="154"/>
                      <a:pt x="2077" y="154"/>
                    </a:cubicBezTo>
                    <a:cubicBezTo>
                      <a:pt x="2046" y="154"/>
                      <a:pt x="2046" y="154"/>
                      <a:pt x="2046" y="154"/>
                    </a:cubicBezTo>
                    <a:cubicBezTo>
                      <a:pt x="2015" y="124"/>
                      <a:pt x="2015" y="124"/>
                      <a:pt x="2015" y="124"/>
                    </a:cubicBezTo>
                    <a:lnTo>
                      <a:pt x="1984" y="124"/>
                    </a:lnTo>
                    <a:lnTo>
                      <a:pt x="1922" y="154"/>
                    </a:lnTo>
                    <a:cubicBezTo>
                      <a:pt x="1922" y="186"/>
                      <a:pt x="1891" y="186"/>
                      <a:pt x="1891" y="186"/>
                    </a:cubicBezTo>
                    <a:cubicBezTo>
                      <a:pt x="1891" y="186"/>
                      <a:pt x="1891" y="186"/>
                      <a:pt x="1860" y="186"/>
                    </a:cubicBezTo>
                    <a:cubicBezTo>
                      <a:pt x="1860" y="154"/>
                      <a:pt x="1860" y="154"/>
                      <a:pt x="1860" y="154"/>
                    </a:cubicBezTo>
                    <a:cubicBezTo>
                      <a:pt x="1829" y="154"/>
                      <a:pt x="1798" y="154"/>
                      <a:pt x="1798" y="154"/>
                    </a:cubicBezTo>
                    <a:cubicBezTo>
                      <a:pt x="1736" y="124"/>
                      <a:pt x="1736" y="124"/>
                      <a:pt x="1736" y="124"/>
                    </a:cubicBezTo>
                    <a:cubicBezTo>
                      <a:pt x="1798" y="93"/>
                      <a:pt x="1798" y="93"/>
                      <a:pt x="1798" y="93"/>
                    </a:cubicBezTo>
                    <a:cubicBezTo>
                      <a:pt x="1798" y="93"/>
                      <a:pt x="1829" y="62"/>
                      <a:pt x="1860" y="62"/>
                    </a:cubicBezTo>
                    <a:cubicBezTo>
                      <a:pt x="1860" y="62"/>
                      <a:pt x="1860" y="30"/>
                      <a:pt x="1829" y="30"/>
                    </a:cubicBezTo>
                    <a:lnTo>
                      <a:pt x="1829" y="62"/>
                    </a:lnTo>
                    <a:lnTo>
                      <a:pt x="1829" y="62"/>
                    </a:lnTo>
                    <a:lnTo>
                      <a:pt x="1829" y="62"/>
                    </a:lnTo>
                    <a:cubicBezTo>
                      <a:pt x="1798" y="62"/>
                      <a:pt x="1798" y="30"/>
                      <a:pt x="1798" y="30"/>
                    </a:cubicBezTo>
                    <a:cubicBezTo>
                      <a:pt x="1767" y="30"/>
                      <a:pt x="1736" y="0"/>
                      <a:pt x="1736" y="0"/>
                    </a:cubicBezTo>
                    <a:lnTo>
                      <a:pt x="1736" y="0"/>
                    </a:lnTo>
                    <a:cubicBezTo>
                      <a:pt x="1705" y="0"/>
                      <a:pt x="1705" y="30"/>
                      <a:pt x="1705" y="30"/>
                    </a:cubicBezTo>
                    <a:lnTo>
                      <a:pt x="1705" y="30"/>
                    </a:lnTo>
                    <a:cubicBezTo>
                      <a:pt x="1705" y="30"/>
                      <a:pt x="1705" y="30"/>
                      <a:pt x="1674" y="30"/>
                    </a:cubicBezTo>
                    <a:lnTo>
                      <a:pt x="1674" y="30"/>
                    </a:lnTo>
                    <a:cubicBezTo>
                      <a:pt x="1674" y="30"/>
                      <a:pt x="1643" y="0"/>
                      <a:pt x="1612" y="0"/>
                    </a:cubicBezTo>
                    <a:lnTo>
                      <a:pt x="1612" y="0"/>
                    </a:lnTo>
                    <a:lnTo>
                      <a:pt x="1612" y="0"/>
                    </a:lnTo>
                    <a:lnTo>
                      <a:pt x="1612" y="0"/>
                    </a:lnTo>
                    <a:lnTo>
                      <a:pt x="1612" y="0"/>
                    </a:lnTo>
                    <a:cubicBezTo>
                      <a:pt x="1612" y="0"/>
                      <a:pt x="1612" y="0"/>
                      <a:pt x="1581" y="0"/>
                    </a:cubicBezTo>
                    <a:cubicBezTo>
                      <a:pt x="124" y="0"/>
                      <a:pt x="124" y="0"/>
                      <a:pt x="124" y="0"/>
                    </a:cubicBezTo>
                    <a:lnTo>
                      <a:pt x="124" y="0"/>
                    </a:lnTo>
                    <a:cubicBezTo>
                      <a:pt x="124" y="0"/>
                      <a:pt x="124" y="0"/>
                      <a:pt x="124" y="30"/>
                    </a:cubicBezTo>
                    <a:lnTo>
                      <a:pt x="124" y="62"/>
                    </a:lnTo>
                    <a:lnTo>
                      <a:pt x="124" y="62"/>
                    </a:lnTo>
                    <a:cubicBezTo>
                      <a:pt x="124" y="93"/>
                      <a:pt x="124" y="93"/>
                      <a:pt x="93" y="93"/>
                    </a:cubicBezTo>
                    <a:lnTo>
                      <a:pt x="93" y="93"/>
                    </a:lnTo>
                    <a:lnTo>
                      <a:pt x="93" y="93"/>
                    </a:lnTo>
                    <a:lnTo>
                      <a:pt x="93" y="93"/>
                    </a:lnTo>
                    <a:cubicBezTo>
                      <a:pt x="62" y="93"/>
                      <a:pt x="62" y="93"/>
                      <a:pt x="62" y="62"/>
                    </a:cubicBezTo>
                    <a:lnTo>
                      <a:pt x="62" y="62"/>
                    </a:lnTo>
                    <a:cubicBezTo>
                      <a:pt x="32" y="62"/>
                      <a:pt x="32" y="30"/>
                      <a:pt x="32" y="30"/>
                    </a:cubicBezTo>
                    <a:lnTo>
                      <a:pt x="0" y="30"/>
                    </a:lnTo>
                    <a:lnTo>
                      <a:pt x="0" y="30"/>
                    </a:lnTo>
                    <a:cubicBezTo>
                      <a:pt x="32" y="30"/>
                      <a:pt x="32" y="62"/>
                      <a:pt x="32" y="62"/>
                    </a:cubicBezTo>
                    <a:lnTo>
                      <a:pt x="32" y="62"/>
                    </a:lnTo>
                    <a:cubicBezTo>
                      <a:pt x="32" y="62"/>
                      <a:pt x="32" y="62"/>
                      <a:pt x="32" y="93"/>
                    </a:cubicBezTo>
                    <a:lnTo>
                      <a:pt x="62" y="93"/>
                    </a:lnTo>
                    <a:cubicBezTo>
                      <a:pt x="62" y="124"/>
                      <a:pt x="32" y="124"/>
                      <a:pt x="32" y="124"/>
                    </a:cubicBezTo>
                    <a:lnTo>
                      <a:pt x="32" y="124"/>
                    </a:lnTo>
                    <a:cubicBezTo>
                      <a:pt x="32" y="154"/>
                      <a:pt x="32" y="186"/>
                      <a:pt x="32" y="248"/>
                    </a:cubicBezTo>
                    <a:lnTo>
                      <a:pt x="32" y="248"/>
                    </a:lnTo>
                    <a:cubicBezTo>
                      <a:pt x="32" y="278"/>
                      <a:pt x="32" y="310"/>
                      <a:pt x="32" y="310"/>
                    </a:cubicBezTo>
                    <a:cubicBezTo>
                      <a:pt x="0" y="341"/>
                      <a:pt x="0" y="341"/>
                      <a:pt x="0" y="371"/>
                    </a:cubicBezTo>
                    <a:lnTo>
                      <a:pt x="0" y="371"/>
                    </a:lnTo>
                    <a:lnTo>
                      <a:pt x="0" y="371"/>
                    </a:lnTo>
                    <a:lnTo>
                      <a:pt x="0" y="402"/>
                    </a:lnTo>
                    <a:cubicBezTo>
                      <a:pt x="32" y="434"/>
                      <a:pt x="32" y="465"/>
                      <a:pt x="32" y="465"/>
                    </a:cubicBezTo>
                    <a:cubicBezTo>
                      <a:pt x="32" y="465"/>
                      <a:pt x="32" y="495"/>
                      <a:pt x="0" y="495"/>
                    </a:cubicBezTo>
                    <a:lnTo>
                      <a:pt x="0" y="495"/>
                    </a:lnTo>
                    <a:cubicBezTo>
                      <a:pt x="32" y="495"/>
                      <a:pt x="32" y="526"/>
                      <a:pt x="32" y="526"/>
                    </a:cubicBezTo>
                    <a:cubicBezTo>
                      <a:pt x="32" y="526"/>
                      <a:pt x="32" y="526"/>
                      <a:pt x="32" y="558"/>
                    </a:cubicBezTo>
                    <a:cubicBezTo>
                      <a:pt x="62" y="558"/>
                      <a:pt x="62" y="558"/>
                      <a:pt x="62" y="589"/>
                    </a:cubicBezTo>
                    <a:cubicBezTo>
                      <a:pt x="62" y="589"/>
                      <a:pt x="32" y="589"/>
                      <a:pt x="62" y="589"/>
                    </a:cubicBezTo>
                    <a:lnTo>
                      <a:pt x="62" y="589"/>
                    </a:lnTo>
                    <a:cubicBezTo>
                      <a:pt x="62" y="619"/>
                      <a:pt x="62" y="619"/>
                      <a:pt x="62" y="619"/>
                    </a:cubicBezTo>
                    <a:cubicBezTo>
                      <a:pt x="93" y="650"/>
                      <a:pt x="93" y="650"/>
                      <a:pt x="93" y="650"/>
                    </a:cubicBezTo>
                    <a:lnTo>
                      <a:pt x="93" y="650"/>
                    </a:lnTo>
                    <a:cubicBezTo>
                      <a:pt x="124" y="650"/>
                      <a:pt x="124" y="650"/>
                      <a:pt x="124" y="650"/>
                    </a:cubicBezTo>
                    <a:lnTo>
                      <a:pt x="156" y="650"/>
                    </a:lnTo>
                    <a:lnTo>
                      <a:pt x="156" y="650"/>
                    </a:lnTo>
                    <a:lnTo>
                      <a:pt x="186" y="650"/>
                    </a:lnTo>
                    <a:cubicBezTo>
                      <a:pt x="186" y="682"/>
                      <a:pt x="186" y="682"/>
                      <a:pt x="156" y="713"/>
                    </a:cubicBezTo>
                    <a:cubicBezTo>
                      <a:pt x="156" y="713"/>
                      <a:pt x="156" y="713"/>
                      <a:pt x="156" y="743"/>
                    </a:cubicBezTo>
                    <a:cubicBezTo>
                      <a:pt x="156" y="743"/>
                      <a:pt x="156" y="743"/>
                      <a:pt x="156" y="774"/>
                    </a:cubicBezTo>
                    <a:lnTo>
                      <a:pt x="186" y="806"/>
                    </a:lnTo>
                    <a:cubicBezTo>
                      <a:pt x="217" y="837"/>
                      <a:pt x="217" y="837"/>
                      <a:pt x="217" y="867"/>
                    </a:cubicBezTo>
                    <a:lnTo>
                      <a:pt x="217" y="867"/>
                    </a:lnTo>
                    <a:cubicBezTo>
                      <a:pt x="248" y="867"/>
                      <a:pt x="248" y="867"/>
                      <a:pt x="280" y="867"/>
                    </a:cubicBezTo>
                    <a:lnTo>
                      <a:pt x="280" y="867"/>
                    </a:lnTo>
                    <a:lnTo>
                      <a:pt x="310" y="898"/>
                    </a:lnTo>
                    <a:lnTo>
                      <a:pt x="310" y="898"/>
                    </a:lnTo>
                    <a:cubicBezTo>
                      <a:pt x="341" y="898"/>
                      <a:pt x="341" y="898"/>
                      <a:pt x="372" y="930"/>
                    </a:cubicBezTo>
                    <a:cubicBezTo>
                      <a:pt x="372" y="930"/>
                      <a:pt x="372" y="961"/>
                      <a:pt x="404" y="961"/>
                    </a:cubicBezTo>
                    <a:cubicBezTo>
                      <a:pt x="404" y="961"/>
                      <a:pt x="404" y="961"/>
                      <a:pt x="404" y="991"/>
                    </a:cubicBezTo>
                    <a:lnTo>
                      <a:pt x="404" y="991"/>
                    </a:lnTo>
                    <a:cubicBezTo>
                      <a:pt x="434" y="991"/>
                      <a:pt x="434" y="991"/>
                      <a:pt x="465" y="991"/>
                    </a:cubicBezTo>
                    <a:lnTo>
                      <a:pt x="465" y="991"/>
                    </a:lnTo>
                    <a:cubicBezTo>
                      <a:pt x="465" y="991"/>
                      <a:pt x="496" y="991"/>
                      <a:pt x="496" y="961"/>
                    </a:cubicBezTo>
                    <a:lnTo>
                      <a:pt x="496" y="961"/>
                    </a:lnTo>
                    <a:lnTo>
                      <a:pt x="496" y="961"/>
                    </a:lnTo>
                    <a:lnTo>
                      <a:pt x="496" y="961"/>
                    </a:lnTo>
                    <a:cubicBezTo>
                      <a:pt x="528" y="961"/>
                      <a:pt x="528" y="991"/>
                      <a:pt x="528" y="991"/>
                    </a:cubicBezTo>
                    <a:lnTo>
                      <a:pt x="528" y="991"/>
                    </a:lnTo>
                    <a:cubicBezTo>
                      <a:pt x="558" y="991"/>
                      <a:pt x="558" y="991"/>
                      <a:pt x="558" y="991"/>
                    </a:cubicBezTo>
                    <a:lnTo>
                      <a:pt x="558" y="991"/>
                    </a:lnTo>
                    <a:cubicBezTo>
                      <a:pt x="558" y="991"/>
                      <a:pt x="558" y="991"/>
                      <a:pt x="589" y="991"/>
                    </a:cubicBezTo>
                    <a:cubicBezTo>
                      <a:pt x="589" y="1022"/>
                      <a:pt x="620" y="1022"/>
                      <a:pt x="652" y="1022"/>
                    </a:cubicBezTo>
                    <a:cubicBezTo>
                      <a:pt x="682" y="1054"/>
                      <a:pt x="713" y="1054"/>
                      <a:pt x="744" y="1054"/>
                    </a:cubicBezTo>
                    <a:cubicBezTo>
                      <a:pt x="744" y="1054"/>
                      <a:pt x="744" y="1085"/>
                      <a:pt x="776" y="1085"/>
                    </a:cubicBezTo>
                    <a:lnTo>
                      <a:pt x="776" y="1085"/>
                    </a:lnTo>
                    <a:cubicBezTo>
                      <a:pt x="806" y="1085"/>
                      <a:pt x="806" y="1085"/>
                      <a:pt x="837" y="1085"/>
                    </a:cubicBezTo>
                    <a:cubicBezTo>
                      <a:pt x="837" y="1085"/>
                      <a:pt x="837" y="1085"/>
                      <a:pt x="868" y="1085"/>
                    </a:cubicBezTo>
                    <a:cubicBezTo>
                      <a:pt x="837" y="1022"/>
                      <a:pt x="837" y="1022"/>
                      <a:pt x="837" y="1022"/>
                    </a:cubicBezTo>
                    <a:cubicBezTo>
                      <a:pt x="868" y="1022"/>
                      <a:pt x="868" y="1022"/>
                      <a:pt x="868" y="1022"/>
                    </a:cubicBezTo>
                    <a:lnTo>
                      <a:pt x="868" y="1022"/>
                    </a:lnTo>
                    <a:cubicBezTo>
                      <a:pt x="868" y="1022"/>
                      <a:pt x="900" y="1022"/>
                      <a:pt x="930" y="1022"/>
                    </a:cubicBezTo>
                    <a:lnTo>
                      <a:pt x="930" y="1022"/>
                    </a:lnTo>
                    <a:cubicBezTo>
                      <a:pt x="930" y="1022"/>
                      <a:pt x="930" y="1022"/>
                      <a:pt x="961" y="1022"/>
                    </a:cubicBezTo>
                    <a:cubicBezTo>
                      <a:pt x="961" y="1022"/>
                      <a:pt x="961" y="1022"/>
                      <a:pt x="992" y="1054"/>
                    </a:cubicBezTo>
                    <a:lnTo>
                      <a:pt x="1054" y="1085"/>
                    </a:lnTo>
                    <a:cubicBezTo>
                      <a:pt x="1054" y="1115"/>
                      <a:pt x="1085" y="1146"/>
                      <a:pt x="1116" y="1178"/>
                    </a:cubicBezTo>
                    <a:lnTo>
                      <a:pt x="1116" y="1178"/>
                    </a:lnTo>
                    <a:cubicBezTo>
                      <a:pt x="1116" y="1178"/>
                      <a:pt x="1116" y="1209"/>
                      <a:pt x="1147" y="1209"/>
                    </a:cubicBezTo>
                    <a:lnTo>
                      <a:pt x="1147" y="1209"/>
                    </a:lnTo>
                    <a:lnTo>
                      <a:pt x="1147" y="1209"/>
                    </a:lnTo>
                    <a:lnTo>
                      <a:pt x="1147" y="1209"/>
                    </a:lnTo>
                    <a:lnTo>
                      <a:pt x="1147" y="1209"/>
                    </a:lnTo>
                    <a:cubicBezTo>
                      <a:pt x="1178" y="1178"/>
                      <a:pt x="1178" y="1178"/>
                      <a:pt x="1209" y="1146"/>
                    </a:cubicBezTo>
                    <a:lnTo>
                      <a:pt x="1209" y="1146"/>
                    </a:lnTo>
                    <a:cubicBezTo>
                      <a:pt x="1240" y="1146"/>
                      <a:pt x="1240" y="1146"/>
                      <a:pt x="1240" y="1178"/>
                    </a:cubicBezTo>
                    <a:cubicBezTo>
                      <a:pt x="1271" y="1178"/>
                      <a:pt x="1271" y="1178"/>
                      <a:pt x="1271" y="1178"/>
                    </a:cubicBezTo>
                    <a:cubicBezTo>
                      <a:pt x="1302" y="1178"/>
                      <a:pt x="1333" y="1239"/>
                      <a:pt x="1333" y="1270"/>
                    </a:cubicBezTo>
                    <a:lnTo>
                      <a:pt x="1364" y="1302"/>
                    </a:lnTo>
                    <a:cubicBezTo>
                      <a:pt x="1395" y="1333"/>
                      <a:pt x="1395" y="1363"/>
                      <a:pt x="1395" y="1363"/>
                    </a:cubicBezTo>
                    <a:lnTo>
                      <a:pt x="1395" y="1363"/>
                    </a:lnTo>
                    <a:lnTo>
                      <a:pt x="1395" y="1363"/>
                    </a:lnTo>
                    <a:lnTo>
                      <a:pt x="1395" y="1363"/>
                    </a:lnTo>
                    <a:cubicBezTo>
                      <a:pt x="1395" y="1363"/>
                      <a:pt x="1395" y="1363"/>
                      <a:pt x="1395" y="1394"/>
                    </a:cubicBezTo>
                    <a:cubicBezTo>
                      <a:pt x="1426" y="1394"/>
                      <a:pt x="1426" y="1394"/>
                      <a:pt x="1426" y="1394"/>
                    </a:cubicBezTo>
                    <a:lnTo>
                      <a:pt x="1426" y="1394"/>
                    </a:lnTo>
                    <a:lnTo>
                      <a:pt x="1426" y="1394"/>
                    </a:lnTo>
                    <a:lnTo>
                      <a:pt x="1426" y="1394"/>
                    </a:lnTo>
                    <a:lnTo>
                      <a:pt x="1426" y="1394"/>
                    </a:lnTo>
                    <a:cubicBezTo>
                      <a:pt x="1457" y="1394"/>
                      <a:pt x="1457" y="1394"/>
                      <a:pt x="1457" y="1394"/>
                    </a:cubicBezTo>
                    <a:cubicBezTo>
                      <a:pt x="1457" y="1363"/>
                      <a:pt x="1457" y="1333"/>
                      <a:pt x="1488" y="1302"/>
                    </a:cubicBezTo>
                    <a:cubicBezTo>
                      <a:pt x="1488" y="1302"/>
                      <a:pt x="1488" y="1302"/>
                      <a:pt x="1519" y="1270"/>
                    </a:cubicBezTo>
                    <a:cubicBezTo>
                      <a:pt x="1550" y="1239"/>
                      <a:pt x="1581" y="1239"/>
                      <a:pt x="1581" y="1239"/>
                    </a:cubicBezTo>
                    <a:cubicBezTo>
                      <a:pt x="1612" y="1209"/>
                      <a:pt x="1643" y="1178"/>
                      <a:pt x="1674" y="1178"/>
                    </a:cubicBezTo>
                    <a:cubicBezTo>
                      <a:pt x="1674" y="1146"/>
                      <a:pt x="1674" y="1146"/>
                      <a:pt x="1674" y="1146"/>
                    </a:cubicBezTo>
                    <a:cubicBezTo>
                      <a:pt x="1705" y="1178"/>
                      <a:pt x="1705" y="1178"/>
                      <a:pt x="1705" y="1178"/>
                    </a:cubicBezTo>
                    <a:lnTo>
                      <a:pt x="1705" y="1178"/>
                    </a:lnTo>
                    <a:cubicBezTo>
                      <a:pt x="1891" y="1146"/>
                      <a:pt x="1891" y="1146"/>
                      <a:pt x="1891" y="1146"/>
                    </a:cubicBezTo>
                    <a:cubicBezTo>
                      <a:pt x="1891" y="1146"/>
                      <a:pt x="1953" y="1115"/>
                      <a:pt x="1984" y="1115"/>
                    </a:cubicBezTo>
                    <a:cubicBezTo>
                      <a:pt x="1984" y="1115"/>
                      <a:pt x="1984" y="1115"/>
                      <a:pt x="2015" y="1146"/>
                    </a:cubicBezTo>
                    <a:lnTo>
                      <a:pt x="2015" y="1146"/>
                    </a:lnTo>
                    <a:lnTo>
                      <a:pt x="2015" y="1146"/>
                    </a:lnTo>
                    <a:lnTo>
                      <a:pt x="2046" y="1146"/>
                    </a:lnTo>
                    <a:cubicBezTo>
                      <a:pt x="2046" y="1146"/>
                      <a:pt x="2046" y="1115"/>
                      <a:pt x="2077" y="1115"/>
                    </a:cubicBezTo>
                    <a:cubicBezTo>
                      <a:pt x="2077" y="1115"/>
                      <a:pt x="2077" y="1115"/>
                      <a:pt x="2077" y="1146"/>
                    </a:cubicBezTo>
                    <a:cubicBezTo>
                      <a:pt x="2108" y="1146"/>
                      <a:pt x="2108" y="1146"/>
                      <a:pt x="2108" y="1146"/>
                    </a:cubicBezTo>
                    <a:lnTo>
                      <a:pt x="2108" y="1146"/>
                    </a:lnTo>
                    <a:lnTo>
                      <a:pt x="2108" y="1146"/>
                    </a:lnTo>
                    <a:cubicBezTo>
                      <a:pt x="2108" y="1146"/>
                      <a:pt x="2108" y="1146"/>
                      <a:pt x="2139" y="1146"/>
                    </a:cubicBezTo>
                    <a:cubicBezTo>
                      <a:pt x="2139" y="1146"/>
                      <a:pt x="2170" y="1146"/>
                      <a:pt x="2170" y="1178"/>
                    </a:cubicBezTo>
                    <a:lnTo>
                      <a:pt x="2170" y="1178"/>
                    </a:lnTo>
                    <a:lnTo>
                      <a:pt x="2170" y="1178"/>
                    </a:lnTo>
                    <a:cubicBezTo>
                      <a:pt x="2170" y="1178"/>
                      <a:pt x="2201" y="1178"/>
                      <a:pt x="2201" y="1146"/>
                    </a:cubicBezTo>
                    <a:cubicBezTo>
                      <a:pt x="2232" y="1146"/>
                      <a:pt x="2232" y="1146"/>
                      <a:pt x="2232" y="1146"/>
                    </a:cubicBezTo>
                    <a:lnTo>
                      <a:pt x="2232" y="1146"/>
                    </a:lnTo>
                    <a:cubicBezTo>
                      <a:pt x="2232" y="1178"/>
                      <a:pt x="2294" y="1209"/>
                      <a:pt x="2294" y="1209"/>
                    </a:cubicBezTo>
                    <a:lnTo>
                      <a:pt x="2294" y="1209"/>
                    </a:lnTo>
                    <a:cubicBezTo>
                      <a:pt x="2325" y="1239"/>
                      <a:pt x="2325" y="1270"/>
                      <a:pt x="2325" y="1302"/>
                    </a:cubicBezTo>
                    <a:lnTo>
                      <a:pt x="2325" y="1302"/>
                    </a:lnTo>
                    <a:lnTo>
                      <a:pt x="2325" y="1302"/>
                    </a:lnTo>
                    <a:cubicBezTo>
                      <a:pt x="2325" y="1333"/>
                      <a:pt x="2325" y="1333"/>
                      <a:pt x="2325" y="1333"/>
                    </a:cubicBezTo>
                    <a:lnTo>
                      <a:pt x="2325" y="1333"/>
                    </a:lnTo>
                    <a:lnTo>
                      <a:pt x="2325" y="1333"/>
                    </a:lnTo>
                    <a:cubicBezTo>
                      <a:pt x="2325" y="1333"/>
                      <a:pt x="2356" y="1333"/>
                      <a:pt x="2356" y="1363"/>
                    </a:cubicBezTo>
                    <a:cubicBezTo>
                      <a:pt x="2356" y="1394"/>
                      <a:pt x="2356" y="1394"/>
                      <a:pt x="2356" y="1394"/>
                    </a:cubicBezTo>
                    <a:cubicBezTo>
                      <a:pt x="2356" y="1426"/>
                      <a:pt x="2356" y="1426"/>
                      <a:pt x="2387" y="1457"/>
                    </a:cubicBezTo>
                    <a:cubicBezTo>
                      <a:pt x="2418" y="1457"/>
                      <a:pt x="2418" y="1457"/>
                      <a:pt x="2418" y="1457"/>
                    </a:cubicBezTo>
                    <a:cubicBezTo>
                      <a:pt x="2418" y="1426"/>
                      <a:pt x="2418" y="1394"/>
                      <a:pt x="2418" y="1394"/>
                    </a:cubicBezTo>
                    <a:lnTo>
                      <a:pt x="2418" y="1363"/>
                    </a:lnTo>
                    <a:cubicBezTo>
                      <a:pt x="2387" y="1333"/>
                      <a:pt x="2387" y="1302"/>
                      <a:pt x="2387" y="1302"/>
                    </a:cubicBezTo>
                    <a:cubicBezTo>
                      <a:pt x="2387" y="1302"/>
                      <a:pt x="2387" y="1270"/>
                      <a:pt x="2387" y="1239"/>
                    </a:cubicBezTo>
                    <a:cubicBezTo>
                      <a:pt x="2356" y="1209"/>
                      <a:pt x="2356" y="1209"/>
                      <a:pt x="2356" y="1178"/>
                    </a:cubicBezTo>
                    <a:cubicBezTo>
                      <a:pt x="2325" y="1146"/>
                      <a:pt x="2356" y="1085"/>
                      <a:pt x="2356" y="1054"/>
                    </a:cubicBezTo>
                    <a:lnTo>
                      <a:pt x="2356" y="1054"/>
                    </a:lnTo>
                    <a:cubicBezTo>
                      <a:pt x="2356" y="1022"/>
                      <a:pt x="2418" y="991"/>
                      <a:pt x="2449" y="961"/>
                    </a:cubicBezTo>
                    <a:lnTo>
                      <a:pt x="2449" y="961"/>
                    </a:lnTo>
                    <a:cubicBezTo>
                      <a:pt x="2480" y="961"/>
                      <a:pt x="2480" y="930"/>
                      <a:pt x="2510" y="930"/>
                    </a:cubicBezTo>
                    <a:cubicBezTo>
                      <a:pt x="2510" y="898"/>
                      <a:pt x="2510" y="898"/>
                      <a:pt x="2542" y="898"/>
                    </a:cubicBezTo>
                    <a:cubicBezTo>
                      <a:pt x="2542" y="867"/>
                      <a:pt x="2573" y="867"/>
                      <a:pt x="2604" y="867"/>
                    </a:cubicBezTo>
                    <a:cubicBezTo>
                      <a:pt x="2604" y="867"/>
                      <a:pt x="2604" y="867"/>
                      <a:pt x="2604" y="837"/>
                    </a:cubicBezTo>
                    <a:lnTo>
                      <a:pt x="2604" y="837"/>
                    </a:lnTo>
                    <a:lnTo>
                      <a:pt x="2604" y="837"/>
                    </a:lnTo>
                    <a:cubicBezTo>
                      <a:pt x="2604" y="806"/>
                      <a:pt x="2604" y="806"/>
                      <a:pt x="2604" y="806"/>
                    </a:cubicBezTo>
                    <a:lnTo>
                      <a:pt x="2604" y="806"/>
                    </a:lnTo>
                    <a:cubicBezTo>
                      <a:pt x="2604" y="774"/>
                      <a:pt x="2604" y="774"/>
                      <a:pt x="2635" y="743"/>
                    </a:cubicBezTo>
                    <a:cubicBezTo>
                      <a:pt x="2635" y="743"/>
                      <a:pt x="2635" y="743"/>
                      <a:pt x="2604" y="743"/>
                    </a:cubicBezTo>
                    <a:lnTo>
                      <a:pt x="2604" y="743"/>
                    </a:lnTo>
                    <a:lnTo>
                      <a:pt x="2573" y="713"/>
                    </a:lnTo>
                    <a:cubicBezTo>
                      <a:pt x="2573" y="682"/>
                      <a:pt x="2604" y="682"/>
                      <a:pt x="2604" y="682"/>
                    </a:cubicBezTo>
                    <a:lnTo>
                      <a:pt x="2604" y="682"/>
                    </a:lnTo>
                    <a:cubicBezTo>
                      <a:pt x="2573" y="650"/>
                      <a:pt x="2573" y="619"/>
                      <a:pt x="2573" y="619"/>
                    </a:cubicBezTo>
                    <a:lnTo>
                      <a:pt x="2573" y="619"/>
                    </a:lnTo>
                    <a:cubicBezTo>
                      <a:pt x="2573" y="589"/>
                      <a:pt x="2604" y="589"/>
                      <a:pt x="2604" y="589"/>
                    </a:cubicBezTo>
                    <a:lnTo>
                      <a:pt x="2604" y="589"/>
                    </a:lnTo>
                    <a:cubicBezTo>
                      <a:pt x="2604" y="589"/>
                      <a:pt x="2604" y="558"/>
                      <a:pt x="2635" y="558"/>
                    </a:cubicBezTo>
                    <a:lnTo>
                      <a:pt x="2666" y="526"/>
                    </a:lnTo>
                    <a:lnTo>
                      <a:pt x="2666" y="526"/>
                    </a:lnTo>
                    <a:lnTo>
                      <a:pt x="2666" y="526"/>
                    </a:lnTo>
                    <a:cubicBezTo>
                      <a:pt x="2697" y="495"/>
                      <a:pt x="2697" y="495"/>
                      <a:pt x="2727" y="495"/>
                    </a:cubicBezTo>
                    <a:cubicBezTo>
                      <a:pt x="2727" y="495"/>
                      <a:pt x="2727" y="495"/>
                      <a:pt x="2727" y="526"/>
                    </a:cubicBezTo>
                    <a:cubicBezTo>
                      <a:pt x="2759" y="526"/>
                      <a:pt x="2759" y="526"/>
                      <a:pt x="2759" y="526"/>
                    </a:cubicBezTo>
                    <a:lnTo>
                      <a:pt x="2759" y="526"/>
                    </a:lnTo>
                    <a:lnTo>
                      <a:pt x="2759" y="526"/>
                    </a:lnTo>
                    <a:lnTo>
                      <a:pt x="2759" y="526"/>
                    </a:lnTo>
                    <a:lnTo>
                      <a:pt x="2759" y="526"/>
                    </a:lnTo>
                    <a:cubicBezTo>
                      <a:pt x="2759" y="526"/>
                      <a:pt x="2727" y="495"/>
                      <a:pt x="2759" y="495"/>
                    </a:cubicBezTo>
                    <a:cubicBezTo>
                      <a:pt x="2759" y="465"/>
                      <a:pt x="2759" y="465"/>
                      <a:pt x="2759" y="465"/>
                    </a:cubicBezTo>
                    <a:lnTo>
                      <a:pt x="2790" y="465"/>
                    </a:lnTo>
                    <a:lnTo>
                      <a:pt x="2790" y="465"/>
                    </a:lnTo>
                    <a:lnTo>
                      <a:pt x="2790" y="434"/>
                    </a:lnTo>
                    <a:cubicBezTo>
                      <a:pt x="2821" y="434"/>
                      <a:pt x="2821" y="434"/>
                      <a:pt x="2883" y="434"/>
                    </a:cubicBezTo>
                    <a:cubicBezTo>
                      <a:pt x="2914" y="434"/>
                      <a:pt x="2914" y="434"/>
                      <a:pt x="2914" y="434"/>
                    </a:cubicBezTo>
                    <a:cubicBezTo>
                      <a:pt x="2914" y="434"/>
                      <a:pt x="2914" y="434"/>
                      <a:pt x="2914" y="402"/>
                    </a:cubicBezTo>
                    <a:lnTo>
                      <a:pt x="2914" y="402"/>
                    </a:lnTo>
                    <a:lnTo>
                      <a:pt x="2914" y="371"/>
                    </a:lnTo>
                    <a:cubicBezTo>
                      <a:pt x="2914" y="341"/>
                      <a:pt x="2914" y="341"/>
                      <a:pt x="2914" y="341"/>
                    </a:cubicBezTo>
                    <a:cubicBezTo>
                      <a:pt x="2945" y="310"/>
                      <a:pt x="2945" y="310"/>
                      <a:pt x="2975" y="278"/>
                    </a:cubicBezTo>
                    <a:lnTo>
                      <a:pt x="2975" y="278"/>
                    </a:lnTo>
                    <a:cubicBezTo>
                      <a:pt x="3007" y="278"/>
                      <a:pt x="3007" y="278"/>
                      <a:pt x="3007" y="278"/>
                    </a:cubicBezTo>
                    <a:cubicBezTo>
                      <a:pt x="3007" y="278"/>
                      <a:pt x="3038" y="278"/>
                      <a:pt x="3038" y="248"/>
                    </a:cubicBezTo>
                    <a:lnTo>
                      <a:pt x="3038" y="248"/>
                    </a:lnTo>
                    <a:cubicBezTo>
                      <a:pt x="3038" y="248"/>
                      <a:pt x="3038" y="217"/>
                      <a:pt x="3069" y="217"/>
                    </a:cubicBezTo>
                    <a:cubicBezTo>
                      <a:pt x="3069" y="217"/>
                      <a:pt x="3069" y="217"/>
                      <a:pt x="3099" y="217"/>
                    </a:cubicBezTo>
                    <a:lnTo>
                      <a:pt x="3099" y="248"/>
                    </a:lnTo>
                    <a:lnTo>
                      <a:pt x="3099" y="248"/>
                    </a:lnTo>
                    <a:cubicBezTo>
                      <a:pt x="3099" y="217"/>
                      <a:pt x="3099" y="217"/>
                      <a:pt x="3131" y="217"/>
                    </a:cubicBezTo>
                    <a:lnTo>
                      <a:pt x="3131" y="217"/>
                    </a:lnTo>
                    <a:lnTo>
                      <a:pt x="3131" y="217"/>
                    </a:lnTo>
                    <a:cubicBezTo>
                      <a:pt x="3131" y="217"/>
                      <a:pt x="3131" y="217"/>
                      <a:pt x="3099" y="217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58" name="Freeform 214"/>
              <p:cNvSpPr>
                <a:spLocks noChangeArrowheads="1"/>
              </p:cNvSpPr>
              <p:nvPr/>
            </p:nvSpPr>
            <p:spPr bwMode="auto">
              <a:xfrm>
                <a:off x="1939925" y="2327275"/>
                <a:ext cx="55563" cy="66675"/>
              </a:xfrm>
              <a:custGeom>
                <a:avLst/>
                <a:gdLst>
                  <a:gd name="T0" fmla="*/ 124 w 156"/>
                  <a:gd name="T1" fmla="*/ 0 h 187"/>
                  <a:gd name="T2" fmla="*/ 124 w 156"/>
                  <a:gd name="T3" fmla="*/ 0 h 187"/>
                  <a:gd name="T4" fmla="*/ 93 w 156"/>
                  <a:gd name="T5" fmla="*/ 0 h 187"/>
                  <a:gd name="T6" fmla="*/ 93 w 156"/>
                  <a:gd name="T7" fmla="*/ 0 h 187"/>
                  <a:gd name="T8" fmla="*/ 93 w 156"/>
                  <a:gd name="T9" fmla="*/ 0 h 187"/>
                  <a:gd name="T10" fmla="*/ 31 w 156"/>
                  <a:gd name="T11" fmla="*/ 31 h 187"/>
                  <a:gd name="T12" fmla="*/ 31 w 156"/>
                  <a:gd name="T13" fmla="*/ 31 h 187"/>
                  <a:gd name="T14" fmla="*/ 31 w 156"/>
                  <a:gd name="T15" fmla="*/ 31 h 187"/>
                  <a:gd name="T16" fmla="*/ 0 w 156"/>
                  <a:gd name="T17" fmla="*/ 94 h 187"/>
                  <a:gd name="T18" fmla="*/ 0 w 156"/>
                  <a:gd name="T19" fmla="*/ 94 h 187"/>
                  <a:gd name="T20" fmla="*/ 0 w 156"/>
                  <a:gd name="T21" fmla="*/ 124 h 187"/>
                  <a:gd name="T22" fmla="*/ 31 w 156"/>
                  <a:gd name="T23" fmla="*/ 155 h 187"/>
                  <a:gd name="T24" fmla="*/ 62 w 156"/>
                  <a:gd name="T25" fmla="*/ 155 h 187"/>
                  <a:gd name="T26" fmla="*/ 93 w 156"/>
                  <a:gd name="T27" fmla="*/ 155 h 187"/>
                  <a:gd name="T28" fmla="*/ 124 w 156"/>
                  <a:gd name="T29" fmla="*/ 155 h 187"/>
                  <a:gd name="T30" fmla="*/ 124 w 156"/>
                  <a:gd name="T31" fmla="*/ 155 h 187"/>
                  <a:gd name="T32" fmla="*/ 124 w 156"/>
                  <a:gd name="T33" fmla="*/ 155 h 187"/>
                  <a:gd name="T34" fmla="*/ 155 w 156"/>
                  <a:gd name="T35" fmla="*/ 186 h 187"/>
                  <a:gd name="T36" fmla="*/ 155 w 156"/>
                  <a:gd name="T37" fmla="*/ 155 h 187"/>
                  <a:gd name="T38" fmla="*/ 155 w 156"/>
                  <a:gd name="T39" fmla="*/ 62 h 187"/>
                  <a:gd name="T40" fmla="*/ 155 w 156"/>
                  <a:gd name="T41" fmla="*/ 62 h 187"/>
                  <a:gd name="T42" fmla="*/ 155 w 156"/>
                  <a:gd name="T43" fmla="*/ 0 h 187"/>
                  <a:gd name="T44" fmla="*/ 155 w 156"/>
                  <a:gd name="T45" fmla="*/ 0 h 187"/>
                  <a:gd name="T46" fmla="*/ 124 w 156"/>
                  <a:gd name="T47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56" h="187">
                    <a:moveTo>
                      <a:pt x="124" y="0"/>
                    </a:moveTo>
                    <a:lnTo>
                      <a:pt x="124" y="0"/>
                    </a:lnTo>
                    <a:lnTo>
                      <a:pt x="93" y="0"/>
                    </a:lnTo>
                    <a:lnTo>
                      <a:pt x="93" y="0"/>
                    </a:lnTo>
                    <a:lnTo>
                      <a:pt x="93" y="0"/>
                    </a:lnTo>
                    <a:cubicBezTo>
                      <a:pt x="62" y="31"/>
                      <a:pt x="62" y="31"/>
                      <a:pt x="31" y="31"/>
                    </a:cubicBezTo>
                    <a:lnTo>
                      <a:pt x="31" y="31"/>
                    </a:lnTo>
                    <a:lnTo>
                      <a:pt x="31" y="31"/>
                    </a:lnTo>
                    <a:cubicBezTo>
                      <a:pt x="31" y="62"/>
                      <a:pt x="31" y="62"/>
                      <a:pt x="0" y="94"/>
                    </a:cubicBezTo>
                    <a:lnTo>
                      <a:pt x="0" y="94"/>
                    </a:lnTo>
                    <a:cubicBezTo>
                      <a:pt x="0" y="94"/>
                      <a:pt x="0" y="94"/>
                      <a:pt x="0" y="124"/>
                    </a:cubicBezTo>
                    <a:cubicBezTo>
                      <a:pt x="31" y="124"/>
                      <a:pt x="31" y="155"/>
                      <a:pt x="31" y="155"/>
                    </a:cubicBezTo>
                    <a:cubicBezTo>
                      <a:pt x="62" y="155"/>
                      <a:pt x="62" y="155"/>
                      <a:pt x="62" y="155"/>
                    </a:cubicBezTo>
                    <a:lnTo>
                      <a:pt x="93" y="155"/>
                    </a:lnTo>
                    <a:cubicBezTo>
                      <a:pt x="93" y="155"/>
                      <a:pt x="93" y="155"/>
                      <a:pt x="124" y="155"/>
                    </a:cubicBezTo>
                    <a:lnTo>
                      <a:pt x="124" y="155"/>
                    </a:lnTo>
                    <a:lnTo>
                      <a:pt x="124" y="155"/>
                    </a:lnTo>
                    <a:cubicBezTo>
                      <a:pt x="124" y="155"/>
                      <a:pt x="155" y="155"/>
                      <a:pt x="155" y="186"/>
                    </a:cubicBezTo>
                    <a:cubicBezTo>
                      <a:pt x="155" y="155"/>
                      <a:pt x="155" y="155"/>
                      <a:pt x="155" y="155"/>
                    </a:cubicBezTo>
                    <a:cubicBezTo>
                      <a:pt x="155" y="124"/>
                      <a:pt x="155" y="94"/>
                      <a:pt x="155" y="62"/>
                    </a:cubicBezTo>
                    <a:lnTo>
                      <a:pt x="155" y="62"/>
                    </a:lnTo>
                    <a:cubicBezTo>
                      <a:pt x="155" y="31"/>
                      <a:pt x="155" y="31"/>
                      <a:pt x="155" y="0"/>
                    </a:cubicBezTo>
                    <a:lnTo>
                      <a:pt x="155" y="0"/>
                    </a:lnTo>
                    <a:cubicBezTo>
                      <a:pt x="155" y="0"/>
                      <a:pt x="155" y="0"/>
                      <a:pt x="124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59" name="Freeform 215"/>
              <p:cNvSpPr>
                <a:spLocks noChangeArrowheads="1"/>
              </p:cNvSpPr>
              <p:nvPr/>
            </p:nvSpPr>
            <p:spPr bwMode="auto">
              <a:xfrm>
                <a:off x="1414463" y="1925638"/>
                <a:ext cx="514350" cy="368300"/>
              </a:xfrm>
              <a:custGeom>
                <a:avLst/>
                <a:gdLst>
                  <a:gd name="T0" fmla="*/ 775 w 1427"/>
                  <a:gd name="T1" fmla="*/ 341 h 1023"/>
                  <a:gd name="T2" fmla="*/ 713 w 1427"/>
                  <a:gd name="T3" fmla="*/ 309 h 1023"/>
                  <a:gd name="T4" fmla="*/ 713 w 1427"/>
                  <a:gd name="T5" fmla="*/ 278 h 1023"/>
                  <a:gd name="T6" fmla="*/ 682 w 1427"/>
                  <a:gd name="T7" fmla="*/ 217 h 1023"/>
                  <a:gd name="T8" fmla="*/ 589 w 1427"/>
                  <a:gd name="T9" fmla="*/ 124 h 1023"/>
                  <a:gd name="T10" fmla="*/ 589 w 1427"/>
                  <a:gd name="T11" fmla="*/ 124 h 1023"/>
                  <a:gd name="T12" fmla="*/ 527 w 1427"/>
                  <a:gd name="T13" fmla="*/ 185 h 1023"/>
                  <a:gd name="T14" fmla="*/ 527 w 1427"/>
                  <a:gd name="T15" fmla="*/ 185 h 1023"/>
                  <a:gd name="T16" fmla="*/ 434 w 1427"/>
                  <a:gd name="T17" fmla="*/ 93 h 1023"/>
                  <a:gd name="T18" fmla="*/ 341 w 1427"/>
                  <a:gd name="T19" fmla="*/ 0 h 1023"/>
                  <a:gd name="T20" fmla="*/ 280 w 1427"/>
                  <a:gd name="T21" fmla="*/ 0 h 1023"/>
                  <a:gd name="T22" fmla="*/ 156 w 1427"/>
                  <a:gd name="T23" fmla="*/ 30 h 1023"/>
                  <a:gd name="T24" fmla="*/ 32 w 1427"/>
                  <a:gd name="T25" fmla="*/ 61 h 1023"/>
                  <a:gd name="T26" fmla="*/ 32 w 1427"/>
                  <a:gd name="T27" fmla="*/ 124 h 1023"/>
                  <a:gd name="T28" fmla="*/ 124 w 1427"/>
                  <a:gd name="T29" fmla="*/ 217 h 1023"/>
                  <a:gd name="T30" fmla="*/ 156 w 1427"/>
                  <a:gd name="T31" fmla="*/ 217 h 1023"/>
                  <a:gd name="T32" fmla="*/ 186 w 1427"/>
                  <a:gd name="T33" fmla="*/ 278 h 1023"/>
                  <a:gd name="T34" fmla="*/ 217 w 1427"/>
                  <a:gd name="T35" fmla="*/ 372 h 1023"/>
                  <a:gd name="T36" fmla="*/ 248 w 1427"/>
                  <a:gd name="T37" fmla="*/ 372 h 1023"/>
                  <a:gd name="T38" fmla="*/ 341 w 1427"/>
                  <a:gd name="T39" fmla="*/ 465 h 1023"/>
                  <a:gd name="T40" fmla="*/ 434 w 1427"/>
                  <a:gd name="T41" fmla="*/ 681 h 1023"/>
                  <a:gd name="T42" fmla="*/ 434 w 1427"/>
                  <a:gd name="T43" fmla="*/ 681 h 1023"/>
                  <a:gd name="T44" fmla="*/ 465 w 1427"/>
                  <a:gd name="T45" fmla="*/ 743 h 1023"/>
                  <a:gd name="T46" fmla="*/ 558 w 1427"/>
                  <a:gd name="T47" fmla="*/ 837 h 1023"/>
                  <a:gd name="T48" fmla="*/ 620 w 1427"/>
                  <a:gd name="T49" fmla="*/ 837 h 1023"/>
                  <a:gd name="T50" fmla="*/ 682 w 1427"/>
                  <a:gd name="T51" fmla="*/ 898 h 1023"/>
                  <a:gd name="T52" fmla="*/ 806 w 1427"/>
                  <a:gd name="T53" fmla="*/ 929 h 1023"/>
                  <a:gd name="T54" fmla="*/ 899 w 1427"/>
                  <a:gd name="T55" fmla="*/ 991 h 1023"/>
                  <a:gd name="T56" fmla="*/ 930 w 1427"/>
                  <a:gd name="T57" fmla="*/ 991 h 1023"/>
                  <a:gd name="T58" fmla="*/ 992 w 1427"/>
                  <a:gd name="T59" fmla="*/ 929 h 1023"/>
                  <a:gd name="T60" fmla="*/ 1116 w 1427"/>
                  <a:gd name="T61" fmla="*/ 1022 h 1023"/>
                  <a:gd name="T62" fmla="*/ 1178 w 1427"/>
                  <a:gd name="T63" fmla="*/ 961 h 1023"/>
                  <a:gd name="T64" fmla="*/ 1209 w 1427"/>
                  <a:gd name="T65" fmla="*/ 961 h 1023"/>
                  <a:gd name="T66" fmla="*/ 1178 w 1427"/>
                  <a:gd name="T67" fmla="*/ 929 h 1023"/>
                  <a:gd name="T68" fmla="*/ 1178 w 1427"/>
                  <a:gd name="T69" fmla="*/ 867 h 1023"/>
                  <a:gd name="T70" fmla="*/ 1302 w 1427"/>
                  <a:gd name="T71" fmla="*/ 774 h 1023"/>
                  <a:gd name="T72" fmla="*/ 1364 w 1427"/>
                  <a:gd name="T73" fmla="*/ 805 h 1023"/>
                  <a:gd name="T74" fmla="*/ 1364 w 1427"/>
                  <a:gd name="T75" fmla="*/ 774 h 1023"/>
                  <a:gd name="T76" fmla="*/ 1364 w 1427"/>
                  <a:gd name="T77" fmla="*/ 743 h 1023"/>
                  <a:gd name="T78" fmla="*/ 1426 w 1427"/>
                  <a:gd name="T79" fmla="*/ 681 h 1023"/>
                  <a:gd name="T80" fmla="*/ 1395 w 1427"/>
                  <a:gd name="T81" fmla="*/ 650 h 1023"/>
                  <a:gd name="T82" fmla="*/ 1364 w 1427"/>
                  <a:gd name="T83" fmla="*/ 650 h 1023"/>
                  <a:gd name="T84" fmla="*/ 1271 w 1427"/>
                  <a:gd name="T85" fmla="*/ 713 h 1023"/>
                  <a:gd name="T86" fmla="*/ 1209 w 1427"/>
                  <a:gd name="T87" fmla="*/ 837 h 1023"/>
                  <a:gd name="T88" fmla="*/ 1147 w 1427"/>
                  <a:gd name="T89" fmla="*/ 837 h 1023"/>
                  <a:gd name="T90" fmla="*/ 1023 w 1427"/>
                  <a:gd name="T91" fmla="*/ 867 h 1023"/>
                  <a:gd name="T92" fmla="*/ 961 w 1427"/>
                  <a:gd name="T93" fmla="*/ 837 h 1023"/>
                  <a:gd name="T94" fmla="*/ 899 w 1427"/>
                  <a:gd name="T95" fmla="*/ 805 h 1023"/>
                  <a:gd name="T96" fmla="*/ 868 w 1427"/>
                  <a:gd name="T97" fmla="*/ 743 h 1023"/>
                  <a:gd name="T98" fmla="*/ 806 w 1427"/>
                  <a:gd name="T99" fmla="*/ 526 h 1023"/>
                  <a:gd name="T100" fmla="*/ 806 w 1427"/>
                  <a:gd name="T101" fmla="*/ 372 h 10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427" h="1023">
                    <a:moveTo>
                      <a:pt x="806" y="372"/>
                    </a:moveTo>
                    <a:lnTo>
                      <a:pt x="806" y="372"/>
                    </a:lnTo>
                    <a:cubicBezTo>
                      <a:pt x="806" y="372"/>
                      <a:pt x="775" y="372"/>
                      <a:pt x="775" y="341"/>
                    </a:cubicBezTo>
                    <a:lnTo>
                      <a:pt x="775" y="341"/>
                    </a:lnTo>
                    <a:lnTo>
                      <a:pt x="744" y="341"/>
                    </a:lnTo>
                    <a:cubicBezTo>
                      <a:pt x="744" y="341"/>
                      <a:pt x="744" y="309"/>
                      <a:pt x="713" y="309"/>
                    </a:cubicBezTo>
                    <a:lnTo>
                      <a:pt x="713" y="309"/>
                    </a:lnTo>
                    <a:cubicBezTo>
                      <a:pt x="713" y="309"/>
                      <a:pt x="713" y="309"/>
                      <a:pt x="713" y="278"/>
                    </a:cubicBezTo>
                    <a:lnTo>
                      <a:pt x="713" y="278"/>
                    </a:lnTo>
                    <a:lnTo>
                      <a:pt x="713" y="278"/>
                    </a:lnTo>
                    <a:lnTo>
                      <a:pt x="713" y="278"/>
                    </a:lnTo>
                    <a:cubicBezTo>
                      <a:pt x="713" y="248"/>
                      <a:pt x="682" y="248"/>
                      <a:pt x="682" y="217"/>
                    </a:cubicBezTo>
                    <a:cubicBezTo>
                      <a:pt x="651" y="185"/>
                      <a:pt x="620" y="154"/>
                      <a:pt x="620" y="124"/>
                    </a:cubicBezTo>
                    <a:lnTo>
                      <a:pt x="620" y="124"/>
                    </a:lnTo>
                    <a:cubicBezTo>
                      <a:pt x="620" y="124"/>
                      <a:pt x="620" y="124"/>
                      <a:pt x="589" y="124"/>
                    </a:cubicBezTo>
                    <a:lnTo>
                      <a:pt x="589" y="124"/>
                    </a:lnTo>
                    <a:lnTo>
                      <a:pt x="589" y="124"/>
                    </a:lnTo>
                    <a:lnTo>
                      <a:pt x="589" y="124"/>
                    </a:lnTo>
                    <a:cubicBezTo>
                      <a:pt x="589" y="154"/>
                      <a:pt x="589" y="154"/>
                      <a:pt x="589" y="154"/>
                    </a:cubicBezTo>
                    <a:cubicBezTo>
                      <a:pt x="558" y="154"/>
                      <a:pt x="558" y="185"/>
                      <a:pt x="527" y="185"/>
                    </a:cubicBezTo>
                    <a:lnTo>
                      <a:pt x="527" y="185"/>
                    </a:lnTo>
                    <a:lnTo>
                      <a:pt x="527" y="185"/>
                    </a:lnTo>
                    <a:lnTo>
                      <a:pt x="527" y="185"/>
                    </a:lnTo>
                    <a:lnTo>
                      <a:pt x="527" y="185"/>
                    </a:lnTo>
                    <a:cubicBezTo>
                      <a:pt x="496" y="185"/>
                      <a:pt x="496" y="185"/>
                      <a:pt x="496" y="185"/>
                    </a:cubicBezTo>
                    <a:cubicBezTo>
                      <a:pt x="465" y="154"/>
                      <a:pt x="434" y="124"/>
                      <a:pt x="434" y="93"/>
                    </a:cubicBezTo>
                    <a:lnTo>
                      <a:pt x="434" y="93"/>
                    </a:lnTo>
                    <a:lnTo>
                      <a:pt x="403" y="61"/>
                    </a:lnTo>
                    <a:cubicBezTo>
                      <a:pt x="403" y="30"/>
                      <a:pt x="341" y="0"/>
                      <a:pt x="341" y="0"/>
                    </a:cubicBezTo>
                    <a:lnTo>
                      <a:pt x="341" y="0"/>
                    </a:lnTo>
                    <a:cubicBezTo>
                      <a:pt x="310" y="0"/>
                      <a:pt x="310" y="0"/>
                      <a:pt x="310" y="0"/>
                    </a:cubicBezTo>
                    <a:lnTo>
                      <a:pt x="310" y="0"/>
                    </a:lnTo>
                    <a:lnTo>
                      <a:pt x="280" y="0"/>
                    </a:lnTo>
                    <a:cubicBezTo>
                      <a:pt x="280" y="30"/>
                      <a:pt x="280" y="30"/>
                      <a:pt x="280" y="30"/>
                    </a:cubicBezTo>
                    <a:cubicBezTo>
                      <a:pt x="248" y="30"/>
                      <a:pt x="248" y="30"/>
                      <a:pt x="248" y="30"/>
                    </a:cubicBezTo>
                    <a:cubicBezTo>
                      <a:pt x="248" y="30"/>
                      <a:pt x="217" y="30"/>
                      <a:pt x="156" y="30"/>
                    </a:cubicBezTo>
                    <a:cubicBezTo>
                      <a:pt x="124" y="30"/>
                      <a:pt x="93" y="30"/>
                      <a:pt x="93" y="30"/>
                    </a:cubicBezTo>
                    <a:cubicBezTo>
                      <a:pt x="93" y="30"/>
                      <a:pt x="32" y="0"/>
                      <a:pt x="0" y="0"/>
                    </a:cubicBezTo>
                    <a:cubicBezTo>
                      <a:pt x="32" y="30"/>
                      <a:pt x="32" y="30"/>
                      <a:pt x="32" y="61"/>
                    </a:cubicBezTo>
                    <a:lnTo>
                      <a:pt x="32" y="61"/>
                    </a:lnTo>
                    <a:cubicBezTo>
                      <a:pt x="32" y="93"/>
                      <a:pt x="32" y="93"/>
                      <a:pt x="32" y="93"/>
                    </a:cubicBezTo>
                    <a:cubicBezTo>
                      <a:pt x="32" y="93"/>
                      <a:pt x="32" y="93"/>
                      <a:pt x="32" y="124"/>
                    </a:cubicBezTo>
                    <a:cubicBezTo>
                      <a:pt x="62" y="124"/>
                      <a:pt x="62" y="154"/>
                      <a:pt x="93" y="185"/>
                    </a:cubicBezTo>
                    <a:cubicBezTo>
                      <a:pt x="93" y="185"/>
                      <a:pt x="93" y="185"/>
                      <a:pt x="124" y="185"/>
                    </a:cubicBezTo>
                    <a:cubicBezTo>
                      <a:pt x="124" y="217"/>
                      <a:pt x="124" y="217"/>
                      <a:pt x="124" y="217"/>
                    </a:cubicBezTo>
                    <a:cubicBezTo>
                      <a:pt x="124" y="217"/>
                      <a:pt x="124" y="217"/>
                      <a:pt x="124" y="185"/>
                    </a:cubicBezTo>
                    <a:lnTo>
                      <a:pt x="124" y="185"/>
                    </a:lnTo>
                    <a:cubicBezTo>
                      <a:pt x="124" y="185"/>
                      <a:pt x="156" y="185"/>
                      <a:pt x="156" y="217"/>
                    </a:cubicBezTo>
                    <a:lnTo>
                      <a:pt x="156" y="248"/>
                    </a:lnTo>
                    <a:cubicBezTo>
                      <a:pt x="156" y="248"/>
                      <a:pt x="156" y="248"/>
                      <a:pt x="156" y="278"/>
                    </a:cubicBezTo>
                    <a:lnTo>
                      <a:pt x="186" y="278"/>
                    </a:lnTo>
                    <a:lnTo>
                      <a:pt x="217" y="278"/>
                    </a:lnTo>
                    <a:lnTo>
                      <a:pt x="248" y="309"/>
                    </a:lnTo>
                    <a:cubicBezTo>
                      <a:pt x="248" y="341"/>
                      <a:pt x="248" y="341"/>
                      <a:pt x="217" y="372"/>
                    </a:cubicBezTo>
                    <a:lnTo>
                      <a:pt x="217" y="372"/>
                    </a:lnTo>
                    <a:lnTo>
                      <a:pt x="217" y="372"/>
                    </a:lnTo>
                    <a:lnTo>
                      <a:pt x="248" y="372"/>
                    </a:lnTo>
                    <a:lnTo>
                      <a:pt x="248" y="372"/>
                    </a:lnTo>
                    <a:cubicBezTo>
                      <a:pt x="280" y="372"/>
                      <a:pt x="310" y="402"/>
                      <a:pt x="310" y="433"/>
                    </a:cubicBezTo>
                    <a:cubicBezTo>
                      <a:pt x="310" y="433"/>
                      <a:pt x="310" y="433"/>
                      <a:pt x="341" y="465"/>
                    </a:cubicBezTo>
                    <a:lnTo>
                      <a:pt x="341" y="465"/>
                    </a:lnTo>
                    <a:cubicBezTo>
                      <a:pt x="372" y="495"/>
                      <a:pt x="434" y="589"/>
                      <a:pt x="434" y="589"/>
                    </a:cubicBezTo>
                    <a:cubicBezTo>
                      <a:pt x="465" y="619"/>
                      <a:pt x="465" y="650"/>
                      <a:pt x="434" y="681"/>
                    </a:cubicBezTo>
                    <a:lnTo>
                      <a:pt x="434" y="681"/>
                    </a:lnTo>
                    <a:lnTo>
                      <a:pt x="434" y="681"/>
                    </a:lnTo>
                    <a:lnTo>
                      <a:pt x="434" y="681"/>
                    </a:lnTo>
                    <a:lnTo>
                      <a:pt x="434" y="713"/>
                    </a:lnTo>
                    <a:lnTo>
                      <a:pt x="434" y="713"/>
                    </a:lnTo>
                    <a:cubicBezTo>
                      <a:pt x="434" y="743"/>
                      <a:pt x="434" y="743"/>
                      <a:pt x="465" y="743"/>
                    </a:cubicBezTo>
                    <a:cubicBezTo>
                      <a:pt x="465" y="743"/>
                      <a:pt x="465" y="743"/>
                      <a:pt x="465" y="774"/>
                    </a:cubicBezTo>
                    <a:cubicBezTo>
                      <a:pt x="465" y="774"/>
                      <a:pt x="465" y="774"/>
                      <a:pt x="496" y="774"/>
                    </a:cubicBezTo>
                    <a:cubicBezTo>
                      <a:pt x="496" y="774"/>
                      <a:pt x="527" y="805"/>
                      <a:pt x="558" y="837"/>
                    </a:cubicBezTo>
                    <a:lnTo>
                      <a:pt x="558" y="837"/>
                    </a:lnTo>
                    <a:lnTo>
                      <a:pt x="589" y="837"/>
                    </a:lnTo>
                    <a:cubicBezTo>
                      <a:pt x="589" y="837"/>
                      <a:pt x="589" y="837"/>
                      <a:pt x="620" y="837"/>
                    </a:cubicBezTo>
                    <a:cubicBezTo>
                      <a:pt x="651" y="867"/>
                      <a:pt x="651" y="867"/>
                      <a:pt x="651" y="867"/>
                    </a:cubicBezTo>
                    <a:lnTo>
                      <a:pt x="651" y="867"/>
                    </a:lnTo>
                    <a:cubicBezTo>
                      <a:pt x="651" y="898"/>
                      <a:pt x="682" y="898"/>
                      <a:pt x="682" y="898"/>
                    </a:cubicBezTo>
                    <a:lnTo>
                      <a:pt x="682" y="898"/>
                    </a:lnTo>
                    <a:cubicBezTo>
                      <a:pt x="713" y="898"/>
                      <a:pt x="713" y="929"/>
                      <a:pt x="744" y="929"/>
                    </a:cubicBezTo>
                    <a:cubicBezTo>
                      <a:pt x="775" y="929"/>
                      <a:pt x="775" y="929"/>
                      <a:pt x="806" y="929"/>
                    </a:cubicBezTo>
                    <a:cubicBezTo>
                      <a:pt x="806" y="961"/>
                      <a:pt x="837" y="961"/>
                      <a:pt x="837" y="961"/>
                    </a:cubicBezTo>
                    <a:cubicBezTo>
                      <a:pt x="837" y="961"/>
                      <a:pt x="837" y="961"/>
                      <a:pt x="868" y="961"/>
                    </a:cubicBezTo>
                    <a:cubicBezTo>
                      <a:pt x="868" y="991"/>
                      <a:pt x="868" y="991"/>
                      <a:pt x="899" y="991"/>
                    </a:cubicBezTo>
                    <a:cubicBezTo>
                      <a:pt x="899" y="991"/>
                      <a:pt x="899" y="991"/>
                      <a:pt x="930" y="991"/>
                    </a:cubicBezTo>
                    <a:lnTo>
                      <a:pt x="930" y="991"/>
                    </a:lnTo>
                    <a:lnTo>
                      <a:pt x="930" y="991"/>
                    </a:lnTo>
                    <a:cubicBezTo>
                      <a:pt x="930" y="991"/>
                      <a:pt x="930" y="961"/>
                      <a:pt x="961" y="961"/>
                    </a:cubicBezTo>
                    <a:lnTo>
                      <a:pt x="961" y="961"/>
                    </a:lnTo>
                    <a:cubicBezTo>
                      <a:pt x="992" y="961"/>
                      <a:pt x="992" y="929"/>
                      <a:pt x="992" y="929"/>
                    </a:cubicBezTo>
                    <a:cubicBezTo>
                      <a:pt x="1023" y="929"/>
                      <a:pt x="1023" y="929"/>
                      <a:pt x="1023" y="961"/>
                    </a:cubicBezTo>
                    <a:cubicBezTo>
                      <a:pt x="1054" y="961"/>
                      <a:pt x="1054" y="961"/>
                      <a:pt x="1085" y="991"/>
                    </a:cubicBezTo>
                    <a:cubicBezTo>
                      <a:pt x="1116" y="1022"/>
                      <a:pt x="1116" y="1022"/>
                      <a:pt x="1116" y="1022"/>
                    </a:cubicBezTo>
                    <a:lnTo>
                      <a:pt x="1147" y="991"/>
                    </a:lnTo>
                    <a:lnTo>
                      <a:pt x="1147" y="991"/>
                    </a:lnTo>
                    <a:cubicBezTo>
                      <a:pt x="1147" y="961"/>
                      <a:pt x="1147" y="961"/>
                      <a:pt x="1178" y="961"/>
                    </a:cubicBezTo>
                    <a:lnTo>
                      <a:pt x="1178" y="961"/>
                    </a:lnTo>
                    <a:lnTo>
                      <a:pt x="1178" y="961"/>
                    </a:lnTo>
                    <a:cubicBezTo>
                      <a:pt x="1209" y="961"/>
                      <a:pt x="1209" y="961"/>
                      <a:pt x="1209" y="961"/>
                    </a:cubicBezTo>
                    <a:lnTo>
                      <a:pt x="1209" y="961"/>
                    </a:lnTo>
                    <a:lnTo>
                      <a:pt x="1209" y="961"/>
                    </a:lnTo>
                    <a:lnTo>
                      <a:pt x="1178" y="929"/>
                    </a:lnTo>
                    <a:lnTo>
                      <a:pt x="1178" y="929"/>
                    </a:lnTo>
                    <a:cubicBezTo>
                      <a:pt x="1147" y="898"/>
                      <a:pt x="1147" y="898"/>
                      <a:pt x="1147" y="898"/>
                    </a:cubicBezTo>
                    <a:cubicBezTo>
                      <a:pt x="1178" y="867"/>
                      <a:pt x="1178" y="867"/>
                      <a:pt x="1178" y="867"/>
                    </a:cubicBezTo>
                    <a:cubicBezTo>
                      <a:pt x="1178" y="837"/>
                      <a:pt x="1178" y="837"/>
                      <a:pt x="1178" y="837"/>
                    </a:cubicBezTo>
                    <a:cubicBezTo>
                      <a:pt x="1302" y="837"/>
                      <a:pt x="1302" y="837"/>
                      <a:pt x="1302" y="837"/>
                    </a:cubicBezTo>
                    <a:cubicBezTo>
                      <a:pt x="1302" y="774"/>
                      <a:pt x="1302" y="774"/>
                      <a:pt x="1302" y="774"/>
                    </a:cubicBezTo>
                    <a:cubicBezTo>
                      <a:pt x="1333" y="837"/>
                      <a:pt x="1333" y="837"/>
                      <a:pt x="1333" y="837"/>
                    </a:cubicBezTo>
                    <a:lnTo>
                      <a:pt x="1333" y="837"/>
                    </a:lnTo>
                    <a:cubicBezTo>
                      <a:pt x="1333" y="805"/>
                      <a:pt x="1333" y="805"/>
                      <a:pt x="1364" y="805"/>
                    </a:cubicBezTo>
                    <a:lnTo>
                      <a:pt x="1364" y="774"/>
                    </a:lnTo>
                    <a:lnTo>
                      <a:pt x="1364" y="774"/>
                    </a:lnTo>
                    <a:lnTo>
                      <a:pt x="1364" y="774"/>
                    </a:lnTo>
                    <a:lnTo>
                      <a:pt x="1364" y="774"/>
                    </a:lnTo>
                    <a:cubicBezTo>
                      <a:pt x="1395" y="774"/>
                      <a:pt x="1395" y="774"/>
                      <a:pt x="1395" y="774"/>
                    </a:cubicBezTo>
                    <a:cubicBezTo>
                      <a:pt x="1395" y="774"/>
                      <a:pt x="1364" y="774"/>
                      <a:pt x="1364" y="743"/>
                    </a:cubicBezTo>
                    <a:cubicBezTo>
                      <a:pt x="1364" y="743"/>
                      <a:pt x="1395" y="713"/>
                      <a:pt x="1395" y="681"/>
                    </a:cubicBezTo>
                    <a:lnTo>
                      <a:pt x="1395" y="681"/>
                    </a:lnTo>
                    <a:lnTo>
                      <a:pt x="1426" y="681"/>
                    </a:lnTo>
                    <a:lnTo>
                      <a:pt x="1426" y="650"/>
                    </a:lnTo>
                    <a:lnTo>
                      <a:pt x="1426" y="650"/>
                    </a:lnTo>
                    <a:cubicBezTo>
                      <a:pt x="1426" y="650"/>
                      <a:pt x="1426" y="650"/>
                      <a:pt x="1395" y="650"/>
                    </a:cubicBezTo>
                    <a:lnTo>
                      <a:pt x="1395" y="650"/>
                    </a:lnTo>
                    <a:lnTo>
                      <a:pt x="1364" y="650"/>
                    </a:lnTo>
                    <a:lnTo>
                      <a:pt x="1364" y="650"/>
                    </a:lnTo>
                    <a:cubicBezTo>
                      <a:pt x="1364" y="650"/>
                      <a:pt x="1364" y="650"/>
                      <a:pt x="1333" y="650"/>
                    </a:cubicBezTo>
                    <a:cubicBezTo>
                      <a:pt x="1333" y="681"/>
                      <a:pt x="1302" y="681"/>
                      <a:pt x="1271" y="681"/>
                    </a:cubicBezTo>
                    <a:cubicBezTo>
                      <a:pt x="1271" y="681"/>
                      <a:pt x="1271" y="681"/>
                      <a:pt x="1271" y="713"/>
                    </a:cubicBezTo>
                    <a:cubicBezTo>
                      <a:pt x="1271" y="713"/>
                      <a:pt x="1240" y="743"/>
                      <a:pt x="1240" y="774"/>
                    </a:cubicBezTo>
                    <a:cubicBezTo>
                      <a:pt x="1240" y="805"/>
                      <a:pt x="1240" y="805"/>
                      <a:pt x="1209" y="837"/>
                    </a:cubicBezTo>
                    <a:lnTo>
                      <a:pt x="1209" y="837"/>
                    </a:lnTo>
                    <a:cubicBezTo>
                      <a:pt x="1178" y="837"/>
                      <a:pt x="1178" y="837"/>
                      <a:pt x="1147" y="837"/>
                    </a:cubicBezTo>
                    <a:lnTo>
                      <a:pt x="1147" y="837"/>
                    </a:lnTo>
                    <a:lnTo>
                      <a:pt x="1147" y="837"/>
                    </a:lnTo>
                    <a:cubicBezTo>
                      <a:pt x="1116" y="867"/>
                      <a:pt x="1116" y="867"/>
                      <a:pt x="1116" y="867"/>
                    </a:cubicBezTo>
                    <a:cubicBezTo>
                      <a:pt x="1085" y="867"/>
                      <a:pt x="1023" y="867"/>
                      <a:pt x="1023" y="867"/>
                    </a:cubicBezTo>
                    <a:lnTo>
                      <a:pt x="1023" y="867"/>
                    </a:lnTo>
                    <a:lnTo>
                      <a:pt x="992" y="867"/>
                    </a:lnTo>
                    <a:cubicBezTo>
                      <a:pt x="992" y="837"/>
                      <a:pt x="992" y="837"/>
                      <a:pt x="961" y="837"/>
                    </a:cubicBezTo>
                    <a:lnTo>
                      <a:pt x="961" y="837"/>
                    </a:lnTo>
                    <a:lnTo>
                      <a:pt x="961" y="837"/>
                    </a:lnTo>
                    <a:cubicBezTo>
                      <a:pt x="930" y="837"/>
                      <a:pt x="930" y="837"/>
                      <a:pt x="930" y="805"/>
                    </a:cubicBezTo>
                    <a:cubicBezTo>
                      <a:pt x="930" y="805"/>
                      <a:pt x="930" y="805"/>
                      <a:pt x="899" y="805"/>
                    </a:cubicBezTo>
                    <a:cubicBezTo>
                      <a:pt x="899" y="805"/>
                      <a:pt x="899" y="805"/>
                      <a:pt x="899" y="774"/>
                    </a:cubicBezTo>
                    <a:lnTo>
                      <a:pt x="899" y="774"/>
                    </a:lnTo>
                    <a:cubicBezTo>
                      <a:pt x="899" y="743"/>
                      <a:pt x="868" y="743"/>
                      <a:pt x="868" y="743"/>
                    </a:cubicBezTo>
                    <a:lnTo>
                      <a:pt x="868" y="713"/>
                    </a:lnTo>
                    <a:cubicBezTo>
                      <a:pt x="837" y="681"/>
                      <a:pt x="806" y="619"/>
                      <a:pt x="806" y="589"/>
                    </a:cubicBezTo>
                    <a:cubicBezTo>
                      <a:pt x="806" y="557"/>
                      <a:pt x="806" y="557"/>
                      <a:pt x="806" y="526"/>
                    </a:cubicBezTo>
                    <a:cubicBezTo>
                      <a:pt x="806" y="495"/>
                      <a:pt x="806" y="495"/>
                      <a:pt x="806" y="495"/>
                    </a:cubicBezTo>
                    <a:cubicBezTo>
                      <a:pt x="806" y="465"/>
                      <a:pt x="837" y="402"/>
                      <a:pt x="837" y="372"/>
                    </a:cubicBezTo>
                    <a:cubicBezTo>
                      <a:pt x="837" y="372"/>
                      <a:pt x="837" y="372"/>
                      <a:pt x="806" y="37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60" name="Freeform 216"/>
              <p:cNvSpPr>
                <a:spLocks noChangeArrowheads="1"/>
              </p:cNvSpPr>
              <p:nvPr/>
            </p:nvSpPr>
            <p:spPr bwMode="auto">
              <a:xfrm>
                <a:off x="1347788" y="1903413"/>
                <a:ext cx="88900" cy="134937"/>
              </a:xfrm>
              <a:custGeom>
                <a:avLst/>
                <a:gdLst>
                  <a:gd name="T0" fmla="*/ 62 w 249"/>
                  <a:gd name="T1" fmla="*/ 124 h 373"/>
                  <a:gd name="T2" fmla="*/ 62 w 249"/>
                  <a:gd name="T3" fmla="*/ 124 h 373"/>
                  <a:gd name="T4" fmla="*/ 62 w 249"/>
                  <a:gd name="T5" fmla="*/ 63 h 373"/>
                  <a:gd name="T6" fmla="*/ 62 w 249"/>
                  <a:gd name="T7" fmla="*/ 63 h 373"/>
                  <a:gd name="T8" fmla="*/ 62 w 249"/>
                  <a:gd name="T9" fmla="*/ 32 h 373"/>
                  <a:gd name="T10" fmla="*/ 62 w 249"/>
                  <a:gd name="T11" fmla="*/ 0 h 373"/>
                  <a:gd name="T12" fmla="*/ 62 w 249"/>
                  <a:gd name="T13" fmla="*/ 0 h 373"/>
                  <a:gd name="T14" fmla="*/ 62 w 249"/>
                  <a:gd name="T15" fmla="*/ 0 h 373"/>
                  <a:gd name="T16" fmla="*/ 31 w 249"/>
                  <a:gd name="T17" fmla="*/ 32 h 373"/>
                  <a:gd name="T18" fmla="*/ 0 w 249"/>
                  <a:gd name="T19" fmla="*/ 0 h 373"/>
                  <a:gd name="T20" fmla="*/ 0 w 249"/>
                  <a:gd name="T21" fmla="*/ 0 h 373"/>
                  <a:gd name="T22" fmla="*/ 0 w 249"/>
                  <a:gd name="T23" fmla="*/ 32 h 373"/>
                  <a:gd name="T24" fmla="*/ 0 w 249"/>
                  <a:gd name="T25" fmla="*/ 63 h 373"/>
                  <a:gd name="T26" fmla="*/ 0 w 249"/>
                  <a:gd name="T27" fmla="*/ 63 h 373"/>
                  <a:gd name="T28" fmla="*/ 31 w 249"/>
                  <a:gd name="T29" fmla="*/ 93 h 373"/>
                  <a:gd name="T30" fmla="*/ 31 w 249"/>
                  <a:gd name="T31" fmla="*/ 124 h 373"/>
                  <a:gd name="T32" fmla="*/ 62 w 249"/>
                  <a:gd name="T33" fmla="*/ 124 h 373"/>
                  <a:gd name="T34" fmla="*/ 62 w 249"/>
                  <a:gd name="T35" fmla="*/ 156 h 373"/>
                  <a:gd name="T36" fmla="*/ 124 w 249"/>
                  <a:gd name="T37" fmla="*/ 217 h 373"/>
                  <a:gd name="T38" fmla="*/ 155 w 249"/>
                  <a:gd name="T39" fmla="*/ 248 h 373"/>
                  <a:gd name="T40" fmla="*/ 124 w 249"/>
                  <a:gd name="T41" fmla="*/ 280 h 373"/>
                  <a:gd name="T42" fmla="*/ 94 w 249"/>
                  <a:gd name="T43" fmla="*/ 311 h 373"/>
                  <a:gd name="T44" fmla="*/ 124 w 249"/>
                  <a:gd name="T45" fmla="*/ 311 h 373"/>
                  <a:gd name="T46" fmla="*/ 155 w 249"/>
                  <a:gd name="T47" fmla="*/ 311 h 373"/>
                  <a:gd name="T48" fmla="*/ 155 w 249"/>
                  <a:gd name="T49" fmla="*/ 341 h 373"/>
                  <a:gd name="T50" fmla="*/ 186 w 249"/>
                  <a:gd name="T51" fmla="*/ 341 h 373"/>
                  <a:gd name="T52" fmla="*/ 218 w 249"/>
                  <a:gd name="T53" fmla="*/ 372 h 373"/>
                  <a:gd name="T54" fmla="*/ 248 w 249"/>
                  <a:gd name="T55" fmla="*/ 372 h 373"/>
                  <a:gd name="T56" fmla="*/ 248 w 249"/>
                  <a:gd name="T57" fmla="*/ 372 h 373"/>
                  <a:gd name="T58" fmla="*/ 218 w 249"/>
                  <a:gd name="T59" fmla="*/ 372 h 373"/>
                  <a:gd name="T60" fmla="*/ 218 w 249"/>
                  <a:gd name="T61" fmla="*/ 341 h 373"/>
                  <a:gd name="T62" fmla="*/ 155 w 249"/>
                  <a:gd name="T63" fmla="*/ 280 h 373"/>
                  <a:gd name="T64" fmla="*/ 155 w 249"/>
                  <a:gd name="T65" fmla="*/ 280 h 373"/>
                  <a:gd name="T66" fmla="*/ 155 w 249"/>
                  <a:gd name="T67" fmla="*/ 217 h 373"/>
                  <a:gd name="T68" fmla="*/ 155 w 249"/>
                  <a:gd name="T69" fmla="*/ 217 h 373"/>
                  <a:gd name="T70" fmla="*/ 155 w 249"/>
                  <a:gd name="T71" fmla="*/ 217 h 373"/>
                  <a:gd name="T72" fmla="*/ 155 w 249"/>
                  <a:gd name="T73" fmla="*/ 187 h 373"/>
                  <a:gd name="T74" fmla="*/ 155 w 249"/>
                  <a:gd name="T75" fmla="*/ 187 h 373"/>
                  <a:gd name="T76" fmla="*/ 94 w 249"/>
                  <a:gd name="T77" fmla="*/ 187 h 373"/>
                  <a:gd name="T78" fmla="*/ 62 w 249"/>
                  <a:gd name="T79" fmla="*/ 124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49" h="373">
                    <a:moveTo>
                      <a:pt x="62" y="124"/>
                    </a:moveTo>
                    <a:lnTo>
                      <a:pt x="62" y="124"/>
                    </a:lnTo>
                    <a:cubicBezTo>
                      <a:pt x="62" y="93"/>
                      <a:pt x="62" y="93"/>
                      <a:pt x="62" y="63"/>
                    </a:cubicBezTo>
                    <a:lnTo>
                      <a:pt x="62" y="63"/>
                    </a:lnTo>
                    <a:cubicBezTo>
                      <a:pt x="62" y="32"/>
                      <a:pt x="62" y="32"/>
                      <a:pt x="62" y="32"/>
                    </a:cubicBezTo>
                    <a:cubicBezTo>
                      <a:pt x="62" y="32"/>
                      <a:pt x="62" y="32"/>
                      <a:pt x="62" y="0"/>
                    </a:cubicBezTo>
                    <a:lnTo>
                      <a:pt x="62" y="0"/>
                    </a:lnTo>
                    <a:lnTo>
                      <a:pt x="62" y="0"/>
                    </a:lnTo>
                    <a:lnTo>
                      <a:pt x="31" y="32"/>
                    </a:lnTo>
                    <a:cubicBezTo>
                      <a:pt x="31" y="32"/>
                      <a:pt x="31" y="32"/>
                      <a:pt x="0" y="0"/>
                    </a:cubicBezTo>
                    <a:lnTo>
                      <a:pt x="0" y="0"/>
                    </a:lnTo>
                    <a:cubicBezTo>
                      <a:pt x="0" y="32"/>
                      <a:pt x="0" y="32"/>
                      <a:pt x="0" y="32"/>
                    </a:cubicBezTo>
                    <a:cubicBezTo>
                      <a:pt x="0" y="63"/>
                      <a:pt x="0" y="63"/>
                      <a:pt x="0" y="63"/>
                    </a:cubicBezTo>
                    <a:lnTo>
                      <a:pt x="0" y="63"/>
                    </a:lnTo>
                    <a:cubicBezTo>
                      <a:pt x="31" y="63"/>
                      <a:pt x="31" y="63"/>
                      <a:pt x="31" y="93"/>
                    </a:cubicBezTo>
                    <a:cubicBezTo>
                      <a:pt x="31" y="124"/>
                      <a:pt x="31" y="124"/>
                      <a:pt x="31" y="124"/>
                    </a:cubicBezTo>
                    <a:cubicBezTo>
                      <a:pt x="31" y="124"/>
                      <a:pt x="31" y="124"/>
                      <a:pt x="62" y="124"/>
                    </a:cubicBezTo>
                    <a:lnTo>
                      <a:pt x="62" y="156"/>
                    </a:lnTo>
                    <a:lnTo>
                      <a:pt x="124" y="217"/>
                    </a:lnTo>
                    <a:cubicBezTo>
                      <a:pt x="155" y="248"/>
                      <a:pt x="155" y="248"/>
                      <a:pt x="155" y="248"/>
                    </a:cubicBezTo>
                    <a:cubicBezTo>
                      <a:pt x="155" y="280"/>
                      <a:pt x="124" y="280"/>
                      <a:pt x="124" y="280"/>
                    </a:cubicBezTo>
                    <a:cubicBezTo>
                      <a:pt x="124" y="280"/>
                      <a:pt x="124" y="280"/>
                      <a:pt x="94" y="311"/>
                    </a:cubicBezTo>
                    <a:cubicBezTo>
                      <a:pt x="124" y="311"/>
                      <a:pt x="124" y="311"/>
                      <a:pt x="124" y="311"/>
                    </a:cubicBezTo>
                    <a:cubicBezTo>
                      <a:pt x="124" y="311"/>
                      <a:pt x="124" y="311"/>
                      <a:pt x="155" y="311"/>
                    </a:cubicBezTo>
                    <a:cubicBezTo>
                      <a:pt x="155" y="341"/>
                      <a:pt x="155" y="341"/>
                      <a:pt x="155" y="341"/>
                    </a:cubicBezTo>
                    <a:lnTo>
                      <a:pt x="186" y="341"/>
                    </a:lnTo>
                    <a:lnTo>
                      <a:pt x="218" y="372"/>
                    </a:lnTo>
                    <a:lnTo>
                      <a:pt x="248" y="372"/>
                    </a:lnTo>
                    <a:lnTo>
                      <a:pt x="248" y="372"/>
                    </a:lnTo>
                    <a:cubicBezTo>
                      <a:pt x="248" y="372"/>
                      <a:pt x="248" y="372"/>
                      <a:pt x="218" y="372"/>
                    </a:cubicBezTo>
                    <a:cubicBezTo>
                      <a:pt x="218" y="372"/>
                      <a:pt x="218" y="372"/>
                      <a:pt x="218" y="341"/>
                    </a:cubicBezTo>
                    <a:cubicBezTo>
                      <a:pt x="186" y="341"/>
                      <a:pt x="186" y="311"/>
                      <a:pt x="155" y="280"/>
                    </a:cubicBezTo>
                    <a:lnTo>
                      <a:pt x="155" y="280"/>
                    </a:lnTo>
                    <a:cubicBezTo>
                      <a:pt x="155" y="248"/>
                      <a:pt x="155" y="217"/>
                      <a:pt x="155" y="217"/>
                    </a:cubicBezTo>
                    <a:lnTo>
                      <a:pt x="155" y="217"/>
                    </a:lnTo>
                    <a:lnTo>
                      <a:pt x="155" y="217"/>
                    </a:lnTo>
                    <a:cubicBezTo>
                      <a:pt x="155" y="217"/>
                      <a:pt x="155" y="217"/>
                      <a:pt x="155" y="187"/>
                    </a:cubicBezTo>
                    <a:lnTo>
                      <a:pt x="155" y="187"/>
                    </a:lnTo>
                    <a:cubicBezTo>
                      <a:pt x="124" y="187"/>
                      <a:pt x="124" y="187"/>
                      <a:pt x="94" y="187"/>
                    </a:cubicBezTo>
                    <a:cubicBezTo>
                      <a:pt x="94" y="187"/>
                      <a:pt x="62" y="156"/>
                      <a:pt x="62" y="12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  <p:sp>
            <p:nvSpPr>
              <p:cNvPr id="461" name="Freeform 217"/>
              <p:cNvSpPr>
                <a:spLocks noChangeArrowheads="1"/>
              </p:cNvSpPr>
              <p:nvPr/>
            </p:nvSpPr>
            <p:spPr bwMode="auto">
              <a:xfrm>
                <a:off x="2351088" y="1601788"/>
                <a:ext cx="68262" cy="33337"/>
              </a:xfrm>
              <a:custGeom>
                <a:avLst/>
                <a:gdLst>
                  <a:gd name="T0" fmla="*/ 63 w 188"/>
                  <a:gd name="T1" fmla="*/ 31 h 93"/>
                  <a:gd name="T2" fmla="*/ 63 w 188"/>
                  <a:gd name="T3" fmla="*/ 31 h 93"/>
                  <a:gd name="T4" fmla="*/ 32 w 188"/>
                  <a:gd name="T5" fmla="*/ 62 h 93"/>
                  <a:gd name="T6" fmla="*/ 0 w 188"/>
                  <a:gd name="T7" fmla="*/ 62 h 93"/>
                  <a:gd name="T8" fmla="*/ 32 w 188"/>
                  <a:gd name="T9" fmla="*/ 92 h 93"/>
                  <a:gd name="T10" fmla="*/ 32 w 188"/>
                  <a:gd name="T11" fmla="*/ 92 h 93"/>
                  <a:gd name="T12" fmla="*/ 32 w 188"/>
                  <a:gd name="T13" fmla="*/ 92 h 93"/>
                  <a:gd name="T14" fmla="*/ 63 w 188"/>
                  <a:gd name="T15" fmla="*/ 92 h 93"/>
                  <a:gd name="T16" fmla="*/ 94 w 188"/>
                  <a:gd name="T17" fmla="*/ 31 h 93"/>
                  <a:gd name="T18" fmla="*/ 124 w 188"/>
                  <a:gd name="T19" fmla="*/ 31 h 93"/>
                  <a:gd name="T20" fmla="*/ 124 w 188"/>
                  <a:gd name="T21" fmla="*/ 31 h 93"/>
                  <a:gd name="T22" fmla="*/ 156 w 188"/>
                  <a:gd name="T23" fmla="*/ 31 h 93"/>
                  <a:gd name="T24" fmla="*/ 156 w 188"/>
                  <a:gd name="T25" fmla="*/ 31 h 93"/>
                  <a:gd name="T26" fmla="*/ 156 w 188"/>
                  <a:gd name="T27" fmla="*/ 31 h 93"/>
                  <a:gd name="T28" fmla="*/ 156 w 188"/>
                  <a:gd name="T29" fmla="*/ 31 h 93"/>
                  <a:gd name="T30" fmla="*/ 187 w 188"/>
                  <a:gd name="T31" fmla="*/ 0 h 93"/>
                  <a:gd name="T32" fmla="*/ 156 w 188"/>
                  <a:gd name="T33" fmla="*/ 0 h 93"/>
                  <a:gd name="T34" fmla="*/ 124 w 188"/>
                  <a:gd name="T35" fmla="*/ 0 h 93"/>
                  <a:gd name="T36" fmla="*/ 124 w 188"/>
                  <a:gd name="T37" fmla="*/ 31 h 93"/>
                  <a:gd name="T38" fmla="*/ 63 w 188"/>
                  <a:gd name="T39" fmla="*/ 31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8" h="93">
                    <a:moveTo>
                      <a:pt x="63" y="31"/>
                    </a:moveTo>
                    <a:lnTo>
                      <a:pt x="63" y="31"/>
                    </a:lnTo>
                    <a:lnTo>
                      <a:pt x="32" y="62"/>
                    </a:lnTo>
                    <a:lnTo>
                      <a:pt x="0" y="62"/>
                    </a:lnTo>
                    <a:lnTo>
                      <a:pt x="32" y="92"/>
                    </a:lnTo>
                    <a:lnTo>
                      <a:pt x="32" y="92"/>
                    </a:lnTo>
                    <a:lnTo>
                      <a:pt x="32" y="92"/>
                    </a:lnTo>
                    <a:cubicBezTo>
                      <a:pt x="32" y="92"/>
                      <a:pt x="32" y="92"/>
                      <a:pt x="63" y="92"/>
                    </a:cubicBezTo>
                    <a:cubicBezTo>
                      <a:pt x="63" y="62"/>
                      <a:pt x="94" y="31"/>
                      <a:pt x="94" y="31"/>
                    </a:cubicBezTo>
                    <a:cubicBezTo>
                      <a:pt x="124" y="31"/>
                      <a:pt x="124" y="31"/>
                      <a:pt x="124" y="31"/>
                    </a:cubicBezTo>
                    <a:lnTo>
                      <a:pt x="124" y="31"/>
                    </a:lnTo>
                    <a:cubicBezTo>
                      <a:pt x="156" y="31"/>
                      <a:pt x="156" y="31"/>
                      <a:pt x="156" y="31"/>
                    </a:cubicBezTo>
                    <a:lnTo>
                      <a:pt x="156" y="31"/>
                    </a:lnTo>
                    <a:lnTo>
                      <a:pt x="156" y="31"/>
                    </a:lnTo>
                    <a:lnTo>
                      <a:pt x="156" y="31"/>
                    </a:lnTo>
                    <a:cubicBezTo>
                      <a:pt x="187" y="31"/>
                      <a:pt x="187" y="0"/>
                      <a:pt x="187" y="0"/>
                    </a:cubicBezTo>
                    <a:cubicBezTo>
                      <a:pt x="156" y="0"/>
                      <a:pt x="156" y="0"/>
                      <a:pt x="156" y="0"/>
                    </a:cubicBezTo>
                    <a:lnTo>
                      <a:pt x="124" y="0"/>
                    </a:lnTo>
                    <a:cubicBezTo>
                      <a:pt x="124" y="31"/>
                      <a:pt x="124" y="31"/>
                      <a:pt x="124" y="31"/>
                    </a:cubicBezTo>
                    <a:cubicBezTo>
                      <a:pt x="94" y="31"/>
                      <a:pt x="63" y="31"/>
                      <a:pt x="63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Light"/>
                </a:endParaRPr>
              </a:p>
            </p:txBody>
          </p:sp>
        </p:grpSp>
        <p:sp>
          <p:nvSpPr>
            <p:cNvPr id="241" name="Freeform 53"/>
            <p:cNvSpPr>
              <a:spLocks noChangeAspect="1"/>
            </p:cNvSpPr>
            <p:nvPr/>
          </p:nvSpPr>
          <p:spPr bwMode="gray">
            <a:xfrm>
              <a:off x="16665081" y="9223935"/>
              <a:ext cx="116470" cy="137526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20" y="11"/>
                </a:cxn>
                <a:cxn ang="0">
                  <a:pos x="30" y="7"/>
                </a:cxn>
                <a:cxn ang="0">
                  <a:pos x="68" y="32"/>
                </a:cxn>
                <a:cxn ang="0">
                  <a:pos x="105" y="36"/>
                </a:cxn>
                <a:cxn ang="0">
                  <a:pos x="127" y="23"/>
                </a:cxn>
                <a:cxn ang="0">
                  <a:pos x="148" y="22"/>
                </a:cxn>
                <a:cxn ang="0">
                  <a:pos x="165" y="13"/>
                </a:cxn>
                <a:cxn ang="0">
                  <a:pos x="176" y="7"/>
                </a:cxn>
                <a:cxn ang="0">
                  <a:pos x="193" y="22"/>
                </a:cxn>
                <a:cxn ang="0">
                  <a:pos x="198" y="54"/>
                </a:cxn>
                <a:cxn ang="0">
                  <a:pos x="196" y="85"/>
                </a:cxn>
                <a:cxn ang="0">
                  <a:pos x="201" y="109"/>
                </a:cxn>
                <a:cxn ang="0">
                  <a:pos x="198" y="112"/>
                </a:cxn>
                <a:cxn ang="0">
                  <a:pos x="194" y="94"/>
                </a:cxn>
                <a:cxn ang="0">
                  <a:pos x="182" y="119"/>
                </a:cxn>
                <a:cxn ang="0">
                  <a:pos x="177" y="135"/>
                </a:cxn>
                <a:cxn ang="0">
                  <a:pos x="172" y="157"/>
                </a:cxn>
                <a:cxn ang="0">
                  <a:pos x="156" y="155"/>
                </a:cxn>
                <a:cxn ang="0">
                  <a:pos x="154" y="167"/>
                </a:cxn>
                <a:cxn ang="0">
                  <a:pos x="143" y="179"/>
                </a:cxn>
                <a:cxn ang="0">
                  <a:pos x="137" y="184"/>
                </a:cxn>
                <a:cxn ang="0">
                  <a:pos x="127" y="187"/>
                </a:cxn>
                <a:cxn ang="0">
                  <a:pos x="124" y="206"/>
                </a:cxn>
                <a:cxn ang="0">
                  <a:pos x="111" y="216"/>
                </a:cxn>
                <a:cxn ang="0">
                  <a:pos x="99" y="209"/>
                </a:cxn>
                <a:cxn ang="0">
                  <a:pos x="83" y="208"/>
                </a:cxn>
                <a:cxn ang="0">
                  <a:pos x="69" y="201"/>
                </a:cxn>
                <a:cxn ang="0">
                  <a:pos x="80" y="193"/>
                </a:cxn>
                <a:cxn ang="0">
                  <a:pos x="62" y="188"/>
                </a:cxn>
                <a:cxn ang="0">
                  <a:pos x="41" y="157"/>
                </a:cxn>
                <a:cxn ang="0">
                  <a:pos x="25" y="107"/>
                </a:cxn>
                <a:cxn ang="0">
                  <a:pos x="45" y="118"/>
                </a:cxn>
                <a:cxn ang="0">
                  <a:pos x="25" y="92"/>
                </a:cxn>
                <a:cxn ang="0">
                  <a:pos x="2" y="24"/>
                </a:cxn>
              </a:cxnLst>
              <a:rect l="0" t="0" r="r" b="b"/>
              <a:pathLst>
                <a:path w="201" h="216">
                  <a:moveTo>
                    <a:pt x="2" y="0"/>
                  </a:moveTo>
                  <a:lnTo>
                    <a:pt x="4" y="4"/>
                  </a:lnTo>
                  <a:lnTo>
                    <a:pt x="13" y="6"/>
                  </a:lnTo>
                  <a:lnTo>
                    <a:pt x="20" y="11"/>
                  </a:lnTo>
                  <a:lnTo>
                    <a:pt x="26" y="7"/>
                  </a:lnTo>
                  <a:lnTo>
                    <a:pt x="30" y="7"/>
                  </a:lnTo>
                  <a:lnTo>
                    <a:pt x="43" y="13"/>
                  </a:lnTo>
                  <a:lnTo>
                    <a:pt x="68" y="32"/>
                  </a:lnTo>
                  <a:lnTo>
                    <a:pt x="100" y="36"/>
                  </a:lnTo>
                  <a:lnTo>
                    <a:pt x="105" y="36"/>
                  </a:lnTo>
                  <a:lnTo>
                    <a:pt x="116" y="28"/>
                  </a:lnTo>
                  <a:lnTo>
                    <a:pt x="127" y="23"/>
                  </a:lnTo>
                  <a:lnTo>
                    <a:pt x="137" y="24"/>
                  </a:lnTo>
                  <a:lnTo>
                    <a:pt x="148" y="22"/>
                  </a:lnTo>
                  <a:lnTo>
                    <a:pt x="159" y="11"/>
                  </a:lnTo>
                  <a:lnTo>
                    <a:pt x="165" y="13"/>
                  </a:lnTo>
                  <a:lnTo>
                    <a:pt x="172" y="16"/>
                  </a:lnTo>
                  <a:lnTo>
                    <a:pt x="176" y="7"/>
                  </a:lnTo>
                  <a:lnTo>
                    <a:pt x="185" y="11"/>
                  </a:lnTo>
                  <a:lnTo>
                    <a:pt x="193" y="22"/>
                  </a:lnTo>
                  <a:lnTo>
                    <a:pt x="197" y="44"/>
                  </a:lnTo>
                  <a:lnTo>
                    <a:pt x="198" y="54"/>
                  </a:lnTo>
                  <a:lnTo>
                    <a:pt x="196" y="65"/>
                  </a:lnTo>
                  <a:lnTo>
                    <a:pt x="196" y="85"/>
                  </a:lnTo>
                  <a:lnTo>
                    <a:pt x="198" y="103"/>
                  </a:lnTo>
                  <a:lnTo>
                    <a:pt x="201" y="109"/>
                  </a:lnTo>
                  <a:lnTo>
                    <a:pt x="198" y="122"/>
                  </a:lnTo>
                  <a:lnTo>
                    <a:pt x="198" y="112"/>
                  </a:lnTo>
                  <a:lnTo>
                    <a:pt x="197" y="102"/>
                  </a:lnTo>
                  <a:lnTo>
                    <a:pt x="194" y="94"/>
                  </a:lnTo>
                  <a:lnTo>
                    <a:pt x="192" y="101"/>
                  </a:lnTo>
                  <a:lnTo>
                    <a:pt x="182" y="119"/>
                  </a:lnTo>
                  <a:lnTo>
                    <a:pt x="182" y="134"/>
                  </a:lnTo>
                  <a:lnTo>
                    <a:pt x="177" y="135"/>
                  </a:lnTo>
                  <a:lnTo>
                    <a:pt x="177" y="153"/>
                  </a:lnTo>
                  <a:lnTo>
                    <a:pt x="172" y="157"/>
                  </a:lnTo>
                  <a:lnTo>
                    <a:pt x="166" y="157"/>
                  </a:lnTo>
                  <a:lnTo>
                    <a:pt x="156" y="155"/>
                  </a:lnTo>
                  <a:lnTo>
                    <a:pt x="154" y="158"/>
                  </a:lnTo>
                  <a:lnTo>
                    <a:pt x="154" y="167"/>
                  </a:lnTo>
                  <a:lnTo>
                    <a:pt x="150" y="176"/>
                  </a:lnTo>
                  <a:lnTo>
                    <a:pt x="143" y="179"/>
                  </a:lnTo>
                  <a:lnTo>
                    <a:pt x="140" y="190"/>
                  </a:lnTo>
                  <a:lnTo>
                    <a:pt x="137" y="184"/>
                  </a:lnTo>
                  <a:lnTo>
                    <a:pt x="131" y="182"/>
                  </a:lnTo>
                  <a:lnTo>
                    <a:pt x="127" y="187"/>
                  </a:lnTo>
                  <a:lnTo>
                    <a:pt x="124" y="198"/>
                  </a:lnTo>
                  <a:lnTo>
                    <a:pt x="124" y="206"/>
                  </a:lnTo>
                  <a:lnTo>
                    <a:pt x="117" y="215"/>
                  </a:lnTo>
                  <a:lnTo>
                    <a:pt x="111" y="216"/>
                  </a:lnTo>
                  <a:lnTo>
                    <a:pt x="105" y="211"/>
                  </a:lnTo>
                  <a:lnTo>
                    <a:pt x="99" y="209"/>
                  </a:lnTo>
                  <a:lnTo>
                    <a:pt x="94" y="212"/>
                  </a:lnTo>
                  <a:lnTo>
                    <a:pt x="83" y="208"/>
                  </a:lnTo>
                  <a:lnTo>
                    <a:pt x="73" y="208"/>
                  </a:lnTo>
                  <a:lnTo>
                    <a:pt x="69" y="201"/>
                  </a:lnTo>
                  <a:lnTo>
                    <a:pt x="77" y="200"/>
                  </a:lnTo>
                  <a:lnTo>
                    <a:pt x="80" y="193"/>
                  </a:lnTo>
                  <a:lnTo>
                    <a:pt x="70" y="193"/>
                  </a:lnTo>
                  <a:lnTo>
                    <a:pt x="62" y="188"/>
                  </a:lnTo>
                  <a:lnTo>
                    <a:pt x="49" y="165"/>
                  </a:lnTo>
                  <a:lnTo>
                    <a:pt x="41" y="157"/>
                  </a:lnTo>
                  <a:lnTo>
                    <a:pt x="37" y="151"/>
                  </a:lnTo>
                  <a:lnTo>
                    <a:pt x="25" y="107"/>
                  </a:lnTo>
                  <a:lnTo>
                    <a:pt x="37" y="129"/>
                  </a:lnTo>
                  <a:lnTo>
                    <a:pt x="45" y="118"/>
                  </a:lnTo>
                  <a:lnTo>
                    <a:pt x="37" y="113"/>
                  </a:lnTo>
                  <a:lnTo>
                    <a:pt x="25" y="92"/>
                  </a:lnTo>
                  <a:lnTo>
                    <a:pt x="0" y="39"/>
                  </a:lnTo>
                  <a:lnTo>
                    <a:pt x="2" y="2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3"/>
            </a:solidFill>
            <a:ln w="635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Calibri Light"/>
                <a:ea typeface="+mn-ea"/>
                <a:cs typeface="+mn-cs"/>
              </a:endParaRPr>
            </a:p>
          </p:txBody>
        </p:sp>
        <p:sp>
          <p:nvSpPr>
            <p:cNvPr id="242" name="Freeform 55"/>
            <p:cNvSpPr>
              <a:spLocks noChangeAspect="1"/>
            </p:cNvSpPr>
            <p:nvPr/>
          </p:nvSpPr>
          <p:spPr bwMode="gray">
            <a:xfrm>
              <a:off x="17358077" y="9220735"/>
              <a:ext cx="247501" cy="294238"/>
            </a:xfrm>
            <a:custGeom>
              <a:avLst/>
              <a:gdLst/>
              <a:ahLst/>
              <a:cxnLst>
                <a:cxn ang="0">
                  <a:pos x="319" y="16"/>
                </a:cxn>
                <a:cxn ang="0">
                  <a:pos x="337" y="0"/>
                </a:cxn>
                <a:cxn ang="0">
                  <a:pos x="349" y="22"/>
                </a:cxn>
                <a:cxn ang="0">
                  <a:pos x="362" y="51"/>
                </a:cxn>
                <a:cxn ang="0">
                  <a:pos x="391" y="35"/>
                </a:cxn>
                <a:cxn ang="0">
                  <a:pos x="402" y="35"/>
                </a:cxn>
                <a:cxn ang="0">
                  <a:pos x="411" y="47"/>
                </a:cxn>
                <a:cxn ang="0">
                  <a:pos x="423" y="40"/>
                </a:cxn>
                <a:cxn ang="0">
                  <a:pos x="417" y="68"/>
                </a:cxn>
                <a:cxn ang="0">
                  <a:pos x="411" y="114"/>
                </a:cxn>
                <a:cxn ang="0">
                  <a:pos x="387" y="141"/>
                </a:cxn>
                <a:cxn ang="0">
                  <a:pos x="362" y="180"/>
                </a:cxn>
                <a:cxn ang="0">
                  <a:pos x="342" y="228"/>
                </a:cxn>
                <a:cxn ang="0">
                  <a:pos x="360" y="246"/>
                </a:cxn>
                <a:cxn ang="0">
                  <a:pos x="326" y="235"/>
                </a:cxn>
                <a:cxn ang="0">
                  <a:pos x="316" y="244"/>
                </a:cxn>
                <a:cxn ang="0">
                  <a:pos x="287" y="262"/>
                </a:cxn>
                <a:cxn ang="0">
                  <a:pos x="274" y="265"/>
                </a:cxn>
                <a:cxn ang="0">
                  <a:pos x="262" y="320"/>
                </a:cxn>
                <a:cxn ang="0">
                  <a:pos x="245" y="361"/>
                </a:cxn>
                <a:cxn ang="0">
                  <a:pos x="231" y="390"/>
                </a:cxn>
                <a:cxn ang="0">
                  <a:pos x="230" y="410"/>
                </a:cxn>
                <a:cxn ang="0">
                  <a:pos x="190" y="434"/>
                </a:cxn>
                <a:cxn ang="0">
                  <a:pos x="177" y="449"/>
                </a:cxn>
                <a:cxn ang="0">
                  <a:pos x="138" y="463"/>
                </a:cxn>
                <a:cxn ang="0">
                  <a:pos x="120" y="454"/>
                </a:cxn>
                <a:cxn ang="0">
                  <a:pos x="104" y="454"/>
                </a:cxn>
                <a:cxn ang="0">
                  <a:pos x="91" y="441"/>
                </a:cxn>
                <a:cxn ang="0">
                  <a:pos x="55" y="421"/>
                </a:cxn>
                <a:cxn ang="0">
                  <a:pos x="12" y="422"/>
                </a:cxn>
                <a:cxn ang="0">
                  <a:pos x="13" y="413"/>
                </a:cxn>
                <a:cxn ang="0">
                  <a:pos x="9" y="405"/>
                </a:cxn>
                <a:cxn ang="0">
                  <a:pos x="16" y="391"/>
                </a:cxn>
                <a:cxn ang="0">
                  <a:pos x="24" y="379"/>
                </a:cxn>
                <a:cxn ang="0">
                  <a:pos x="15" y="366"/>
                </a:cxn>
                <a:cxn ang="0">
                  <a:pos x="21" y="353"/>
                </a:cxn>
                <a:cxn ang="0">
                  <a:pos x="37" y="356"/>
                </a:cxn>
                <a:cxn ang="0">
                  <a:pos x="31" y="347"/>
                </a:cxn>
                <a:cxn ang="0">
                  <a:pos x="47" y="325"/>
                </a:cxn>
                <a:cxn ang="0">
                  <a:pos x="56" y="329"/>
                </a:cxn>
                <a:cxn ang="0">
                  <a:pos x="61" y="304"/>
                </a:cxn>
                <a:cxn ang="0">
                  <a:pos x="82" y="278"/>
                </a:cxn>
                <a:cxn ang="0">
                  <a:pos x="102" y="255"/>
                </a:cxn>
                <a:cxn ang="0">
                  <a:pos x="133" y="249"/>
                </a:cxn>
                <a:cxn ang="0">
                  <a:pos x="187" y="208"/>
                </a:cxn>
                <a:cxn ang="0">
                  <a:pos x="219" y="178"/>
                </a:cxn>
                <a:cxn ang="0">
                  <a:pos x="256" y="144"/>
                </a:cxn>
                <a:cxn ang="0">
                  <a:pos x="288" y="81"/>
                </a:cxn>
                <a:cxn ang="0">
                  <a:pos x="308" y="34"/>
                </a:cxn>
              </a:cxnLst>
              <a:rect l="0" t="0" r="r" b="b"/>
              <a:pathLst>
                <a:path w="424" h="463">
                  <a:moveTo>
                    <a:pt x="308" y="34"/>
                  </a:moveTo>
                  <a:lnTo>
                    <a:pt x="310" y="35"/>
                  </a:lnTo>
                  <a:lnTo>
                    <a:pt x="311" y="20"/>
                  </a:lnTo>
                  <a:lnTo>
                    <a:pt x="319" y="16"/>
                  </a:lnTo>
                  <a:lnTo>
                    <a:pt x="327" y="6"/>
                  </a:lnTo>
                  <a:lnTo>
                    <a:pt x="331" y="6"/>
                  </a:lnTo>
                  <a:lnTo>
                    <a:pt x="333" y="2"/>
                  </a:lnTo>
                  <a:lnTo>
                    <a:pt x="337" y="0"/>
                  </a:lnTo>
                  <a:lnTo>
                    <a:pt x="340" y="3"/>
                  </a:lnTo>
                  <a:lnTo>
                    <a:pt x="340" y="14"/>
                  </a:lnTo>
                  <a:lnTo>
                    <a:pt x="343" y="20"/>
                  </a:lnTo>
                  <a:lnTo>
                    <a:pt x="349" y="22"/>
                  </a:lnTo>
                  <a:lnTo>
                    <a:pt x="354" y="22"/>
                  </a:lnTo>
                  <a:lnTo>
                    <a:pt x="358" y="28"/>
                  </a:lnTo>
                  <a:lnTo>
                    <a:pt x="358" y="45"/>
                  </a:lnTo>
                  <a:lnTo>
                    <a:pt x="362" y="51"/>
                  </a:lnTo>
                  <a:lnTo>
                    <a:pt x="368" y="55"/>
                  </a:lnTo>
                  <a:lnTo>
                    <a:pt x="381" y="44"/>
                  </a:lnTo>
                  <a:lnTo>
                    <a:pt x="387" y="41"/>
                  </a:lnTo>
                  <a:lnTo>
                    <a:pt x="391" y="35"/>
                  </a:lnTo>
                  <a:lnTo>
                    <a:pt x="401" y="29"/>
                  </a:lnTo>
                  <a:lnTo>
                    <a:pt x="406" y="28"/>
                  </a:lnTo>
                  <a:lnTo>
                    <a:pt x="407" y="29"/>
                  </a:lnTo>
                  <a:lnTo>
                    <a:pt x="402" y="35"/>
                  </a:lnTo>
                  <a:lnTo>
                    <a:pt x="403" y="36"/>
                  </a:lnTo>
                  <a:lnTo>
                    <a:pt x="405" y="44"/>
                  </a:lnTo>
                  <a:lnTo>
                    <a:pt x="401" y="54"/>
                  </a:lnTo>
                  <a:lnTo>
                    <a:pt x="411" y="47"/>
                  </a:lnTo>
                  <a:lnTo>
                    <a:pt x="408" y="43"/>
                  </a:lnTo>
                  <a:lnTo>
                    <a:pt x="413" y="34"/>
                  </a:lnTo>
                  <a:lnTo>
                    <a:pt x="418" y="33"/>
                  </a:lnTo>
                  <a:lnTo>
                    <a:pt x="423" y="40"/>
                  </a:lnTo>
                  <a:lnTo>
                    <a:pt x="414" y="51"/>
                  </a:lnTo>
                  <a:lnTo>
                    <a:pt x="418" y="51"/>
                  </a:lnTo>
                  <a:lnTo>
                    <a:pt x="422" y="57"/>
                  </a:lnTo>
                  <a:lnTo>
                    <a:pt x="417" y="68"/>
                  </a:lnTo>
                  <a:lnTo>
                    <a:pt x="424" y="87"/>
                  </a:lnTo>
                  <a:lnTo>
                    <a:pt x="422" y="93"/>
                  </a:lnTo>
                  <a:lnTo>
                    <a:pt x="413" y="106"/>
                  </a:lnTo>
                  <a:lnTo>
                    <a:pt x="411" y="114"/>
                  </a:lnTo>
                  <a:lnTo>
                    <a:pt x="405" y="124"/>
                  </a:lnTo>
                  <a:lnTo>
                    <a:pt x="398" y="125"/>
                  </a:lnTo>
                  <a:lnTo>
                    <a:pt x="397" y="129"/>
                  </a:lnTo>
                  <a:lnTo>
                    <a:pt x="387" y="141"/>
                  </a:lnTo>
                  <a:lnTo>
                    <a:pt x="375" y="168"/>
                  </a:lnTo>
                  <a:lnTo>
                    <a:pt x="369" y="174"/>
                  </a:lnTo>
                  <a:lnTo>
                    <a:pt x="365" y="175"/>
                  </a:lnTo>
                  <a:lnTo>
                    <a:pt x="362" y="180"/>
                  </a:lnTo>
                  <a:lnTo>
                    <a:pt x="349" y="189"/>
                  </a:lnTo>
                  <a:lnTo>
                    <a:pt x="347" y="192"/>
                  </a:lnTo>
                  <a:lnTo>
                    <a:pt x="344" y="217"/>
                  </a:lnTo>
                  <a:lnTo>
                    <a:pt x="342" y="228"/>
                  </a:lnTo>
                  <a:lnTo>
                    <a:pt x="352" y="230"/>
                  </a:lnTo>
                  <a:lnTo>
                    <a:pt x="359" y="234"/>
                  </a:lnTo>
                  <a:lnTo>
                    <a:pt x="362" y="243"/>
                  </a:lnTo>
                  <a:lnTo>
                    <a:pt x="360" y="246"/>
                  </a:lnTo>
                  <a:lnTo>
                    <a:pt x="356" y="240"/>
                  </a:lnTo>
                  <a:lnTo>
                    <a:pt x="354" y="246"/>
                  </a:lnTo>
                  <a:lnTo>
                    <a:pt x="333" y="239"/>
                  </a:lnTo>
                  <a:lnTo>
                    <a:pt x="326" y="235"/>
                  </a:lnTo>
                  <a:lnTo>
                    <a:pt x="324" y="237"/>
                  </a:lnTo>
                  <a:lnTo>
                    <a:pt x="324" y="244"/>
                  </a:lnTo>
                  <a:lnTo>
                    <a:pt x="320" y="248"/>
                  </a:lnTo>
                  <a:lnTo>
                    <a:pt x="316" y="244"/>
                  </a:lnTo>
                  <a:lnTo>
                    <a:pt x="313" y="243"/>
                  </a:lnTo>
                  <a:lnTo>
                    <a:pt x="310" y="249"/>
                  </a:lnTo>
                  <a:lnTo>
                    <a:pt x="295" y="256"/>
                  </a:lnTo>
                  <a:lnTo>
                    <a:pt x="287" y="262"/>
                  </a:lnTo>
                  <a:lnTo>
                    <a:pt x="282" y="262"/>
                  </a:lnTo>
                  <a:lnTo>
                    <a:pt x="279" y="256"/>
                  </a:lnTo>
                  <a:lnTo>
                    <a:pt x="274" y="256"/>
                  </a:lnTo>
                  <a:lnTo>
                    <a:pt x="274" y="265"/>
                  </a:lnTo>
                  <a:lnTo>
                    <a:pt x="272" y="277"/>
                  </a:lnTo>
                  <a:lnTo>
                    <a:pt x="265" y="289"/>
                  </a:lnTo>
                  <a:lnTo>
                    <a:pt x="263" y="302"/>
                  </a:lnTo>
                  <a:lnTo>
                    <a:pt x="262" y="320"/>
                  </a:lnTo>
                  <a:lnTo>
                    <a:pt x="256" y="324"/>
                  </a:lnTo>
                  <a:lnTo>
                    <a:pt x="257" y="336"/>
                  </a:lnTo>
                  <a:lnTo>
                    <a:pt x="247" y="347"/>
                  </a:lnTo>
                  <a:lnTo>
                    <a:pt x="245" y="361"/>
                  </a:lnTo>
                  <a:lnTo>
                    <a:pt x="245" y="369"/>
                  </a:lnTo>
                  <a:lnTo>
                    <a:pt x="239" y="379"/>
                  </a:lnTo>
                  <a:lnTo>
                    <a:pt x="233" y="385"/>
                  </a:lnTo>
                  <a:lnTo>
                    <a:pt x="231" y="390"/>
                  </a:lnTo>
                  <a:lnTo>
                    <a:pt x="231" y="398"/>
                  </a:lnTo>
                  <a:lnTo>
                    <a:pt x="228" y="401"/>
                  </a:lnTo>
                  <a:lnTo>
                    <a:pt x="233" y="402"/>
                  </a:lnTo>
                  <a:lnTo>
                    <a:pt x="230" y="410"/>
                  </a:lnTo>
                  <a:lnTo>
                    <a:pt x="223" y="409"/>
                  </a:lnTo>
                  <a:lnTo>
                    <a:pt x="214" y="415"/>
                  </a:lnTo>
                  <a:lnTo>
                    <a:pt x="204" y="428"/>
                  </a:lnTo>
                  <a:lnTo>
                    <a:pt x="190" y="434"/>
                  </a:lnTo>
                  <a:lnTo>
                    <a:pt x="185" y="437"/>
                  </a:lnTo>
                  <a:lnTo>
                    <a:pt x="185" y="441"/>
                  </a:lnTo>
                  <a:lnTo>
                    <a:pt x="180" y="443"/>
                  </a:lnTo>
                  <a:lnTo>
                    <a:pt x="177" y="449"/>
                  </a:lnTo>
                  <a:lnTo>
                    <a:pt x="172" y="453"/>
                  </a:lnTo>
                  <a:lnTo>
                    <a:pt x="153" y="459"/>
                  </a:lnTo>
                  <a:lnTo>
                    <a:pt x="149" y="459"/>
                  </a:lnTo>
                  <a:lnTo>
                    <a:pt x="138" y="463"/>
                  </a:lnTo>
                  <a:lnTo>
                    <a:pt x="132" y="459"/>
                  </a:lnTo>
                  <a:lnTo>
                    <a:pt x="129" y="452"/>
                  </a:lnTo>
                  <a:lnTo>
                    <a:pt x="126" y="450"/>
                  </a:lnTo>
                  <a:lnTo>
                    <a:pt x="120" y="454"/>
                  </a:lnTo>
                  <a:lnTo>
                    <a:pt x="114" y="455"/>
                  </a:lnTo>
                  <a:lnTo>
                    <a:pt x="110" y="454"/>
                  </a:lnTo>
                  <a:lnTo>
                    <a:pt x="110" y="453"/>
                  </a:lnTo>
                  <a:lnTo>
                    <a:pt x="104" y="454"/>
                  </a:lnTo>
                  <a:lnTo>
                    <a:pt x="102" y="449"/>
                  </a:lnTo>
                  <a:lnTo>
                    <a:pt x="102" y="443"/>
                  </a:lnTo>
                  <a:lnTo>
                    <a:pt x="98" y="444"/>
                  </a:lnTo>
                  <a:lnTo>
                    <a:pt x="91" y="441"/>
                  </a:lnTo>
                  <a:lnTo>
                    <a:pt x="73" y="439"/>
                  </a:lnTo>
                  <a:lnTo>
                    <a:pt x="69" y="427"/>
                  </a:lnTo>
                  <a:lnTo>
                    <a:pt x="64" y="422"/>
                  </a:lnTo>
                  <a:lnTo>
                    <a:pt x="55" y="421"/>
                  </a:lnTo>
                  <a:lnTo>
                    <a:pt x="47" y="428"/>
                  </a:lnTo>
                  <a:lnTo>
                    <a:pt x="39" y="429"/>
                  </a:lnTo>
                  <a:lnTo>
                    <a:pt x="18" y="427"/>
                  </a:lnTo>
                  <a:lnTo>
                    <a:pt x="12" y="422"/>
                  </a:lnTo>
                  <a:lnTo>
                    <a:pt x="15" y="415"/>
                  </a:lnTo>
                  <a:lnTo>
                    <a:pt x="20" y="409"/>
                  </a:lnTo>
                  <a:lnTo>
                    <a:pt x="24" y="402"/>
                  </a:lnTo>
                  <a:lnTo>
                    <a:pt x="13" y="413"/>
                  </a:lnTo>
                  <a:lnTo>
                    <a:pt x="9" y="413"/>
                  </a:lnTo>
                  <a:lnTo>
                    <a:pt x="14" y="402"/>
                  </a:lnTo>
                  <a:lnTo>
                    <a:pt x="14" y="401"/>
                  </a:lnTo>
                  <a:lnTo>
                    <a:pt x="9" y="405"/>
                  </a:lnTo>
                  <a:lnTo>
                    <a:pt x="3" y="406"/>
                  </a:lnTo>
                  <a:lnTo>
                    <a:pt x="0" y="400"/>
                  </a:lnTo>
                  <a:lnTo>
                    <a:pt x="4" y="395"/>
                  </a:lnTo>
                  <a:lnTo>
                    <a:pt x="16" y="391"/>
                  </a:lnTo>
                  <a:lnTo>
                    <a:pt x="24" y="385"/>
                  </a:lnTo>
                  <a:lnTo>
                    <a:pt x="21" y="385"/>
                  </a:lnTo>
                  <a:lnTo>
                    <a:pt x="19" y="383"/>
                  </a:lnTo>
                  <a:lnTo>
                    <a:pt x="24" y="379"/>
                  </a:lnTo>
                  <a:lnTo>
                    <a:pt x="26" y="373"/>
                  </a:lnTo>
                  <a:lnTo>
                    <a:pt x="21" y="373"/>
                  </a:lnTo>
                  <a:lnTo>
                    <a:pt x="16" y="372"/>
                  </a:lnTo>
                  <a:lnTo>
                    <a:pt x="15" y="366"/>
                  </a:lnTo>
                  <a:lnTo>
                    <a:pt x="21" y="366"/>
                  </a:lnTo>
                  <a:lnTo>
                    <a:pt x="25" y="361"/>
                  </a:lnTo>
                  <a:lnTo>
                    <a:pt x="21" y="358"/>
                  </a:lnTo>
                  <a:lnTo>
                    <a:pt x="21" y="353"/>
                  </a:lnTo>
                  <a:lnTo>
                    <a:pt x="26" y="353"/>
                  </a:lnTo>
                  <a:lnTo>
                    <a:pt x="29" y="357"/>
                  </a:lnTo>
                  <a:lnTo>
                    <a:pt x="34" y="355"/>
                  </a:lnTo>
                  <a:lnTo>
                    <a:pt x="37" y="356"/>
                  </a:lnTo>
                  <a:lnTo>
                    <a:pt x="40" y="353"/>
                  </a:lnTo>
                  <a:lnTo>
                    <a:pt x="40" y="351"/>
                  </a:lnTo>
                  <a:lnTo>
                    <a:pt x="35" y="351"/>
                  </a:lnTo>
                  <a:lnTo>
                    <a:pt x="31" y="347"/>
                  </a:lnTo>
                  <a:lnTo>
                    <a:pt x="35" y="329"/>
                  </a:lnTo>
                  <a:lnTo>
                    <a:pt x="42" y="323"/>
                  </a:lnTo>
                  <a:lnTo>
                    <a:pt x="45" y="321"/>
                  </a:lnTo>
                  <a:lnTo>
                    <a:pt x="47" y="325"/>
                  </a:lnTo>
                  <a:lnTo>
                    <a:pt x="48" y="331"/>
                  </a:lnTo>
                  <a:lnTo>
                    <a:pt x="51" y="332"/>
                  </a:lnTo>
                  <a:lnTo>
                    <a:pt x="53" y="332"/>
                  </a:lnTo>
                  <a:lnTo>
                    <a:pt x="56" y="329"/>
                  </a:lnTo>
                  <a:lnTo>
                    <a:pt x="53" y="319"/>
                  </a:lnTo>
                  <a:lnTo>
                    <a:pt x="55" y="315"/>
                  </a:lnTo>
                  <a:lnTo>
                    <a:pt x="58" y="314"/>
                  </a:lnTo>
                  <a:lnTo>
                    <a:pt x="61" y="304"/>
                  </a:lnTo>
                  <a:lnTo>
                    <a:pt x="69" y="302"/>
                  </a:lnTo>
                  <a:lnTo>
                    <a:pt x="75" y="296"/>
                  </a:lnTo>
                  <a:lnTo>
                    <a:pt x="77" y="286"/>
                  </a:lnTo>
                  <a:lnTo>
                    <a:pt x="82" y="278"/>
                  </a:lnTo>
                  <a:lnTo>
                    <a:pt x="89" y="275"/>
                  </a:lnTo>
                  <a:lnTo>
                    <a:pt x="93" y="260"/>
                  </a:lnTo>
                  <a:lnTo>
                    <a:pt x="96" y="260"/>
                  </a:lnTo>
                  <a:lnTo>
                    <a:pt x="102" y="255"/>
                  </a:lnTo>
                  <a:lnTo>
                    <a:pt x="109" y="255"/>
                  </a:lnTo>
                  <a:lnTo>
                    <a:pt x="116" y="251"/>
                  </a:lnTo>
                  <a:lnTo>
                    <a:pt x="123" y="251"/>
                  </a:lnTo>
                  <a:lnTo>
                    <a:pt x="133" y="249"/>
                  </a:lnTo>
                  <a:lnTo>
                    <a:pt x="141" y="244"/>
                  </a:lnTo>
                  <a:lnTo>
                    <a:pt x="154" y="232"/>
                  </a:lnTo>
                  <a:lnTo>
                    <a:pt x="169" y="223"/>
                  </a:lnTo>
                  <a:lnTo>
                    <a:pt x="187" y="208"/>
                  </a:lnTo>
                  <a:lnTo>
                    <a:pt x="201" y="200"/>
                  </a:lnTo>
                  <a:lnTo>
                    <a:pt x="202" y="191"/>
                  </a:lnTo>
                  <a:lnTo>
                    <a:pt x="213" y="181"/>
                  </a:lnTo>
                  <a:lnTo>
                    <a:pt x="219" y="178"/>
                  </a:lnTo>
                  <a:lnTo>
                    <a:pt x="225" y="178"/>
                  </a:lnTo>
                  <a:lnTo>
                    <a:pt x="235" y="170"/>
                  </a:lnTo>
                  <a:lnTo>
                    <a:pt x="241" y="164"/>
                  </a:lnTo>
                  <a:lnTo>
                    <a:pt x="256" y="144"/>
                  </a:lnTo>
                  <a:lnTo>
                    <a:pt x="261" y="126"/>
                  </a:lnTo>
                  <a:lnTo>
                    <a:pt x="265" y="105"/>
                  </a:lnTo>
                  <a:lnTo>
                    <a:pt x="270" y="93"/>
                  </a:lnTo>
                  <a:lnTo>
                    <a:pt x="288" y="81"/>
                  </a:lnTo>
                  <a:lnTo>
                    <a:pt x="294" y="78"/>
                  </a:lnTo>
                  <a:lnTo>
                    <a:pt x="298" y="72"/>
                  </a:lnTo>
                  <a:lnTo>
                    <a:pt x="304" y="60"/>
                  </a:lnTo>
                  <a:lnTo>
                    <a:pt x="308" y="34"/>
                  </a:lnTo>
                  <a:close/>
                </a:path>
              </a:pathLst>
            </a:custGeom>
            <a:solidFill>
              <a:schemeClr val="accent3"/>
            </a:solidFill>
            <a:ln w="635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Calibri Light"/>
                <a:ea typeface="+mn-ea"/>
                <a:cs typeface="+mn-cs"/>
              </a:endParaRPr>
            </a:p>
          </p:txBody>
        </p:sp>
        <p:sp>
          <p:nvSpPr>
            <p:cNvPr id="243" name="Freeform 56"/>
            <p:cNvSpPr>
              <a:spLocks noChangeAspect="1"/>
            </p:cNvSpPr>
            <p:nvPr/>
          </p:nvSpPr>
          <p:spPr bwMode="gray">
            <a:xfrm>
              <a:off x="17556077" y="8948886"/>
              <a:ext cx="183442" cy="316625"/>
            </a:xfrm>
            <a:custGeom>
              <a:avLst/>
              <a:gdLst/>
              <a:ahLst/>
              <a:cxnLst>
                <a:cxn ang="0">
                  <a:pos x="128" y="441"/>
                </a:cxn>
                <a:cxn ang="0">
                  <a:pos x="139" y="398"/>
                </a:cxn>
                <a:cxn ang="0">
                  <a:pos x="97" y="366"/>
                </a:cxn>
                <a:cxn ang="0">
                  <a:pos x="59" y="325"/>
                </a:cxn>
                <a:cxn ang="0">
                  <a:pos x="100" y="296"/>
                </a:cxn>
                <a:cxn ang="0">
                  <a:pos x="115" y="250"/>
                </a:cxn>
                <a:cxn ang="0">
                  <a:pos x="120" y="224"/>
                </a:cxn>
                <a:cxn ang="0">
                  <a:pos x="113" y="198"/>
                </a:cxn>
                <a:cxn ang="0">
                  <a:pos x="112" y="178"/>
                </a:cxn>
                <a:cxn ang="0">
                  <a:pos x="97" y="172"/>
                </a:cxn>
                <a:cxn ang="0">
                  <a:pos x="91" y="145"/>
                </a:cxn>
                <a:cxn ang="0">
                  <a:pos x="86" y="127"/>
                </a:cxn>
                <a:cxn ang="0">
                  <a:pos x="73" y="117"/>
                </a:cxn>
                <a:cxn ang="0">
                  <a:pos x="43" y="85"/>
                </a:cxn>
                <a:cxn ang="0">
                  <a:pos x="45" y="59"/>
                </a:cxn>
                <a:cxn ang="0">
                  <a:pos x="26" y="59"/>
                </a:cxn>
                <a:cxn ang="0">
                  <a:pos x="7" y="14"/>
                </a:cxn>
                <a:cxn ang="0">
                  <a:pos x="10" y="0"/>
                </a:cxn>
                <a:cxn ang="0">
                  <a:pos x="19" y="28"/>
                </a:cxn>
                <a:cxn ang="0">
                  <a:pos x="35" y="30"/>
                </a:cxn>
                <a:cxn ang="0">
                  <a:pos x="59" y="41"/>
                </a:cxn>
                <a:cxn ang="0">
                  <a:pos x="78" y="59"/>
                </a:cxn>
                <a:cxn ang="0">
                  <a:pos x="87" y="70"/>
                </a:cxn>
                <a:cxn ang="0">
                  <a:pos x="100" y="96"/>
                </a:cxn>
                <a:cxn ang="0">
                  <a:pos x="86" y="96"/>
                </a:cxn>
                <a:cxn ang="0">
                  <a:pos x="96" y="107"/>
                </a:cxn>
                <a:cxn ang="0">
                  <a:pos x="110" y="140"/>
                </a:cxn>
                <a:cxn ang="0">
                  <a:pos x="109" y="159"/>
                </a:cxn>
                <a:cxn ang="0">
                  <a:pos x="116" y="170"/>
                </a:cxn>
                <a:cxn ang="0">
                  <a:pos x="136" y="169"/>
                </a:cxn>
                <a:cxn ang="0">
                  <a:pos x="151" y="182"/>
                </a:cxn>
                <a:cxn ang="0">
                  <a:pos x="147" y="141"/>
                </a:cxn>
                <a:cxn ang="0">
                  <a:pos x="167" y="162"/>
                </a:cxn>
                <a:cxn ang="0">
                  <a:pos x="169" y="192"/>
                </a:cxn>
                <a:cxn ang="0">
                  <a:pos x="185" y="219"/>
                </a:cxn>
                <a:cxn ang="0">
                  <a:pos x="239" y="240"/>
                </a:cxn>
                <a:cxn ang="0">
                  <a:pos x="266" y="224"/>
                </a:cxn>
                <a:cxn ang="0">
                  <a:pos x="286" y="210"/>
                </a:cxn>
                <a:cxn ang="0">
                  <a:pos x="313" y="231"/>
                </a:cxn>
                <a:cxn ang="0">
                  <a:pos x="307" y="272"/>
                </a:cxn>
                <a:cxn ang="0">
                  <a:pos x="286" y="304"/>
                </a:cxn>
                <a:cxn ang="0">
                  <a:pos x="287" y="321"/>
                </a:cxn>
                <a:cxn ang="0">
                  <a:pos x="269" y="315"/>
                </a:cxn>
                <a:cxn ang="0">
                  <a:pos x="242" y="323"/>
                </a:cxn>
                <a:cxn ang="0">
                  <a:pos x="232" y="356"/>
                </a:cxn>
                <a:cxn ang="0">
                  <a:pos x="217" y="404"/>
                </a:cxn>
                <a:cxn ang="0">
                  <a:pos x="171" y="479"/>
                </a:cxn>
                <a:cxn ang="0">
                  <a:pos x="132" y="481"/>
                </a:cxn>
              </a:cxnLst>
              <a:rect l="0" t="0" r="r" b="b"/>
              <a:pathLst>
                <a:path w="313" h="495">
                  <a:moveTo>
                    <a:pt x="109" y="469"/>
                  </a:moveTo>
                  <a:lnTo>
                    <a:pt x="118" y="458"/>
                  </a:lnTo>
                  <a:lnTo>
                    <a:pt x="121" y="449"/>
                  </a:lnTo>
                  <a:lnTo>
                    <a:pt x="128" y="441"/>
                  </a:lnTo>
                  <a:lnTo>
                    <a:pt x="134" y="429"/>
                  </a:lnTo>
                  <a:lnTo>
                    <a:pt x="135" y="417"/>
                  </a:lnTo>
                  <a:lnTo>
                    <a:pt x="139" y="407"/>
                  </a:lnTo>
                  <a:lnTo>
                    <a:pt x="139" y="398"/>
                  </a:lnTo>
                  <a:lnTo>
                    <a:pt x="134" y="391"/>
                  </a:lnTo>
                  <a:lnTo>
                    <a:pt x="120" y="375"/>
                  </a:lnTo>
                  <a:lnTo>
                    <a:pt x="108" y="372"/>
                  </a:lnTo>
                  <a:lnTo>
                    <a:pt x="97" y="366"/>
                  </a:lnTo>
                  <a:lnTo>
                    <a:pt x="80" y="350"/>
                  </a:lnTo>
                  <a:lnTo>
                    <a:pt x="67" y="349"/>
                  </a:lnTo>
                  <a:lnTo>
                    <a:pt x="57" y="337"/>
                  </a:lnTo>
                  <a:lnTo>
                    <a:pt x="59" y="325"/>
                  </a:lnTo>
                  <a:lnTo>
                    <a:pt x="69" y="316"/>
                  </a:lnTo>
                  <a:lnTo>
                    <a:pt x="78" y="310"/>
                  </a:lnTo>
                  <a:lnTo>
                    <a:pt x="92" y="306"/>
                  </a:lnTo>
                  <a:lnTo>
                    <a:pt x="100" y="296"/>
                  </a:lnTo>
                  <a:lnTo>
                    <a:pt x="104" y="283"/>
                  </a:lnTo>
                  <a:lnTo>
                    <a:pt x="105" y="261"/>
                  </a:lnTo>
                  <a:lnTo>
                    <a:pt x="109" y="250"/>
                  </a:lnTo>
                  <a:lnTo>
                    <a:pt x="115" y="250"/>
                  </a:lnTo>
                  <a:lnTo>
                    <a:pt x="118" y="247"/>
                  </a:lnTo>
                  <a:lnTo>
                    <a:pt x="118" y="237"/>
                  </a:lnTo>
                  <a:lnTo>
                    <a:pt x="115" y="229"/>
                  </a:lnTo>
                  <a:lnTo>
                    <a:pt x="120" y="224"/>
                  </a:lnTo>
                  <a:lnTo>
                    <a:pt x="118" y="220"/>
                  </a:lnTo>
                  <a:lnTo>
                    <a:pt x="115" y="208"/>
                  </a:lnTo>
                  <a:lnTo>
                    <a:pt x="116" y="196"/>
                  </a:lnTo>
                  <a:lnTo>
                    <a:pt x="113" y="198"/>
                  </a:lnTo>
                  <a:lnTo>
                    <a:pt x="104" y="188"/>
                  </a:lnTo>
                  <a:lnTo>
                    <a:pt x="102" y="182"/>
                  </a:lnTo>
                  <a:lnTo>
                    <a:pt x="108" y="182"/>
                  </a:lnTo>
                  <a:lnTo>
                    <a:pt x="112" y="178"/>
                  </a:lnTo>
                  <a:lnTo>
                    <a:pt x="113" y="175"/>
                  </a:lnTo>
                  <a:lnTo>
                    <a:pt x="112" y="171"/>
                  </a:lnTo>
                  <a:lnTo>
                    <a:pt x="107" y="170"/>
                  </a:lnTo>
                  <a:lnTo>
                    <a:pt x="97" y="172"/>
                  </a:lnTo>
                  <a:lnTo>
                    <a:pt x="86" y="151"/>
                  </a:lnTo>
                  <a:lnTo>
                    <a:pt x="81" y="138"/>
                  </a:lnTo>
                  <a:lnTo>
                    <a:pt x="87" y="148"/>
                  </a:lnTo>
                  <a:lnTo>
                    <a:pt x="91" y="145"/>
                  </a:lnTo>
                  <a:lnTo>
                    <a:pt x="92" y="133"/>
                  </a:lnTo>
                  <a:lnTo>
                    <a:pt x="87" y="133"/>
                  </a:lnTo>
                  <a:lnTo>
                    <a:pt x="83" y="130"/>
                  </a:lnTo>
                  <a:lnTo>
                    <a:pt x="86" y="127"/>
                  </a:lnTo>
                  <a:lnTo>
                    <a:pt x="86" y="117"/>
                  </a:lnTo>
                  <a:lnTo>
                    <a:pt x="82" y="113"/>
                  </a:lnTo>
                  <a:lnTo>
                    <a:pt x="80" y="117"/>
                  </a:lnTo>
                  <a:lnTo>
                    <a:pt x="73" y="117"/>
                  </a:lnTo>
                  <a:lnTo>
                    <a:pt x="72" y="122"/>
                  </a:lnTo>
                  <a:lnTo>
                    <a:pt x="73" y="129"/>
                  </a:lnTo>
                  <a:lnTo>
                    <a:pt x="60" y="107"/>
                  </a:lnTo>
                  <a:lnTo>
                    <a:pt x="43" y="85"/>
                  </a:lnTo>
                  <a:lnTo>
                    <a:pt x="38" y="75"/>
                  </a:lnTo>
                  <a:lnTo>
                    <a:pt x="37" y="71"/>
                  </a:lnTo>
                  <a:lnTo>
                    <a:pt x="42" y="67"/>
                  </a:lnTo>
                  <a:lnTo>
                    <a:pt x="45" y="59"/>
                  </a:lnTo>
                  <a:lnTo>
                    <a:pt x="42" y="57"/>
                  </a:lnTo>
                  <a:lnTo>
                    <a:pt x="40" y="62"/>
                  </a:lnTo>
                  <a:lnTo>
                    <a:pt x="33" y="68"/>
                  </a:lnTo>
                  <a:lnTo>
                    <a:pt x="26" y="59"/>
                  </a:lnTo>
                  <a:lnTo>
                    <a:pt x="22" y="49"/>
                  </a:lnTo>
                  <a:lnTo>
                    <a:pt x="23" y="44"/>
                  </a:lnTo>
                  <a:lnTo>
                    <a:pt x="21" y="35"/>
                  </a:lnTo>
                  <a:lnTo>
                    <a:pt x="7" y="14"/>
                  </a:lnTo>
                  <a:lnTo>
                    <a:pt x="1" y="6"/>
                  </a:lnTo>
                  <a:lnTo>
                    <a:pt x="0" y="3"/>
                  </a:lnTo>
                  <a:lnTo>
                    <a:pt x="8" y="1"/>
                  </a:lnTo>
                  <a:lnTo>
                    <a:pt x="10" y="0"/>
                  </a:lnTo>
                  <a:lnTo>
                    <a:pt x="13" y="1"/>
                  </a:lnTo>
                  <a:lnTo>
                    <a:pt x="13" y="11"/>
                  </a:lnTo>
                  <a:lnTo>
                    <a:pt x="19" y="22"/>
                  </a:lnTo>
                  <a:lnTo>
                    <a:pt x="19" y="28"/>
                  </a:lnTo>
                  <a:lnTo>
                    <a:pt x="24" y="36"/>
                  </a:lnTo>
                  <a:lnTo>
                    <a:pt x="29" y="32"/>
                  </a:lnTo>
                  <a:lnTo>
                    <a:pt x="34" y="27"/>
                  </a:lnTo>
                  <a:lnTo>
                    <a:pt x="35" y="30"/>
                  </a:lnTo>
                  <a:lnTo>
                    <a:pt x="35" y="35"/>
                  </a:lnTo>
                  <a:lnTo>
                    <a:pt x="46" y="35"/>
                  </a:lnTo>
                  <a:lnTo>
                    <a:pt x="51" y="38"/>
                  </a:lnTo>
                  <a:lnTo>
                    <a:pt x="59" y="41"/>
                  </a:lnTo>
                  <a:lnTo>
                    <a:pt x="64" y="40"/>
                  </a:lnTo>
                  <a:lnTo>
                    <a:pt x="73" y="48"/>
                  </a:lnTo>
                  <a:lnTo>
                    <a:pt x="66" y="52"/>
                  </a:lnTo>
                  <a:lnTo>
                    <a:pt x="78" y="59"/>
                  </a:lnTo>
                  <a:lnTo>
                    <a:pt x="80" y="56"/>
                  </a:lnTo>
                  <a:lnTo>
                    <a:pt x="83" y="59"/>
                  </a:lnTo>
                  <a:lnTo>
                    <a:pt x="85" y="64"/>
                  </a:lnTo>
                  <a:lnTo>
                    <a:pt x="87" y="70"/>
                  </a:lnTo>
                  <a:lnTo>
                    <a:pt x="96" y="79"/>
                  </a:lnTo>
                  <a:lnTo>
                    <a:pt x="98" y="83"/>
                  </a:lnTo>
                  <a:lnTo>
                    <a:pt x="98" y="87"/>
                  </a:lnTo>
                  <a:lnTo>
                    <a:pt x="100" y="96"/>
                  </a:lnTo>
                  <a:lnTo>
                    <a:pt x="98" y="94"/>
                  </a:lnTo>
                  <a:lnTo>
                    <a:pt x="89" y="89"/>
                  </a:lnTo>
                  <a:lnTo>
                    <a:pt x="85" y="89"/>
                  </a:lnTo>
                  <a:lnTo>
                    <a:pt x="86" y="96"/>
                  </a:lnTo>
                  <a:lnTo>
                    <a:pt x="87" y="97"/>
                  </a:lnTo>
                  <a:lnTo>
                    <a:pt x="89" y="97"/>
                  </a:lnTo>
                  <a:lnTo>
                    <a:pt x="93" y="100"/>
                  </a:lnTo>
                  <a:lnTo>
                    <a:pt x="96" y="107"/>
                  </a:lnTo>
                  <a:lnTo>
                    <a:pt x="103" y="114"/>
                  </a:lnTo>
                  <a:lnTo>
                    <a:pt x="109" y="126"/>
                  </a:lnTo>
                  <a:lnTo>
                    <a:pt x="116" y="134"/>
                  </a:lnTo>
                  <a:lnTo>
                    <a:pt x="110" y="140"/>
                  </a:lnTo>
                  <a:lnTo>
                    <a:pt x="109" y="148"/>
                  </a:lnTo>
                  <a:lnTo>
                    <a:pt x="113" y="151"/>
                  </a:lnTo>
                  <a:lnTo>
                    <a:pt x="113" y="159"/>
                  </a:lnTo>
                  <a:lnTo>
                    <a:pt x="109" y="159"/>
                  </a:lnTo>
                  <a:lnTo>
                    <a:pt x="105" y="162"/>
                  </a:lnTo>
                  <a:lnTo>
                    <a:pt x="108" y="165"/>
                  </a:lnTo>
                  <a:lnTo>
                    <a:pt x="112" y="165"/>
                  </a:lnTo>
                  <a:lnTo>
                    <a:pt x="116" y="170"/>
                  </a:lnTo>
                  <a:lnTo>
                    <a:pt x="123" y="170"/>
                  </a:lnTo>
                  <a:lnTo>
                    <a:pt x="125" y="167"/>
                  </a:lnTo>
                  <a:lnTo>
                    <a:pt x="132" y="167"/>
                  </a:lnTo>
                  <a:lnTo>
                    <a:pt x="136" y="169"/>
                  </a:lnTo>
                  <a:lnTo>
                    <a:pt x="137" y="177"/>
                  </a:lnTo>
                  <a:lnTo>
                    <a:pt x="140" y="184"/>
                  </a:lnTo>
                  <a:lnTo>
                    <a:pt x="146" y="187"/>
                  </a:lnTo>
                  <a:lnTo>
                    <a:pt x="151" y="182"/>
                  </a:lnTo>
                  <a:lnTo>
                    <a:pt x="150" y="156"/>
                  </a:lnTo>
                  <a:lnTo>
                    <a:pt x="150" y="151"/>
                  </a:lnTo>
                  <a:lnTo>
                    <a:pt x="143" y="141"/>
                  </a:lnTo>
                  <a:lnTo>
                    <a:pt x="147" y="141"/>
                  </a:lnTo>
                  <a:lnTo>
                    <a:pt x="151" y="148"/>
                  </a:lnTo>
                  <a:lnTo>
                    <a:pt x="164" y="151"/>
                  </a:lnTo>
                  <a:lnTo>
                    <a:pt x="164" y="161"/>
                  </a:lnTo>
                  <a:lnTo>
                    <a:pt x="167" y="162"/>
                  </a:lnTo>
                  <a:lnTo>
                    <a:pt x="167" y="171"/>
                  </a:lnTo>
                  <a:lnTo>
                    <a:pt x="169" y="176"/>
                  </a:lnTo>
                  <a:lnTo>
                    <a:pt x="168" y="186"/>
                  </a:lnTo>
                  <a:lnTo>
                    <a:pt x="169" y="192"/>
                  </a:lnTo>
                  <a:lnTo>
                    <a:pt x="173" y="197"/>
                  </a:lnTo>
                  <a:lnTo>
                    <a:pt x="175" y="203"/>
                  </a:lnTo>
                  <a:lnTo>
                    <a:pt x="178" y="213"/>
                  </a:lnTo>
                  <a:lnTo>
                    <a:pt x="185" y="219"/>
                  </a:lnTo>
                  <a:lnTo>
                    <a:pt x="194" y="219"/>
                  </a:lnTo>
                  <a:lnTo>
                    <a:pt x="205" y="227"/>
                  </a:lnTo>
                  <a:lnTo>
                    <a:pt x="232" y="235"/>
                  </a:lnTo>
                  <a:lnTo>
                    <a:pt x="239" y="240"/>
                  </a:lnTo>
                  <a:lnTo>
                    <a:pt x="249" y="241"/>
                  </a:lnTo>
                  <a:lnTo>
                    <a:pt x="254" y="235"/>
                  </a:lnTo>
                  <a:lnTo>
                    <a:pt x="259" y="235"/>
                  </a:lnTo>
                  <a:lnTo>
                    <a:pt x="266" y="224"/>
                  </a:lnTo>
                  <a:lnTo>
                    <a:pt x="271" y="221"/>
                  </a:lnTo>
                  <a:lnTo>
                    <a:pt x="276" y="218"/>
                  </a:lnTo>
                  <a:lnTo>
                    <a:pt x="284" y="213"/>
                  </a:lnTo>
                  <a:lnTo>
                    <a:pt x="286" y="210"/>
                  </a:lnTo>
                  <a:lnTo>
                    <a:pt x="292" y="208"/>
                  </a:lnTo>
                  <a:lnTo>
                    <a:pt x="301" y="210"/>
                  </a:lnTo>
                  <a:lnTo>
                    <a:pt x="313" y="218"/>
                  </a:lnTo>
                  <a:lnTo>
                    <a:pt x="313" y="231"/>
                  </a:lnTo>
                  <a:lnTo>
                    <a:pt x="308" y="246"/>
                  </a:lnTo>
                  <a:lnTo>
                    <a:pt x="308" y="262"/>
                  </a:lnTo>
                  <a:lnTo>
                    <a:pt x="307" y="264"/>
                  </a:lnTo>
                  <a:lnTo>
                    <a:pt x="307" y="272"/>
                  </a:lnTo>
                  <a:lnTo>
                    <a:pt x="304" y="280"/>
                  </a:lnTo>
                  <a:lnTo>
                    <a:pt x="296" y="286"/>
                  </a:lnTo>
                  <a:lnTo>
                    <a:pt x="287" y="290"/>
                  </a:lnTo>
                  <a:lnTo>
                    <a:pt x="286" y="304"/>
                  </a:lnTo>
                  <a:lnTo>
                    <a:pt x="284" y="307"/>
                  </a:lnTo>
                  <a:lnTo>
                    <a:pt x="285" y="316"/>
                  </a:lnTo>
                  <a:lnTo>
                    <a:pt x="287" y="317"/>
                  </a:lnTo>
                  <a:lnTo>
                    <a:pt x="287" y="321"/>
                  </a:lnTo>
                  <a:lnTo>
                    <a:pt x="282" y="328"/>
                  </a:lnTo>
                  <a:lnTo>
                    <a:pt x="280" y="316"/>
                  </a:lnTo>
                  <a:lnTo>
                    <a:pt x="275" y="315"/>
                  </a:lnTo>
                  <a:lnTo>
                    <a:pt x="269" y="315"/>
                  </a:lnTo>
                  <a:lnTo>
                    <a:pt x="261" y="316"/>
                  </a:lnTo>
                  <a:lnTo>
                    <a:pt x="253" y="316"/>
                  </a:lnTo>
                  <a:lnTo>
                    <a:pt x="247" y="318"/>
                  </a:lnTo>
                  <a:lnTo>
                    <a:pt x="242" y="323"/>
                  </a:lnTo>
                  <a:lnTo>
                    <a:pt x="226" y="345"/>
                  </a:lnTo>
                  <a:lnTo>
                    <a:pt x="226" y="349"/>
                  </a:lnTo>
                  <a:lnTo>
                    <a:pt x="228" y="348"/>
                  </a:lnTo>
                  <a:lnTo>
                    <a:pt x="232" y="356"/>
                  </a:lnTo>
                  <a:lnTo>
                    <a:pt x="237" y="360"/>
                  </a:lnTo>
                  <a:lnTo>
                    <a:pt x="236" y="369"/>
                  </a:lnTo>
                  <a:lnTo>
                    <a:pt x="231" y="380"/>
                  </a:lnTo>
                  <a:lnTo>
                    <a:pt x="217" y="404"/>
                  </a:lnTo>
                  <a:lnTo>
                    <a:pt x="215" y="412"/>
                  </a:lnTo>
                  <a:lnTo>
                    <a:pt x="202" y="428"/>
                  </a:lnTo>
                  <a:lnTo>
                    <a:pt x="182" y="463"/>
                  </a:lnTo>
                  <a:lnTo>
                    <a:pt x="171" y="479"/>
                  </a:lnTo>
                  <a:lnTo>
                    <a:pt x="153" y="492"/>
                  </a:lnTo>
                  <a:lnTo>
                    <a:pt x="145" y="495"/>
                  </a:lnTo>
                  <a:lnTo>
                    <a:pt x="137" y="488"/>
                  </a:lnTo>
                  <a:lnTo>
                    <a:pt x="132" y="481"/>
                  </a:lnTo>
                  <a:lnTo>
                    <a:pt x="113" y="482"/>
                  </a:lnTo>
                  <a:lnTo>
                    <a:pt x="109" y="473"/>
                  </a:lnTo>
                  <a:lnTo>
                    <a:pt x="109" y="469"/>
                  </a:lnTo>
                  <a:close/>
                </a:path>
              </a:pathLst>
            </a:custGeom>
            <a:solidFill>
              <a:schemeClr val="accent3"/>
            </a:solidFill>
            <a:ln w="635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Calibri Light"/>
                <a:ea typeface="+mn-ea"/>
                <a:cs typeface="+mn-cs"/>
              </a:endParaRPr>
            </a:p>
          </p:txBody>
        </p:sp>
        <p:sp>
          <p:nvSpPr>
            <p:cNvPr id="244" name="Freeform 57"/>
            <p:cNvSpPr>
              <a:spLocks noChangeAspect="1"/>
            </p:cNvSpPr>
            <p:nvPr/>
          </p:nvSpPr>
          <p:spPr bwMode="gray">
            <a:xfrm>
              <a:off x="17276548" y="8389194"/>
              <a:ext cx="93176" cy="83153"/>
            </a:xfrm>
            <a:custGeom>
              <a:avLst/>
              <a:gdLst/>
              <a:ahLst/>
              <a:cxnLst>
                <a:cxn ang="0">
                  <a:pos x="60" y="71"/>
                </a:cxn>
                <a:cxn ang="0">
                  <a:pos x="39" y="60"/>
                </a:cxn>
                <a:cxn ang="0">
                  <a:pos x="27" y="43"/>
                </a:cxn>
                <a:cxn ang="0">
                  <a:pos x="21" y="38"/>
                </a:cxn>
                <a:cxn ang="0">
                  <a:pos x="16" y="26"/>
                </a:cxn>
                <a:cxn ang="0">
                  <a:pos x="6" y="17"/>
                </a:cxn>
                <a:cxn ang="0">
                  <a:pos x="6" y="9"/>
                </a:cxn>
                <a:cxn ang="0">
                  <a:pos x="0" y="2"/>
                </a:cxn>
                <a:cxn ang="0">
                  <a:pos x="6" y="0"/>
                </a:cxn>
                <a:cxn ang="0">
                  <a:pos x="14" y="5"/>
                </a:cxn>
                <a:cxn ang="0">
                  <a:pos x="19" y="4"/>
                </a:cxn>
                <a:cxn ang="0">
                  <a:pos x="33" y="14"/>
                </a:cxn>
                <a:cxn ang="0">
                  <a:pos x="40" y="16"/>
                </a:cxn>
                <a:cxn ang="0">
                  <a:pos x="41" y="21"/>
                </a:cxn>
                <a:cxn ang="0">
                  <a:pos x="45" y="26"/>
                </a:cxn>
                <a:cxn ang="0">
                  <a:pos x="51" y="26"/>
                </a:cxn>
                <a:cxn ang="0">
                  <a:pos x="59" y="29"/>
                </a:cxn>
                <a:cxn ang="0">
                  <a:pos x="67" y="43"/>
                </a:cxn>
                <a:cxn ang="0">
                  <a:pos x="72" y="47"/>
                </a:cxn>
                <a:cxn ang="0">
                  <a:pos x="75" y="57"/>
                </a:cxn>
                <a:cxn ang="0">
                  <a:pos x="78" y="58"/>
                </a:cxn>
                <a:cxn ang="0">
                  <a:pos x="82" y="63"/>
                </a:cxn>
                <a:cxn ang="0">
                  <a:pos x="89" y="68"/>
                </a:cxn>
                <a:cxn ang="0">
                  <a:pos x="94" y="74"/>
                </a:cxn>
                <a:cxn ang="0">
                  <a:pos x="98" y="75"/>
                </a:cxn>
                <a:cxn ang="0">
                  <a:pos x="100" y="81"/>
                </a:cxn>
                <a:cxn ang="0">
                  <a:pos x="109" y="82"/>
                </a:cxn>
                <a:cxn ang="0">
                  <a:pos x="123" y="86"/>
                </a:cxn>
                <a:cxn ang="0">
                  <a:pos x="141" y="103"/>
                </a:cxn>
                <a:cxn ang="0">
                  <a:pos x="143" y="109"/>
                </a:cxn>
                <a:cxn ang="0">
                  <a:pos x="150" y="108"/>
                </a:cxn>
                <a:cxn ang="0">
                  <a:pos x="157" y="114"/>
                </a:cxn>
                <a:cxn ang="0">
                  <a:pos x="159" y="123"/>
                </a:cxn>
                <a:cxn ang="0">
                  <a:pos x="158" y="125"/>
                </a:cxn>
                <a:cxn ang="0">
                  <a:pos x="153" y="125"/>
                </a:cxn>
                <a:cxn ang="0">
                  <a:pos x="152" y="133"/>
                </a:cxn>
                <a:cxn ang="0">
                  <a:pos x="150" y="131"/>
                </a:cxn>
                <a:cxn ang="0">
                  <a:pos x="147" y="127"/>
                </a:cxn>
                <a:cxn ang="0">
                  <a:pos x="141" y="122"/>
                </a:cxn>
                <a:cxn ang="0">
                  <a:pos x="138" y="119"/>
                </a:cxn>
                <a:cxn ang="0">
                  <a:pos x="130" y="119"/>
                </a:cxn>
                <a:cxn ang="0">
                  <a:pos x="124" y="115"/>
                </a:cxn>
                <a:cxn ang="0">
                  <a:pos x="116" y="115"/>
                </a:cxn>
                <a:cxn ang="0">
                  <a:pos x="114" y="112"/>
                </a:cxn>
                <a:cxn ang="0">
                  <a:pos x="113" y="104"/>
                </a:cxn>
                <a:cxn ang="0">
                  <a:pos x="108" y="104"/>
                </a:cxn>
                <a:cxn ang="0">
                  <a:pos x="104" y="102"/>
                </a:cxn>
                <a:cxn ang="0">
                  <a:pos x="99" y="102"/>
                </a:cxn>
                <a:cxn ang="0">
                  <a:pos x="98" y="97"/>
                </a:cxn>
                <a:cxn ang="0">
                  <a:pos x="93" y="97"/>
                </a:cxn>
                <a:cxn ang="0">
                  <a:pos x="91" y="95"/>
                </a:cxn>
                <a:cxn ang="0">
                  <a:pos x="84" y="93"/>
                </a:cxn>
                <a:cxn ang="0">
                  <a:pos x="77" y="86"/>
                </a:cxn>
                <a:cxn ang="0">
                  <a:pos x="71" y="86"/>
                </a:cxn>
                <a:cxn ang="0">
                  <a:pos x="66" y="84"/>
                </a:cxn>
                <a:cxn ang="0">
                  <a:pos x="65" y="76"/>
                </a:cxn>
                <a:cxn ang="0">
                  <a:pos x="60" y="71"/>
                </a:cxn>
              </a:cxnLst>
              <a:rect l="0" t="0" r="r" b="b"/>
              <a:pathLst>
                <a:path w="159" h="133">
                  <a:moveTo>
                    <a:pt x="60" y="71"/>
                  </a:moveTo>
                  <a:lnTo>
                    <a:pt x="39" y="60"/>
                  </a:lnTo>
                  <a:lnTo>
                    <a:pt x="27" y="43"/>
                  </a:lnTo>
                  <a:lnTo>
                    <a:pt x="21" y="38"/>
                  </a:lnTo>
                  <a:lnTo>
                    <a:pt x="16" y="26"/>
                  </a:lnTo>
                  <a:lnTo>
                    <a:pt x="6" y="17"/>
                  </a:lnTo>
                  <a:lnTo>
                    <a:pt x="6" y="9"/>
                  </a:lnTo>
                  <a:lnTo>
                    <a:pt x="0" y="2"/>
                  </a:lnTo>
                  <a:lnTo>
                    <a:pt x="6" y="0"/>
                  </a:lnTo>
                  <a:lnTo>
                    <a:pt x="14" y="5"/>
                  </a:lnTo>
                  <a:lnTo>
                    <a:pt x="19" y="4"/>
                  </a:lnTo>
                  <a:lnTo>
                    <a:pt x="33" y="14"/>
                  </a:lnTo>
                  <a:lnTo>
                    <a:pt x="40" y="16"/>
                  </a:lnTo>
                  <a:lnTo>
                    <a:pt x="41" y="21"/>
                  </a:lnTo>
                  <a:lnTo>
                    <a:pt x="45" y="26"/>
                  </a:lnTo>
                  <a:lnTo>
                    <a:pt x="51" y="26"/>
                  </a:lnTo>
                  <a:lnTo>
                    <a:pt x="59" y="29"/>
                  </a:lnTo>
                  <a:lnTo>
                    <a:pt x="67" y="43"/>
                  </a:lnTo>
                  <a:lnTo>
                    <a:pt x="72" y="47"/>
                  </a:lnTo>
                  <a:lnTo>
                    <a:pt x="75" y="57"/>
                  </a:lnTo>
                  <a:lnTo>
                    <a:pt x="78" y="58"/>
                  </a:lnTo>
                  <a:lnTo>
                    <a:pt x="82" y="63"/>
                  </a:lnTo>
                  <a:lnTo>
                    <a:pt x="89" y="68"/>
                  </a:lnTo>
                  <a:lnTo>
                    <a:pt x="94" y="74"/>
                  </a:lnTo>
                  <a:lnTo>
                    <a:pt x="98" y="75"/>
                  </a:lnTo>
                  <a:lnTo>
                    <a:pt x="100" y="81"/>
                  </a:lnTo>
                  <a:lnTo>
                    <a:pt x="109" y="82"/>
                  </a:lnTo>
                  <a:lnTo>
                    <a:pt x="123" y="86"/>
                  </a:lnTo>
                  <a:lnTo>
                    <a:pt x="141" y="103"/>
                  </a:lnTo>
                  <a:lnTo>
                    <a:pt x="143" y="109"/>
                  </a:lnTo>
                  <a:lnTo>
                    <a:pt x="150" y="108"/>
                  </a:lnTo>
                  <a:lnTo>
                    <a:pt x="157" y="114"/>
                  </a:lnTo>
                  <a:lnTo>
                    <a:pt x="159" y="123"/>
                  </a:lnTo>
                  <a:lnTo>
                    <a:pt x="158" y="125"/>
                  </a:lnTo>
                  <a:lnTo>
                    <a:pt x="153" y="125"/>
                  </a:lnTo>
                  <a:lnTo>
                    <a:pt x="152" y="133"/>
                  </a:lnTo>
                  <a:lnTo>
                    <a:pt x="150" y="131"/>
                  </a:lnTo>
                  <a:lnTo>
                    <a:pt x="147" y="127"/>
                  </a:lnTo>
                  <a:lnTo>
                    <a:pt x="141" y="122"/>
                  </a:lnTo>
                  <a:lnTo>
                    <a:pt x="138" y="119"/>
                  </a:lnTo>
                  <a:lnTo>
                    <a:pt x="130" y="119"/>
                  </a:lnTo>
                  <a:lnTo>
                    <a:pt x="124" y="115"/>
                  </a:lnTo>
                  <a:lnTo>
                    <a:pt x="116" y="115"/>
                  </a:lnTo>
                  <a:lnTo>
                    <a:pt x="114" y="112"/>
                  </a:lnTo>
                  <a:lnTo>
                    <a:pt x="113" y="104"/>
                  </a:lnTo>
                  <a:lnTo>
                    <a:pt x="108" y="104"/>
                  </a:lnTo>
                  <a:lnTo>
                    <a:pt x="104" y="102"/>
                  </a:lnTo>
                  <a:lnTo>
                    <a:pt x="99" y="102"/>
                  </a:lnTo>
                  <a:lnTo>
                    <a:pt x="98" y="97"/>
                  </a:lnTo>
                  <a:lnTo>
                    <a:pt x="93" y="97"/>
                  </a:lnTo>
                  <a:lnTo>
                    <a:pt x="91" y="95"/>
                  </a:lnTo>
                  <a:lnTo>
                    <a:pt x="84" y="93"/>
                  </a:lnTo>
                  <a:lnTo>
                    <a:pt x="77" y="86"/>
                  </a:lnTo>
                  <a:lnTo>
                    <a:pt x="71" y="86"/>
                  </a:lnTo>
                  <a:lnTo>
                    <a:pt x="66" y="84"/>
                  </a:lnTo>
                  <a:lnTo>
                    <a:pt x="65" y="76"/>
                  </a:lnTo>
                  <a:lnTo>
                    <a:pt x="60" y="71"/>
                  </a:lnTo>
                  <a:close/>
                </a:path>
              </a:pathLst>
            </a:custGeom>
            <a:solidFill>
              <a:schemeClr val="accent3"/>
            </a:solidFill>
            <a:ln w="6350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Calibri Light"/>
                <a:ea typeface="+mn-ea"/>
                <a:cs typeface="+mn-cs"/>
              </a:endParaRPr>
            </a:p>
          </p:txBody>
        </p:sp>
      </p:grpSp>
      <p:sp>
        <p:nvSpPr>
          <p:cNvPr id="3" name="右弧形箭头 2"/>
          <p:cNvSpPr/>
          <p:nvPr/>
        </p:nvSpPr>
        <p:spPr>
          <a:xfrm rot="4184196">
            <a:off x="4631918" y="2898981"/>
            <a:ext cx="1227106" cy="3892481"/>
          </a:xfrm>
          <a:prstGeom prst="curvedLeftArrow">
            <a:avLst>
              <a:gd name="adj1" fmla="val 16897"/>
              <a:gd name="adj2" fmla="val 40952"/>
              <a:gd name="adj3" fmla="val 23224"/>
            </a:avLst>
          </a:prstGeom>
          <a:solidFill>
            <a:schemeClr val="accent2"/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637296" y="4601800"/>
            <a:ext cx="972000" cy="972000"/>
            <a:chOff x="1651508" y="4572069"/>
            <a:chExt cx="1080000" cy="1080000"/>
          </a:xfrm>
        </p:grpSpPr>
        <p:sp>
          <p:nvSpPr>
            <p:cNvPr id="35" name="椭圆 34"/>
            <p:cNvSpPr/>
            <p:nvPr/>
          </p:nvSpPr>
          <p:spPr>
            <a:xfrm>
              <a:off x="1651508" y="4572069"/>
              <a:ext cx="1080000" cy="1080000"/>
            </a:xfrm>
            <a:prstGeom prst="ellipse">
              <a:avLst/>
            </a:prstGeom>
            <a:solidFill>
              <a:schemeClr val="accent4">
                <a:alpha val="80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0165" tIns="40083" rIns="80165" bIns="40083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文本占位符 26"/>
            <p:cNvSpPr txBox="1"/>
            <p:nvPr/>
          </p:nvSpPr>
          <p:spPr bwMode="auto">
            <a:xfrm>
              <a:off x="1788276" y="4716049"/>
              <a:ext cx="806464" cy="84819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 anchor="ctr">
              <a:no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20000"/>
                </a:lnSpc>
                <a:buFont typeface="Arial" panose="020B0604020202020204" pitchFamily="34" charset="0"/>
                <a:buNone/>
                <a:defRPr/>
              </a:pPr>
              <a:r>
                <a:rPr lang="zh-CN" altLang="en-US" sz="14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拉丁美洲</a:t>
              </a:r>
              <a:endParaRPr lang="en-US" altLang="zh-CN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eaLnBrk="1" hangingPunct="1">
                <a:lnSpc>
                  <a:spcPct val="120000"/>
                </a:lnSpc>
                <a:buFont typeface="Arial" panose="020B0604020202020204" pitchFamily="34" charset="0"/>
                <a:buNone/>
                <a:defRPr/>
              </a:pPr>
              <a:r>
                <a:rPr lang="en-US" altLang="zh-CN" sz="1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272.3</a:t>
              </a:r>
              <a:r>
                <a:rPr lang="zh-CN" altLang="en-US" sz="1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亿</a:t>
              </a:r>
              <a:endParaRPr lang="en-US" altLang="zh-CN" sz="1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eaLnBrk="1" hangingPunct="1">
                <a:lnSpc>
                  <a:spcPct val="120000"/>
                </a:lnSpc>
                <a:buFont typeface="Arial" panose="020B0604020202020204" pitchFamily="34" charset="0"/>
                <a:buNone/>
                <a:defRPr/>
              </a:pPr>
              <a:r>
                <a:rPr lang="zh-CN" altLang="en-US" sz="1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增长</a:t>
              </a:r>
              <a:r>
                <a:rPr lang="en-US" altLang="zh-CN" sz="1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115.9%</a:t>
              </a:r>
              <a:endParaRPr lang="en-US" altLang="zh-CN" sz="1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34" name="右弧形箭头 233"/>
          <p:cNvSpPr/>
          <p:nvPr/>
        </p:nvSpPr>
        <p:spPr>
          <a:xfrm rot="5951781">
            <a:off x="3632677" y="1533424"/>
            <a:ext cx="1137209" cy="4653625"/>
          </a:xfrm>
          <a:prstGeom prst="curvedLeftArrow">
            <a:avLst>
              <a:gd name="adj1" fmla="val 16118"/>
              <a:gd name="adj2" fmla="val 39723"/>
              <a:gd name="adj3" fmla="val 22268"/>
            </a:avLst>
          </a:prstGeom>
          <a:solidFill>
            <a:schemeClr val="accent2"/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235" name="组合 234"/>
          <p:cNvGrpSpPr/>
          <p:nvPr/>
        </p:nvGrpSpPr>
        <p:grpSpPr>
          <a:xfrm>
            <a:off x="874753" y="2470108"/>
            <a:ext cx="972000" cy="972000"/>
            <a:chOff x="1651508" y="4572069"/>
            <a:chExt cx="1080000" cy="1080000"/>
          </a:xfrm>
        </p:grpSpPr>
        <p:sp>
          <p:nvSpPr>
            <p:cNvPr id="236" name="椭圆 235"/>
            <p:cNvSpPr/>
            <p:nvPr/>
          </p:nvSpPr>
          <p:spPr>
            <a:xfrm>
              <a:off x="1651508" y="4572069"/>
              <a:ext cx="1080000" cy="1080000"/>
            </a:xfrm>
            <a:prstGeom prst="ellipse">
              <a:avLst/>
            </a:prstGeom>
            <a:solidFill>
              <a:schemeClr val="accent4">
                <a:alpha val="80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0165" tIns="40083" rIns="80165" bIns="40083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7" name="文本占位符 26"/>
            <p:cNvSpPr txBox="1"/>
            <p:nvPr/>
          </p:nvSpPr>
          <p:spPr bwMode="auto">
            <a:xfrm>
              <a:off x="1788276" y="4716049"/>
              <a:ext cx="806464" cy="84819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 anchor="ctr">
              <a:no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20000"/>
                </a:lnSpc>
                <a:buFont typeface="Arial" panose="020B0604020202020204" pitchFamily="34" charset="0"/>
                <a:buNone/>
                <a:defRPr/>
              </a:pPr>
              <a:r>
                <a:rPr lang="zh-CN" altLang="en-US" sz="1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北</a:t>
              </a:r>
              <a:r>
                <a:rPr lang="zh-CN" altLang="en-US" sz="14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美洲</a:t>
              </a:r>
              <a:endParaRPr lang="en-US" altLang="zh-CN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eaLnBrk="1" hangingPunct="1">
                <a:lnSpc>
                  <a:spcPct val="120000"/>
                </a:lnSpc>
                <a:buFont typeface="Arial" panose="020B0604020202020204" pitchFamily="34" charset="0"/>
                <a:buNone/>
                <a:defRPr/>
              </a:pPr>
              <a:r>
                <a:rPr lang="en-US" altLang="zh-CN" sz="1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203.5</a:t>
              </a:r>
              <a:r>
                <a:rPr lang="zh-CN" altLang="en-US" sz="1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亿</a:t>
              </a:r>
              <a:endParaRPr lang="en-US" altLang="zh-CN" sz="1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eaLnBrk="1" hangingPunct="1">
                <a:lnSpc>
                  <a:spcPct val="120000"/>
                </a:lnSpc>
                <a:buFont typeface="Arial" panose="020B0604020202020204" pitchFamily="34" charset="0"/>
                <a:buNone/>
                <a:defRPr/>
              </a:pPr>
              <a:r>
                <a:rPr lang="zh-CN" altLang="en-US" sz="1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增长</a:t>
              </a:r>
              <a:r>
                <a:rPr lang="en-US" altLang="zh-CN" sz="1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89.9%</a:t>
              </a:r>
            </a:p>
          </p:txBody>
        </p:sp>
      </p:grpSp>
      <p:sp>
        <p:nvSpPr>
          <p:cNvPr id="238" name="右弧形箭头 237"/>
          <p:cNvSpPr/>
          <p:nvPr/>
        </p:nvSpPr>
        <p:spPr>
          <a:xfrm rot="20506104">
            <a:off x="7214779" y="3251415"/>
            <a:ext cx="743016" cy="1563925"/>
          </a:xfrm>
          <a:prstGeom prst="curvedLeftArrow">
            <a:avLst>
              <a:gd name="adj1" fmla="val 16897"/>
              <a:gd name="adj2" fmla="val 40952"/>
              <a:gd name="adj3" fmla="val 23224"/>
            </a:avLst>
          </a:prstGeom>
          <a:solidFill>
            <a:schemeClr val="accent2"/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462" name="组合 461"/>
          <p:cNvGrpSpPr/>
          <p:nvPr/>
        </p:nvGrpSpPr>
        <p:grpSpPr>
          <a:xfrm>
            <a:off x="6050405" y="5055642"/>
            <a:ext cx="972000" cy="972000"/>
            <a:chOff x="1651508" y="4572069"/>
            <a:chExt cx="1080000" cy="1080000"/>
          </a:xfrm>
        </p:grpSpPr>
        <p:sp>
          <p:nvSpPr>
            <p:cNvPr id="463" name="椭圆 462"/>
            <p:cNvSpPr/>
            <p:nvPr/>
          </p:nvSpPr>
          <p:spPr>
            <a:xfrm>
              <a:off x="1651508" y="4572069"/>
              <a:ext cx="1080000" cy="1080000"/>
            </a:xfrm>
            <a:prstGeom prst="ellipse">
              <a:avLst/>
            </a:prstGeom>
            <a:solidFill>
              <a:schemeClr val="accent4">
                <a:alpha val="80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0165" tIns="40083" rIns="80165" bIns="40083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4" name="文本占位符 26"/>
            <p:cNvSpPr txBox="1"/>
            <p:nvPr/>
          </p:nvSpPr>
          <p:spPr bwMode="auto">
            <a:xfrm>
              <a:off x="1788276" y="4716049"/>
              <a:ext cx="806464" cy="84819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 anchor="ctr">
              <a:no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20000"/>
                </a:lnSpc>
                <a:buFont typeface="Arial" panose="020B0604020202020204" pitchFamily="34" charset="0"/>
                <a:buNone/>
                <a:defRPr/>
              </a:pPr>
              <a:r>
                <a:rPr lang="zh-CN" altLang="en-US" sz="1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大洋洲</a:t>
              </a:r>
              <a:endParaRPr lang="en-US" altLang="zh-CN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eaLnBrk="1" hangingPunct="1">
                <a:lnSpc>
                  <a:spcPct val="120000"/>
                </a:lnSpc>
                <a:buFont typeface="Arial" panose="020B0604020202020204" pitchFamily="34" charset="0"/>
                <a:buNone/>
                <a:defRPr/>
              </a:pPr>
              <a:r>
                <a:rPr lang="en-US" altLang="zh-CN" sz="1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52.1</a:t>
              </a:r>
              <a:r>
                <a:rPr lang="zh-CN" altLang="en-US" sz="1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亿</a:t>
              </a:r>
              <a:endParaRPr lang="en-US" altLang="zh-CN" sz="1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eaLnBrk="1" hangingPunct="1">
                <a:lnSpc>
                  <a:spcPct val="120000"/>
                </a:lnSpc>
                <a:buFont typeface="Arial" panose="020B0604020202020204" pitchFamily="34" charset="0"/>
                <a:buNone/>
                <a:defRPr/>
              </a:pPr>
              <a:r>
                <a:rPr lang="zh-CN" altLang="en-US" sz="1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增长</a:t>
              </a:r>
              <a:r>
                <a:rPr lang="en-US" altLang="zh-CN" sz="1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34.6%</a:t>
              </a:r>
            </a:p>
          </p:txBody>
        </p:sp>
      </p:grpSp>
      <p:sp>
        <p:nvSpPr>
          <p:cNvPr id="465" name="上弧形箭头 464"/>
          <p:cNvSpPr/>
          <p:nvPr/>
        </p:nvSpPr>
        <p:spPr>
          <a:xfrm rot="19610087" flipH="1">
            <a:off x="4564569" y="3468157"/>
            <a:ext cx="1535387" cy="477334"/>
          </a:xfrm>
          <a:prstGeom prst="curvedDownArrow">
            <a:avLst/>
          </a:prstGeom>
          <a:solidFill>
            <a:schemeClr val="accent2"/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466" name="组合 465"/>
          <p:cNvGrpSpPr/>
          <p:nvPr/>
        </p:nvGrpSpPr>
        <p:grpSpPr>
          <a:xfrm>
            <a:off x="3760431" y="3338240"/>
            <a:ext cx="972000" cy="972000"/>
            <a:chOff x="1651508" y="4572069"/>
            <a:chExt cx="1080000" cy="1080000"/>
          </a:xfrm>
        </p:grpSpPr>
        <p:sp>
          <p:nvSpPr>
            <p:cNvPr id="467" name="椭圆 466"/>
            <p:cNvSpPr/>
            <p:nvPr/>
          </p:nvSpPr>
          <p:spPr>
            <a:xfrm>
              <a:off x="1651508" y="4572069"/>
              <a:ext cx="1080000" cy="1080000"/>
            </a:xfrm>
            <a:prstGeom prst="ellipse">
              <a:avLst/>
            </a:prstGeom>
            <a:solidFill>
              <a:schemeClr val="accent4">
                <a:alpha val="80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0165" tIns="40083" rIns="80165" bIns="40083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8" name="文本占位符 26"/>
            <p:cNvSpPr txBox="1"/>
            <p:nvPr/>
          </p:nvSpPr>
          <p:spPr bwMode="auto">
            <a:xfrm>
              <a:off x="1788276" y="4716049"/>
              <a:ext cx="806464" cy="84819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 anchor="ctr">
              <a:no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20000"/>
                </a:lnSpc>
                <a:buFont typeface="Arial" panose="020B0604020202020204" pitchFamily="34" charset="0"/>
                <a:buNone/>
                <a:defRPr/>
              </a:pPr>
              <a:r>
                <a:rPr lang="zh-CN" altLang="en-US" sz="1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非洲</a:t>
              </a:r>
              <a:endParaRPr lang="en-US" altLang="zh-CN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eaLnBrk="1" hangingPunct="1">
                <a:lnSpc>
                  <a:spcPct val="120000"/>
                </a:lnSpc>
                <a:buFont typeface="Arial" panose="020B0604020202020204" pitchFamily="34" charset="0"/>
                <a:buNone/>
                <a:defRPr/>
              </a:pPr>
              <a:r>
                <a:rPr lang="en-US" altLang="zh-CN" sz="1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24.0</a:t>
              </a:r>
              <a:r>
                <a:rPr lang="zh-CN" altLang="en-US" sz="1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亿</a:t>
              </a:r>
              <a:endParaRPr lang="en-US" altLang="zh-CN" sz="1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eaLnBrk="1" hangingPunct="1">
                <a:lnSpc>
                  <a:spcPct val="120000"/>
                </a:lnSpc>
                <a:buFont typeface="Arial" panose="020B0604020202020204" pitchFamily="34" charset="0"/>
                <a:buNone/>
                <a:defRPr/>
              </a:pPr>
              <a:r>
                <a:rPr lang="zh-CN" altLang="en-US" sz="1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下降</a:t>
              </a:r>
              <a:r>
                <a:rPr lang="en-US" altLang="zh-CN" sz="1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19.4%</a:t>
              </a:r>
            </a:p>
          </p:txBody>
        </p:sp>
      </p:grpSp>
      <p:sp>
        <p:nvSpPr>
          <p:cNvPr id="469" name="上弧形箭头 468"/>
          <p:cNvSpPr/>
          <p:nvPr/>
        </p:nvSpPr>
        <p:spPr>
          <a:xfrm flipH="1">
            <a:off x="5847683" y="2684347"/>
            <a:ext cx="760947" cy="330148"/>
          </a:xfrm>
          <a:prstGeom prst="curvedDownArrow">
            <a:avLst/>
          </a:prstGeom>
          <a:solidFill>
            <a:schemeClr val="accent2"/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470" name="组合 469"/>
          <p:cNvGrpSpPr/>
          <p:nvPr/>
        </p:nvGrpSpPr>
        <p:grpSpPr>
          <a:xfrm>
            <a:off x="7185240" y="2221468"/>
            <a:ext cx="972000" cy="972000"/>
            <a:chOff x="1651508" y="4572069"/>
            <a:chExt cx="1080000" cy="1080000"/>
          </a:xfrm>
        </p:grpSpPr>
        <p:sp>
          <p:nvSpPr>
            <p:cNvPr id="471" name="椭圆 470"/>
            <p:cNvSpPr/>
            <p:nvPr/>
          </p:nvSpPr>
          <p:spPr>
            <a:xfrm>
              <a:off x="1651508" y="4572069"/>
              <a:ext cx="1080000" cy="1080000"/>
            </a:xfrm>
            <a:prstGeom prst="ellipse">
              <a:avLst/>
            </a:prstGeom>
            <a:solidFill>
              <a:schemeClr val="accent4">
                <a:alpha val="80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0165" tIns="40083" rIns="80165" bIns="40083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2" name="文本占位符 26"/>
            <p:cNvSpPr txBox="1"/>
            <p:nvPr/>
          </p:nvSpPr>
          <p:spPr bwMode="auto">
            <a:xfrm>
              <a:off x="1788276" y="4716049"/>
              <a:ext cx="806464" cy="84819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 anchor="ctr">
              <a:no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20000"/>
                </a:lnSpc>
                <a:buFont typeface="Arial" panose="020B0604020202020204" pitchFamily="34" charset="0"/>
                <a:buNone/>
                <a:defRPr/>
              </a:pPr>
              <a:r>
                <a:rPr lang="zh-CN" altLang="en-US" sz="14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亚洲</a:t>
              </a:r>
              <a:endParaRPr lang="en-US" altLang="zh-CN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eaLnBrk="1" hangingPunct="1">
                <a:lnSpc>
                  <a:spcPct val="120000"/>
                </a:lnSpc>
                <a:buFont typeface="Arial" panose="020B0604020202020204" pitchFamily="34" charset="0"/>
                <a:buNone/>
                <a:defRPr/>
              </a:pPr>
              <a:r>
                <a:rPr lang="en-US" altLang="zh-CN" sz="1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1302.7</a:t>
              </a:r>
              <a:r>
                <a:rPr lang="zh-CN" altLang="en-US" sz="1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亿</a:t>
              </a:r>
              <a:endParaRPr lang="en-US" altLang="zh-CN" sz="1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eaLnBrk="1" hangingPunct="1">
                <a:lnSpc>
                  <a:spcPct val="120000"/>
                </a:lnSpc>
                <a:buFont typeface="Arial" panose="020B0604020202020204" pitchFamily="34" charset="0"/>
                <a:buNone/>
                <a:defRPr/>
              </a:pPr>
              <a:r>
                <a:rPr lang="zh-CN" altLang="en-US" sz="1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增长</a:t>
              </a:r>
              <a:r>
                <a:rPr lang="en-US" altLang="zh-CN" sz="1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20.2%</a:t>
              </a:r>
            </a:p>
          </p:txBody>
        </p:sp>
      </p:grpSp>
      <p:grpSp>
        <p:nvGrpSpPr>
          <p:cNvPr id="473" name="组合 472"/>
          <p:cNvGrpSpPr/>
          <p:nvPr/>
        </p:nvGrpSpPr>
        <p:grpSpPr>
          <a:xfrm>
            <a:off x="3746435" y="1951648"/>
            <a:ext cx="972000" cy="972000"/>
            <a:chOff x="1651508" y="4572069"/>
            <a:chExt cx="1080000" cy="1080000"/>
          </a:xfrm>
        </p:grpSpPr>
        <p:sp>
          <p:nvSpPr>
            <p:cNvPr id="474" name="椭圆 473"/>
            <p:cNvSpPr/>
            <p:nvPr/>
          </p:nvSpPr>
          <p:spPr>
            <a:xfrm>
              <a:off x="1651508" y="4572069"/>
              <a:ext cx="1080000" cy="1080000"/>
            </a:xfrm>
            <a:prstGeom prst="ellipse">
              <a:avLst/>
            </a:prstGeom>
            <a:solidFill>
              <a:schemeClr val="accent4">
                <a:alpha val="80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0165" tIns="40083" rIns="80165" bIns="40083"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5" name="文本占位符 26"/>
            <p:cNvSpPr txBox="1"/>
            <p:nvPr/>
          </p:nvSpPr>
          <p:spPr bwMode="auto">
            <a:xfrm>
              <a:off x="1788276" y="4716049"/>
              <a:ext cx="806464" cy="84819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 anchor="ctr">
              <a:no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20000"/>
                </a:lnSpc>
                <a:buFont typeface="Arial" panose="020B0604020202020204" pitchFamily="34" charset="0"/>
                <a:buNone/>
                <a:defRPr/>
              </a:pPr>
              <a:r>
                <a:rPr lang="zh-CN" altLang="en-US" sz="14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欧洲</a:t>
              </a:r>
              <a:endPara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eaLnBrk="1" hangingPunct="1">
                <a:lnSpc>
                  <a:spcPct val="120000"/>
                </a:lnSpc>
                <a:buFont typeface="Arial" panose="020B0604020202020204" pitchFamily="34" charset="0"/>
                <a:buNone/>
                <a:defRPr/>
              </a:pPr>
              <a:r>
                <a:rPr lang="en-US" altLang="zh-CN" sz="1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106.9</a:t>
              </a:r>
              <a:r>
                <a:rPr lang="zh-CN" altLang="en-US" sz="1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亿</a:t>
              </a:r>
              <a:endParaRPr lang="en-US" altLang="zh-CN" sz="1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eaLnBrk="1" hangingPunct="1">
                <a:lnSpc>
                  <a:spcPct val="120000"/>
                </a:lnSpc>
                <a:buFont typeface="Arial" panose="020B0604020202020204" pitchFamily="34" charset="0"/>
                <a:buNone/>
                <a:defRPr/>
              </a:pPr>
              <a:r>
                <a:rPr lang="zh-CN" altLang="en-US" sz="1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增长</a:t>
              </a:r>
              <a:r>
                <a:rPr lang="en-US" altLang="zh-CN" sz="10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50.2%</a:t>
              </a:r>
            </a:p>
          </p:txBody>
        </p:sp>
      </p:grpSp>
      <p:sp>
        <p:nvSpPr>
          <p:cNvPr id="476" name="上弧形箭头 475"/>
          <p:cNvSpPr/>
          <p:nvPr/>
        </p:nvSpPr>
        <p:spPr>
          <a:xfrm rot="451480" flipH="1">
            <a:off x="4784199" y="1893257"/>
            <a:ext cx="2156989" cy="772333"/>
          </a:xfrm>
          <a:prstGeom prst="curvedDownArrow">
            <a:avLst>
              <a:gd name="adj1" fmla="val 25000"/>
              <a:gd name="adj2" fmla="val 41721"/>
              <a:gd name="adj3" fmla="val 25000"/>
            </a:avLst>
          </a:prstGeom>
          <a:solidFill>
            <a:schemeClr val="accent2"/>
          </a:solidFill>
          <a:ln w="63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1550" y="1673905"/>
            <a:ext cx="11248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 smtClean="0">
                <a:solidFill>
                  <a:schemeClr val="accent4"/>
                </a:solidFill>
                <a:latin typeface="+mn-ea"/>
                <a:ea typeface="+mn-ea"/>
              </a:rPr>
              <a:t>单位：美元</a:t>
            </a:r>
            <a:endParaRPr lang="zh-CN" altLang="en-US" sz="1200" dirty="0">
              <a:solidFill>
                <a:schemeClr val="accent4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9974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/>
          <p:cNvSpPr>
            <a:spLocks noGrp="1"/>
          </p:cNvSpPr>
          <p:nvPr>
            <p:ph type="body" sz="quarter" idx="4294967295"/>
          </p:nvPr>
        </p:nvSpPr>
        <p:spPr>
          <a:xfrm>
            <a:off x="809180" y="793126"/>
            <a:ext cx="7848000" cy="563099"/>
          </a:xfrm>
          <a:prstGeom prst="rect">
            <a:avLst/>
          </a:prstGeom>
        </p:spPr>
        <p:txBody>
          <a:bodyPr lIns="80165" tIns="40083" rIns="80165" bIns="40083"/>
          <a:lstStyle/>
          <a:p>
            <a:pPr marL="0" indent="0">
              <a:buNone/>
              <a:defRPr/>
            </a:pPr>
            <a:r>
              <a:rPr lang="zh-CN" altLang="en-US" sz="24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对美国、欧盟、澳大利亚的投资均创历史新高</a:t>
            </a: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4E5-A29A-4680-8669-DAC21E051C8D}" type="slidenum">
              <a:rPr lang="en-GB" smtClean="0"/>
              <a:t>10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823066" y="1629893"/>
            <a:ext cx="74880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6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600" dirty="0" smtClean="0">
                <a:latin typeface="+mn-ea"/>
                <a:ea typeface="+mn-ea"/>
              </a:rPr>
              <a:t>2016</a:t>
            </a:r>
            <a:r>
              <a:rPr lang="zh-CN" altLang="en-US" sz="1600" dirty="0" smtClean="0">
                <a:latin typeface="+mn-ea"/>
                <a:ea typeface="+mn-ea"/>
              </a:rPr>
              <a:t>年</a:t>
            </a:r>
            <a:r>
              <a:rPr lang="zh-CN" altLang="en-US" sz="1600" dirty="0">
                <a:latin typeface="+mn-ea"/>
                <a:ea typeface="+mn-ea"/>
              </a:rPr>
              <a:t>，流向发达经济体的投资为</a:t>
            </a:r>
            <a:r>
              <a:rPr lang="en-US" altLang="zh-CN" sz="1600" dirty="0" smtClean="0">
                <a:latin typeface="+mn-ea"/>
                <a:ea typeface="+mn-ea"/>
              </a:rPr>
              <a:t>368.4</a:t>
            </a:r>
            <a:r>
              <a:rPr lang="zh-CN" altLang="en-US" sz="1600" dirty="0" smtClean="0">
                <a:latin typeface="+mn-ea"/>
                <a:ea typeface="+mn-ea"/>
              </a:rPr>
              <a:t>亿美元，较</a:t>
            </a:r>
            <a:r>
              <a:rPr lang="zh-CN" altLang="en-US" sz="1600" dirty="0">
                <a:latin typeface="+mn-ea"/>
                <a:ea typeface="+mn-ea"/>
              </a:rPr>
              <a:t>上年</a:t>
            </a:r>
            <a:r>
              <a:rPr lang="zh-CN" altLang="en-US" sz="1600" dirty="0" smtClean="0">
                <a:latin typeface="+mn-ea"/>
                <a:ea typeface="+mn-ea"/>
              </a:rPr>
              <a:t>实现</a:t>
            </a:r>
            <a:r>
              <a:rPr lang="en-US" altLang="zh-CN" sz="1600" dirty="0" smtClean="0">
                <a:latin typeface="+mn-ea"/>
                <a:ea typeface="+mn-ea"/>
              </a:rPr>
              <a:t>94%</a:t>
            </a:r>
            <a:r>
              <a:rPr lang="zh-CN" altLang="en-US" sz="1600" dirty="0" smtClean="0">
                <a:latin typeface="+mn-ea"/>
                <a:ea typeface="+mn-ea"/>
              </a:rPr>
              <a:t>的高速增长</a:t>
            </a:r>
            <a:endParaRPr lang="en-US" altLang="zh-CN" sz="1600" dirty="0" smtClean="0">
              <a:latin typeface="+mn-ea"/>
              <a:ea typeface="+mn-ea"/>
            </a:endParaRPr>
          </a:p>
          <a:p>
            <a:pPr marL="285750" indent="-285750">
              <a:lnSpc>
                <a:spcPts val="26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zh-CN" altLang="en-US" sz="1600" dirty="0" smtClean="0">
                <a:latin typeface="+mn-ea"/>
                <a:ea typeface="+mn-ea"/>
              </a:rPr>
              <a:t>中国</a:t>
            </a:r>
            <a:r>
              <a:rPr lang="zh-CN" altLang="en-US" sz="1600" dirty="0">
                <a:latin typeface="+mn-ea"/>
                <a:ea typeface="+mn-ea"/>
              </a:rPr>
              <a:t>对欧盟、美国、</a:t>
            </a:r>
            <a:r>
              <a:rPr lang="zh-CN" altLang="en-US" sz="1600" dirty="0" smtClean="0">
                <a:latin typeface="+mn-ea"/>
                <a:ea typeface="+mn-ea"/>
              </a:rPr>
              <a:t>澳大利亚</a:t>
            </a:r>
            <a:r>
              <a:rPr lang="zh-CN" altLang="en-US" sz="1600" dirty="0">
                <a:latin typeface="+mn-ea"/>
                <a:ea typeface="+mn-ea"/>
              </a:rPr>
              <a:t>的投资均创历史最高值，发达国家成为</a:t>
            </a:r>
            <a:r>
              <a:rPr lang="zh-CN" altLang="en-US" sz="1600" dirty="0" smtClean="0">
                <a:latin typeface="+mn-ea"/>
                <a:ea typeface="+mn-ea"/>
              </a:rPr>
              <a:t>众多</a:t>
            </a:r>
            <a:r>
              <a:rPr lang="zh-CN" altLang="en-US" sz="1600" dirty="0">
                <a:latin typeface="+mn-ea"/>
                <a:ea typeface="+mn-ea"/>
              </a:rPr>
              <a:t>中国</a:t>
            </a:r>
            <a:r>
              <a:rPr lang="zh-CN" altLang="en-US" sz="1600" dirty="0" smtClean="0">
                <a:latin typeface="+mn-ea"/>
                <a:ea typeface="+mn-ea"/>
              </a:rPr>
              <a:t>企业</a:t>
            </a:r>
            <a:r>
              <a:rPr lang="zh-CN" altLang="en-US" sz="1600" dirty="0">
                <a:latin typeface="+mn-ea"/>
                <a:ea typeface="+mn-ea"/>
              </a:rPr>
              <a:t>对外投资的首选投资</a:t>
            </a:r>
            <a:r>
              <a:rPr lang="zh-CN" altLang="en-US" sz="1600" dirty="0" smtClean="0">
                <a:latin typeface="+mn-ea"/>
                <a:ea typeface="+mn-ea"/>
              </a:rPr>
              <a:t>目的地</a:t>
            </a:r>
            <a:endParaRPr lang="zh-CN" altLang="en-US" sz="1600" dirty="0">
              <a:latin typeface="+mn-ea"/>
              <a:ea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3200" y="6477000"/>
            <a:ext cx="3544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i="1" dirty="0" smtClean="0">
                <a:latin typeface="+mj-ea"/>
                <a:ea typeface="+mj-ea"/>
              </a:rPr>
              <a:t>数据来源：商务部、国家统计局、外汇管理局</a:t>
            </a:r>
            <a:endParaRPr lang="zh-CN" altLang="en-US" sz="1000" i="1" dirty="0">
              <a:latin typeface="+mj-ea"/>
              <a:ea typeface="+mj-ea"/>
            </a:endParaRPr>
          </a:p>
        </p:txBody>
      </p:sp>
      <p:pic>
        <p:nvPicPr>
          <p:cNvPr id="1027" name="Picture 3" descr="D:\User Data\Desktop\03. Flags\European Uni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549" y="3542627"/>
            <a:ext cx="144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User Data\Desktop\03. Flags\United States - 60m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681" y="3542627"/>
            <a:ext cx="1437905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:\User Data\Desktop\03. Flags\Australia - 60mm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718" y="3542627"/>
            <a:ext cx="1439999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44124" y="2985047"/>
            <a:ext cx="1326851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zh-CN" altLang="en-US" sz="1600" b="1" dirty="0" smtClean="0">
                <a:solidFill>
                  <a:schemeClr val="accent1"/>
                </a:solidFill>
                <a:latin typeface="+mj-ea"/>
                <a:ea typeface="+mj-ea"/>
              </a:rPr>
              <a:t>欧盟</a:t>
            </a:r>
            <a:endParaRPr lang="zh-CN" altLang="en-US" sz="1600" b="1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04208" y="2985047"/>
            <a:ext cx="1326851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accent1"/>
                </a:solidFill>
                <a:latin typeface="+mj-ea"/>
                <a:ea typeface="+mj-ea"/>
              </a:rPr>
              <a:t>美国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564292" y="2985047"/>
            <a:ext cx="1326851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accent1"/>
                </a:solidFill>
                <a:latin typeface="+mj-ea"/>
                <a:ea typeface="+mj-ea"/>
              </a:rPr>
              <a:t>澳大利亚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71549" y="5218627"/>
            <a:ext cx="1872000" cy="7005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 b="1" dirty="0" smtClean="0">
                <a:solidFill>
                  <a:schemeClr val="accent1"/>
                </a:solidFill>
                <a:latin typeface="+mn-ea"/>
                <a:ea typeface="+mn-ea"/>
              </a:rPr>
              <a:t>流量：</a:t>
            </a:r>
            <a:r>
              <a:rPr lang="en-US" altLang="zh-CN" sz="1400" b="1" dirty="0" smtClean="0">
                <a:solidFill>
                  <a:schemeClr val="accent1"/>
                </a:solidFill>
                <a:latin typeface="+mn-ea"/>
                <a:ea typeface="+mn-ea"/>
              </a:rPr>
              <a:t>99.94</a:t>
            </a:r>
            <a:r>
              <a:rPr lang="zh-CN" altLang="en-US" sz="1400" b="1" dirty="0" smtClean="0">
                <a:solidFill>
                  <a:schemeClr val="accent1"/>
                </a:solidFill>
                <a:latin typeface="+mn-ea"/>
                <a:ea typeface="+mn-ea"/>
              </a:rPr>
              <a:t>亿美元</a:t>
            </a:r>
            <a:endParaRPr lang="en-US" altLang="zh-CN" sz="1400" b="1" dirty="0" smtClean="0">
              <a:solidFill>
                <a:schemeClr val="accent1"/>
              </a:solidFill>
              <a:latin typeface="+mn-ea"/>
              <a:ea typeface="+mn-ea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400" b="1" dirty="0" smtClean="0">
                <a:solidFill>
                  <a:schemeClr val="accent1"/>
                </a:solidFill>
                <a:latin typeface="+mn-ea"/>
                <a:ea typeface="+mn-ea"/>
              </a:rPr>
              <a:t>增长：</a:t>
            </a:r>
            <a:r>
              <a:rPr lang="en-US" altLang="zh-CN" sz="1400" b="1" dirty="0" smtClean="0">
                <a:solidFill>
                  <a:schemeClr val="accent1"/>
                </a:solidFill>
                <a:latin typeface="+mn-ea"/>
                <a:ea typeface="+mn-ea"/>
              </a:rPr>
              <a:t>82.4%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31633" y="5218627"/>
            <a:ext cx="1872000" cy="72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 b="1" dirty="0" smtClean="0">
                <a:solidFill>
                  <a:schemeClr val="accent1"/>
                </a:solidFill>
                <a:latin typeface="+mn-ea"/>
                <a:ea typeface="+mn-ea"/>
              </a:rPr>
              <a:t>流量：</a:t>
            </a:r>
            <a:r>
              <a:rPr lang="en-US" altLang="zh-CN" sz="1400" b="1" dirty="0" smtClean="0">
                <a:solidFill>
                  <a:schemeClr val="accent1"/>
                </a:solidFill>
                <a:latin typeface="+mn-ea"/>
                <a:ea typeface="+mn-ea"/>
              </a:rPr>
              <a:t>169.81</a:t>
            </a:r>
            <a:r>
              <a:rPr lang="zh-CN" altLang="en-US" sz="1400" b="1" dirty="0" smtClean="0">
                <a:solidFill>
                  <a:schemeClr val="accent1"/>
                </a:solidFill>
                <a:latin typeface="+mn-ea"/>
                <a:ea typeface="+mn-ea"/>
              </a:rPr>
              <a:t>亿美元</a:t>
            </a:r>
            <a:endParaRPr lang="en-US" altLang="zh-CN" sz="1400" b="1" dirty="0">
              <a:solidFill>
                <a:schemeClr val="accent1"/>
              </a:solidFill>
              <a:latin typeface="+mn-ea"/>
              <a:ea typeface="+mn-ea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400" b="1" dirty="0" smtClean="0">
                <a:solidFill>
                  <a:schemeClr val="accent1"/>
                </a:solidFill>
                <a:latin typeface="+mn-ea"/>
                <a:ea typeface="+mn-ea"/>
              </a:rPr>
              <a:t>增长：</a:t>
            </a:r>
            <a:r>
              <a:rPr lang="en-US" altLang="zh-CN" sz="1400" b="1" dirty="0" smtClean="0">
                <a:solidFill>
                  <a:schemeClr val="accent1"/>
                </a:solidFill>
                <a:latin typeface="+mn-ea"/>
                <a:ea typeface="+mn-ea"/>
              </a:rPr>
              <a:t>111.5%</a:t>
            </a:r>
            <a:endParaRPr lang="zh-CN" altLang="en-US" sz="14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91717" y="5218627"/>
            <a:ext cx="1872000" cy="7005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400" b="1" dirty="0" smtClean="0">
                <a:solidFill>
                  <a:schemeClr val="accent1"/>
                </a:solidFill>
                <a:latin typeface="+mn-ea"/>
                <a:ea typeface="+mn-ea"/>
              </a:rPr>
              <a:t>流量：</a:t>
            </a:r>
            <a:r>
              <a:rPr lang="en-US" altLang="zh-CN" sz="1400" b="1" dirty="0" smtClean="0">
                <a:solidFill>
                  <a:schemeClr val="accent1"/>
                </a:solidFill>
                <a:latin typeface="+mn-ea"/>
                <a:ea typeface="+mn-ea"/>
              </a:rPr>
              <a:t>41.87</a:t>
            </a:r>
            <a:r>
              <a:rPr lang="zh-CN" altLang="en-US" sz="1400" b="1" dirty="0" smtClean="0">
                <a:solidFill>
                  <a:schemeClr val="accent1"/>
                </a:solidFill>
                <a:latin typeface="+mn-ea"/>
                <a:ea typeface="+mn-ea"/>
              </a:rPr>
              <a:t>亿美元</a:t>
            </a:r>
            <a:endParaRPr lang="en-US" altLang="zh-CN" sz="1400" b="1" dirty="0">
              <a:solidFill>
                <a:schemeClr val="accent1"/>
              </a:solidFill>
              <a:latin typeface="+mn-ea"/>
              <a:ea typeface="+mn-ea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400" b="1" dirty="0" smtClean="0">
                <a:solidFill>
                  <a:schemeClr val="accent1"/>
                </a:solidFill>
                <a:latin typeface="+mn-ea"/>
                <a:ea typeface="+mn-ea"/>
              </a:rPr>
              <a:t>增长：</a:t>
            </a:r>
            <a:r>
              <a:rPr lang="en-US" altLang="zh-CN" sz="1400" b="1" dirty="0" smtClean="0">
                <a:solidFill>
                  <a:schemeClr val="accent1"/>
                </a:solidFill>
                <a:latin typeface="+mn-ea"/>
                <a:ea typeface="+mn-ea"/>
              </a:rPr>
              <a:t>23.1%</a:t>
            </a:r>
            <a:endParaRPr lang="zh-CN" altLang="en-US" sz="14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383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/>
          <p:cNvSpPr>
            <a:spLocks noGrp="1"/>
          </p:cNvSpPr>
          <p:nvPr>
            <p:ph type="body" sz="quarter" idx="4294967295"/>
          </p:nvPr>
        </p:nvSpPr>
        <p:spPr>
          <a:xfrm>
            <a:off x="809180" y="793126"/>
            <a:ext cx="7848000" cy="563099"/>
          </a:xfrm>
          <a:prstGeom prst="rect">
            <a:avLst/>
          </a:prstGeom>
        </p:spPr>
        <p:txBody>
          <a:bodyPr lIns="80165" tIns="40083" rIns="80165" bIns="40083"/>
          <a:lstStyle/>
          <a:p>
            <a:pPr marL="0" indent="0">
              <a:buNone/>
              <a:defRPr/>
            </a:pPr>
            <a:r>
              <a:rPr lang="zh-CN" altLang="en-US" sz="24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近六成投资形成境外企业股权，债务工具规模创历史极值</a:t>
            </a: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4E5-A29A-4680-8669-DAC21E051C8D}" type="slidenum">
              <a:rPr lang="en-GB" smtClean="0"/>
              <a:t>11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823066" y="1625599"/>
            <a:ext cx="7488000" cy="68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  <a:buSzPct val="50000"/>
            </a:pPr>
            <a:r>
              <a:rPr lang="en-US" altLang="zh-CN" sz="1400" dirty="0" smtClean="0">
                <a:latin typeface="+mj-ea"/>
                <a:ea typeface="+mj-ea"/>
              </a:rPr>
              <a:t>2016</a:t>
            </a:r>
            <a:r>
              <a:rPr lang="zh-CN" altLang="en-US" sz="1400" dirty="0" smtClean="0">
                <a:latin typeface="+mj-ea"/>
                <a:ea typeface="+mj-ea"/>
              </a:rPr>
              <a:t>年</a:t>
            </a:r>
            <a:r>
              <a:rPr lang="zh-CN" altLang="en-US" sz="1400" dirty="0">
                <a:latin typeface="+mj-ea"/>
                <a:ea typeface="+mj-ea"/>
              </a:rPr>
              <a:t>，新增股权投资</a:t>
            </a:r>
            <a:r>
              <a:rPr lang="en-US" altLang="zh-CN" sz="1400" dirty="0" smtClean="0">
                <a:latin typeface="+mj-ea"/>
                <a:ea typeface="+mj-ea"/>
              </a:rPr>
              <a:t>1141.3</a:t>
            </a:r>
            <a:r>
              <a:rPr lang="zh-CN" altLang="en-US" sz="1400" dirty="0" smtClean="0">
                <a:latin typeface="+mj-ea"/>
                <a:ea typeface="+mj-ea"/>
              </a:rPr>
              <a:t>亿</a:t>
            </a:r>
            <a:r>
              <a:rPr lang="zh-CN" altLang="en-US" sz="1400" dirty="0">
                <a:latin typeface="+mj-ea"/>
                <a:ea typeface="+mj-ea"/>
              </a:rPr>
              <a:t>美元，同比增长</a:t>
            </a:r>
            <a:r>
              <a:rPr lang="en-US" altLang="zh-CN" sz="1400" dirty="0">
                <a:latin typeface="+mj-ea"/>
                <a:ea typeface="+mj-ea"/>
              </a:rPr>
              <a:t>18%</a:t>
            </a:r>
            <a:r>
              <a:rPr lang="zh-CN" altLang="en-US" sz="1400" dirty="0">
                <a:latin typeface="+mj-ea"/>
                <a:ea typeface="+mj-ea"/>
              </a:rPr>
              <a:t>，占当年流量总额的</a:t>
            </a:r>
            <a:r>
              <a:rPr lang="en-US" altLang="zh-CN" sz="1400" dirty="0">
                <a:latin typeface="+mj-ea"/>
                <a:ea typeface="+mj-ea"/>
              </a:rPr>
              <a:t>58.2</a:t>
            </a:r>
            <a:r>
              <a:rPr lang="en-US" altLang="zh-CN" sz="1400" dirty="0" smtClean="0">
                <a:latin typeface="+mj-ea"/>
                <a:ea typeface="+mj-ea"/>
              </a:rPr>
              <a:t>%</a:t>
            </a:r>
            <a:r>
              <a:rPr lang="zh-CN" altLang="en-US" sz="1400" dirty="0">
                <a:latin typeface="+mj-ea"/>
                <a:ea typeface="+mj-ea"/>
              </a:rPr>
              <a:t>；</a:t>
            </a:r>
            <a:r>
              <a:rPr lang="zh-CN" altLang="en-US" sz="1400" dirty="0" smtClean="0">
                <a:latin typeface="+mj-ea"/>
                <a:ea typeface="+mj-ea"/>
              </a:rPr>
              <a:t>收益</a:t>
            </a:r>
            <a:r>
              <a:rPr lang="zh-CN" altLang="en-US" sz="1400" dirty="0">
                <a:latin typeface="+mj-ea"/>
                <a:ea typeface="+mj-ea"/>
              </a:rPr>
              <a:t>再投资</a:t>
            </a:r>
            <a:r>
              <a:rPr lang="en-US" altLang="zh-CN" sz="1400" dirty="0">
                <a:latin typeface="+mj-ea"/>
                <a:ea typeface="+mj-ea"/>
              </a:rPr>
              <a:t>306.6</a:t>
            </a:r>
            <a:r>
              <a:rPr lang="zh-CN" altLang="en-US" sz="1400" dirty="0">
                <a:latin typeface="+mj-ea"/>
                <a:ea typeface="+mj-ea"/>
              </a:rPr>
              <a:t>亿</a:t>
            </a:r>
            <a:r>
              <a:rPr lang="zh-CN" altLang="en-US" sz="1400" dirty="0" smtClean="0">
                <a:latin typeface="+mj-ea"/>
                <a:ea typeface="+mj-ea"/>
              </a:rPr>
              <a:t>美元，占</a:t>
            </a:r>
            <a:r>
              <a:rPr lang="en-US" altLang="zh-CN" sz="1400" dirty="0">
                <a:latin typeface="+mj-ea"/>
                <a:ea typeface="+mj-ea"/>
              </a:rPr>
              <a:t>15.6</a:t>
            </a:r>
            <a:r>
              <a:rPr lang="en-US" altLang="zh-CN" sz="1400" dirty="0" smtClean="0">
                <a:latin typeface="+mj-ea"/>
                <a:ea typeface="+mj-ea"/>
              </a:rPr>
              <a:t>%</a:t>
            </a:r>
            <a:r>
              <a:rPr lang="zh-CN" altLang="en-US" sz="1400" dirty="0" smtClean="0">
                <a:latin typeface="+mj-ea"/>
                <a:ea typeface="+mj-ea"/>
              </a:rPr>
              <a:t>；债务</a:t>
            </a:r>
            <a:r>
              <a:rPr lang="zh-CN" altLang="en-US" sz="1400" dirty="0">
                <a:latin typeface="+mj-ea"/>
                <a:ea typeface="+mj-ea"/>
              </a:rPr>
              <a:t>工具投资</a:t>
            </a:r>
            <a:r>
              <a:rPr lang="en-US" altLang="zh-CN" sz="1400" dirty="0">
                <a:latin typeface="+mj-ea"/>
                <a:ea typeface="+mj-ea"/>
              </a:rPr>
              <a:t>513.6</a:t>
            </a:r>
            <a:r>
              <a:rPr lang="zh-CN" altLang="en-US" sz="1400" dirty="0">
                <a:latin typeface="+mj-ea"/>
                <a:ea typeface="+mj-ea"/>
              </a:rPr>
              <a:t>亿美元，是上年的</a:t>
            </a:r>
            <a:r>
              <a:rPr lang="en-US" altLang="zh-CN" sz="1400" dirty="0">
                <a:latin typeface="+mj-ea"/>
                <a:ea typeface="+mj-ea"/>
              </a:rPr>
              <a:t>4.6</a:t>
            </a:r>
            <a:r>
              <a:rPr lang="zh-CN" altLang="en-US" sz="1400" dirty="0">
                <a:latin typeface="+mj-ea"/>
                <a:ea typeface="+mj-ea"/>
              </a:rPr>
              <a:t>倍，占</a:t>
            </a:r>
            <a:r>
              <a:rPr lang="en-US" altLang="zh-CN" sz="1400" dirty="0">
                <a:latin typeface="+mj-ea"/>
                <a:ea typeface="+mj-ea"/>
              </a:rPr>
              <a:t>26.2%</a:t>
            </a:r>
            <a:endParaRPr lang="en-US" altLang="zh-CN" sz="1400" dirty="0" smtClean="0">
              <a:latin typeface="+mj-ea"/>
              <a:ea typeface="+mj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3200" y="6477000"/>
            <a:ext cx="3544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i="1" dirty="0" smtClean="0">
                <a:latin typeface="+mj-ea"/>
                <a:ea typeface="+mj-ea"/>
              </a:rPr>
              <a:t>数据来源：商务部、国家统计局、外汇管理局</a:t>
            </a:r>
            <a:endParaRPr lang="zh-CN" altLang="en-US" sz="1000" i="1" dirty="0">
              <a:latin typeface="+mj-ea"/>
              <a:ea typeface="+mj-ea"/>
            </a:endParaRPr>
          </a:p>
        </p:txBody>
      </p:sp>
      <p:graphicFrame>
        <p:nvGraphicFramePr>
          <p:cNvPr id="5" name="图表 4"/>
          <p:cNvGraphicFramePr/>
          <p:nvPr>
            <p:extLst>
              <p:ext uri="{D42A27DB-BD31-4B8C-83A1-F6EECF244321}">
                <p14:modId xmlns:p14="http://schemas.microsoft.com/office/powerpoint/2010/main" val="2583191296"/>
              </p:ext>
            </p:extLst>
          </p:nvPr>
        </p:nvGraphicFramePr>
        <p:xfrm>
          <a:off x="679066" y="2456067"/>
          <a:ext cx="7776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009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/>
          <p:cNvSpPr>
            <a:spLocks noGrp="1"/>
          </p:cNvSpPr>
          <p:nvPr>
            <p:ph type="body" sz="quarter" idx="4294967295"/>
          </p:nvPr>
        </p:nvSpPr>
        <p:spPr>
          <a:xfrm>
            <a:off x="809180" y="793126"/>
            <a:ext cx="7848000" cy="563099"/>
          </a:xfrm>
          <a:prstGeom prst="rect">
            <a:avLst/>
          </a:prstGeom>
        </p:spPr>
        <p:txBody>
          <a:bodyPr lIns="80165" tIns="40083" rIns="80165" bIns="40083"/>
          <a:lstStyle/>
          <a:p>
            <a:pPr marL="0" indent="0">
              <a:buNone/>
              <a:defRPr/>
            </a:pP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地方</a:t>
            </a:r>
            <a:r>
              <a:rPr lang="zh-CN" altLang="en-US" sz="24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企业</a:t>
            </a: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占</a:t>
            </a:r>
            <a:r>
              <a:rPr lang="zh-CN" altLang="en-US" sz="24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比突破八成，上海、广东、天津位列前三</a:t>
            </a: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4E5-A29A-4680-8669-DAC21E051C8D}" type="slidenum">
              <a:rPr lang="en-GB" smtClean="0"/>
              <a:t>12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823066" y="1625599"/>
            <a:ext cx="7488000" cy="68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  <a:buSzPct val="50000"/>
            </a:pPr>
            <a:r>
              <a:rPr lang="en-US" altLang="zh-CN" sz="1400" dirty="0" smtClean="0">
                <a:latin typeface="+mj-ea"/>
                <a:ea typeface="+mj-ea"/>
              </a:rPr>
              <a:t>2016</a:t>
            </a:r>
            <a:r>
              <a:rPr lang="zh-CN" altLang="en-US" sz="1400" dirty="0" smtClean="0">
                <a:latin typeface="+mj-ea"/>
                <a:ea typeface="+mj-ea"/>
              </a:rPr>
              <a:t>年，地方</a:t>
            </a:r>
            <a:r>
              <a:rPr lang="zh-CN" altLang="en-US" sz="1400" dirty="0">
                <a:latin typeface="+mj-ea"/>
                <a:ea typeface="+mj-ea"/>
              </a:rPr>
              <a:t>企业对外非金融类直接投资流量达</a:t>
            </a:r>
            <a:r>
              <a:rPr lang="en-US" altLang="zh-CN" sz="1400" dirty="0" smtClean="0">
                <a:latin typeface="+mj-ea"/>
                <a:ea typeface="+mj-ea"/>
              </a:rPr>
              <a:t>1505.1</a:t>
            </a:r>
            <a:r>
              <a:rPr lang="zh-CN" altLang="en-US" sz="1400" dirty="0" smtClean="0">
                <a:latin typeface="+mj-ea"/>
                <a:ea typeface="+mj-ea"/>
              </a:rPr>
              <a:t>亿美元</a:t>
            </a:r>
            <a:r>
              <a:rPr lang="zh-CN" altLang="en-US" sz="1400" dirty="0">
                <a:latin typeface="+mj-ea"/>
                <a:ea typeface="+mj-ea"/>
              </a:rPr>
              <a:t>，</a:t>
            </a:r>
            <a:r>
              <a:rPr lang="zh-CN" altLang="en-US" sz="1400" dirty="0" smtClean="0">
                <a:latin typeface="+mj-ea"/>
                <a:ea typeface="+mj-ea"/>
              </a:rPr>
              <a:t>同比</a:t>
            </a:r>
            <a:r>
              <a:rPr lang="zh-CN" altLang="en-US" sz="1400" dirty="0">
                <a:latin typeface="+mj-ea"/>
                <a:ea typeface="+mj-ea"/>
              </a:rPr>
              <a:t>增长</a:t>
            </a:r>
            <a:r>
              <a:rPr lang="en-US" altLang="zh-CN" sz="1400" dirty="0">
                <a:latin typeface="+mj-ea"/>
                <a:ea typeface="+mj-ea"/>
              </a:rPr>
              <a:t>60.8</a:t>
            </a:r>
            <a:r>
              <a:rPr lang="en-US" altLang="zh-CN" sz="1400" dirty="0" smtClean="0">
                <a:latin typeface="+mj-ea"/>
                <a:ea typeface="+mj-ea"/>
              </a:rPr>
              <a:t>%</a:t>
            </a:r>
            <a:r>
              <a:rPr lang="zh-CN" altLang="en-US" sz="1400" dirty="0" smtClean="0">
                <a:latin typeface="+mj-ea"/>
                <a:ea typeface="+mj-ea"/>
              </a:rPr>
              <a:t>，占</a:t>
            </a:r>
            <a:r>
              <a:rPr lang="zh-CN" altLang="en-US" sz="1400" dirty="0">
                <a:latin typeface="+mj-ea"/>
                <a:ea typeface="+mj-ea"/>
              </a:rPr>
              <a:t>全国非</a:t>
            </a:r>
          </a:p>
          <a:p>
            <a:pPr>
              <a:lnSpc>
                <a:spcPts val="2200"/>
              </a:lnSpc>
              <a:buSzPct val="50000"/>
            </a:pPr>
            <a:r>
              <a:rPr lang="zh-CN" altLang="en-US" sz="1400" dirty="0">
                <a:latin typeface="+mj-ea"/>
                <a:ea typeface="+mj-ea"/>
              </a:rPr>
              <a:t>金融类流量的</a:t>
            </a:r>
            <a:r>
              <a:rPr lang="en-US" altLang="zh-CN" sz="1400" dirty="0">
                <a:latin typeface="+mj-ea"/>
                <a:ea typeface="+mj-ea"/>
              </a:rPr>
              <a:t>83</a:t>
            </a:r>
            <a:r>
              <a:rPr lang="en-US" altLang="zh-CN" sz="1400" dirty="0" smtClean="0">
                <a:latin typeface="+mj-ea"/>
                <a:ea typeface="+mj-ea"/>
              </a:rPr>
              <a:t>%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73200" y="6477000"/>
            <a:ext cx="3544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i="1" dirty="0" smtClean="0">
                <a:latin typeface="+mj-ea"/>
                <a:ea typeface="+mj-ea"/>
              </a:rPr>
              <a:t>数据来源：商务部、国家统计局、外汇管理局</a:t>
            </a:r>
            <a:endParaRPr lang="zh-CN" altLang="en-US" sz="1000" i="1" dirty="0">
              <a:latin typeface="+mj-ea"/>
              <a:ea typeface="+mj-ea"/>
            </a:endParaRPr>
          </a:p>
        </p:txBody>
      </p:sp>
      <p:graphicFrame>
        <p:nvGraphicFramePr>
          <p:cNvPr id="7" name="图表 6"/>
          <p:cNvGraphicFramePr/>
          <p:nvPr>
            <p:extLst>
              <p:ext uri="{D42A27DB-BD31-4B8C-83A1-F6EECF244321}">
                <p14:modId xmlns:p14="http://schemas.microsoft.com/office/powerpoint/2010/main" val="3320774"/>
              </p:ext>
            </p:extLst>
          </p:nvPr>
        </p:nvGraphicFramePr>
        <p:xfrm>
          <a:off x="691216" y="2345612"/>
          <a:ext cx="3852000" cy="385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827808"/>
              </p:ext>
            </p:extLst>
          </p:nvPr>
        </p:nvGraphicFramePr>
        <p:xfrm>
          <a:off x="4674642" y="2654893"/>
          <a:ext cx="3852001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899"/>
                <a:gridCol w="1270747"/>
                <a:gridCol w="1270747"/>
                <a:gridCol w="915608"/>
              </a:tblGrid>
              <a:tr h="45810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排名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省、市、区名称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流量（亿美元）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同比（</a:t>
                      </a:r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%</a:t>
                      </a:r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）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790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上海市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239.68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3.4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790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2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广东省</a:t>
                      </a:r>
                      <a:endParaRPr lang="en-US" altLang="zh-CN" sz="120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229.62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87.2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790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3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天津市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179.40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609.9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790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4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北京市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155.74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26.8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790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5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山东省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130.24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83.2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790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6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浙江省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123.14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73.2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790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7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江苏省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122.02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68.3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790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8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河南省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41.25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214.2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790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9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福建省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41.19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49.4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790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10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河北省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30.13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220.5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79081"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0" dirty="0" smtClean="0">
                          <a:latin typeface="+mn-ea"/>
                          <a:ea typeface="+mn-ea"/>
                        </a:rPr>
                        <a:t>前十位合计</a:t>
                      </a:r>
                      <a:endParaRPr lang="zh-CN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latin typeface="+mn-ea"/>
                          <a:ea typeface="+mn-ea"/>
                        </a:rPr>
                        <a:t>1292.41</a:t>
                      </a:r>
                      <a:endParaRPr lang="zh-CN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latin typeface="+mn-ea"/>
                          <a:ea typeface="+mn-ea"/>
                        </a:rPr>
                        <a:t>——</a:t>
                      </a:r>
                      <a:endParaRPr lang="zh-CN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4642" y="2330639"/>
            <a:ext cx="385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CN" sz="1400" b="1" dirty="0" smtClean="0">
                <a:solidFill>
                  <a:schemeClr val="accent1"/>
                </a:solidFill>
                <a:latin typeface="+mj-ea"/>
                <a:ea typeface="+mj-ea"/>
              </a:rPr>
              <a:t>2016</a:t>
            </a:r>
            <a:r>
              <a:rPr lang="zh-CN" altLang="en-US" sz="1400" b="1" dirty="0" smtClean="0">
                <a:solidFill>
                  <a:schemeClr val="accent1"/>
                </a:solidFill>
                <a:latin typeface="+mj-ea"/>
                <a:ea typeface="+mj-ea"/>
              </a:rPr>
              <a:t>年</a:t>
            </a:r>
            <a:r>
              <a:rPr lang="zh-CN" altLang="en-US" sz="1400" b="1" dirty="0">
                <a:solidFill>
                  <a:schemeClr val="accent1"/>
                </a:solidFill>
                <a:latin typeface="+mj-ea"/>
                <a:ea typeface="+mj-ea"/>
              </a:rPr>
              <a:t>地方对外直接投资流量前十位的省市区</a:t>
            </a:r>
          </a:p>
        </p:txBody>
      </p:sp>
    </p:spTree>
    <p:extLst>
      <p:ext uri="{BB962C8B-B14F-4D97-AF65-F5344CB8AC3E}">
        <p14:creationId xmlns:p14="http://schemas.microsoft.com/office/powerpoint/2010/main" val="52490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/>
          <p:cNvSpPr>
            <a:spLocks noGrp="1"/>
          </p:cNvSpPr>
          <p:nvPr>
            <p:ph type="body" sz="quarter" idx="4294967295"/>
          </p:nvPr>
        </p:nvSpPr>
        <p:spPr>
          <a:xfrm>
            <a:off x="809180" y="793126"/>
            <a:ext cx="7848000" cy="563099"/>
          </a:xfrm>
          <a:prstGeom prst="rect">
            <a:avLst/>
          </a:prstGeom>
        </p:spPr>
        <p:txBody>
          <a:bodyPr lIns="80165" tIns="40083" rIns="80165" bIns="40083"/>
          <a:lstStyle/>
          <a:p>
            <a:pPr marL="0" indent="0">
              <a:buNone/>
              <a:defRPr/>
            </a:pPr>
            <a:r>
              <a:rPr lang="zh-CN" altLang="en-US" sz="24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非金融类流量的近七成来自非公有经济控股投资</a:t>
            </a: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主体</a:t>
            </a:r>
            <a:endParaRPr lang="zh-CN" altLang="en-US" sz="2400" b="1" dirty="0">
              <a:solidFill>
                <a:srgbClr val="4C257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4E5-A29A-4680-8669-DAC21E051C8D}" type="slidenum">
              <a:rPr lang="en-GB" smtClean="0"/>
              <a:t>13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823066" y="1629893"/>
            <a:ext cx="7488000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  <a:buClr>
                <a:schemeClr val="accent1"/>
              </a:buClr>
              <a:buSzPct val="50000"/>
            </a:pPr>
            <a:r>
              <a:rPr lang="en-US" altLang="zh-CN" sz="1600" dirty="0" smtClean="0">
                <a:latin typeface="+mn-ea"/>
                <a:ea typeface="+mn-ea"/>
              </a:rPr>
              <a:t>2016</a:t>
            </a:r>
            <a:r>
              <a:rPr lang="zh-CN" altLang="en-US" sz="1600" dirty="0" smtClean="0">
                <a:latin typeface="+mn-ea"/>
                <a:ea typeface="+mn-ea"/>
              </a:rPr>
              <a:t>年</a:t>
            </a:r>
            <a:r>
              <a:rPr lang="zh-CN" altLang="en-US" sz="1600" dirty="0">
                <a:latin typeface="+mn-ea"/>
                <a:ea typeface="+mn-ea"/>
              </a:rPr>
              <a:t>中国对外非金融类投资流量中，属非公有经济控股的境内投资者对外投资</a:t>
            </a:r>
            <a:r>
              <a:rPr lang="en-US" altLang="zh-CN" sz="1600" dirty="0" smtClean="0">
                <a:latin typeface="+mn-ea"/>
                <a:ea typeface="+mn-ea"/>
              </a:rPr>
              <a:t>1232.4</a:t>
            </a:r>
            <a:r>
              <a:rPr lang="zh-CN" altLang="en-US" sz="1600" dirty="0" smtClean="0">
                <a:latin typeface="+mn-ea"/>
                <a:ea typeface="+mn-ea"/>
              </a:rPr>
              <a:t>亿</a:t>
            </a:r>
            <a:r>
              <a:rPr lang="zh-CN" altLang="en-US" sz="1600" dirty="0">
                <a:latin typeface="+mn-ea"/>
                <a:ea typeface="+mn-ea"/>
              </a:rPr>
              <a:t>美元</a:t>
            </a:r>
            <a:r>
              <a:rPr lang="zh-CN" altLang="en-US" sz="1600" dirty="0" smtClean="0">
                <a:latin typeface="+mn-ea"/>
                <a:ea typeface="+mn-ea"/>
              </a:rPr>
              <a:t>，占</a:t>
            </a:r>
            <a:r>
              <a:rPr lang="en-US" altLang="zh-CN" sz="1600" dirty="0">
                <a:latin typeface="+mn-ea"/>
                <a:ea typeface="+mn-ea"/>
              </a:rPr>
              <a:t>68%</a:t>
            </a:r>
            <a:r>
              <a:rPr lang="zh-CN" altLang="en-US" sz="1600" dirty="0">
                <a:latin typeface="+mn-ea"/>
                <a:ea typeface="+mn-ea"/>
              </a:rPr>
              <a:t>，公有经济控股</a:t>
            </a:r>
            <a:r>
              <a:rPr lang="en-US" altLang="zh-CN" sz="1600" dirty="0" smtClean="0">
                <a:latin typeface="+mn-ea"/>
                <a:ea typeface="+mn-ea"/>
              </a:rPr>
              <a:t>579.9</a:t>
            </a:r>
            <a:r>
              <a:rPr lang="zh-CN" altLang="en-US" sz="1600" dirty="0" smtClean="0">
                <a:latin typeface="+mn-ea"/>
                <a:ea typeface="+mn-ea"/>
              </a:rPr>
              <a:t>亿</a:t>
            </a:r>
            <a:r>
              <a:rPr lang="zh-CN" altLang="en-US" sz="1600" dirty="0">
                <a:latin typeface="+mn-ea"/>
                <a:ea typeface="+mn-ea"/>
              </a:rPr>
              <a:t>美元，占</a:t>
            </a:r>
            <a:r>
              <a:rPr lang="en-US" altLang="zh-CN" sz="1600" dirty="0">
                <a:latin typeface="+mn-ea"/>
                <a:ea typeface="+mn-ea"/>
              </a:rPr>
              <a:t>32%</a:t>
            </a:r>
            <a:endParaRPr lang="zh-CN" altLang="en-US" sz="1600" dirty="0">
              <a:latin typeface="+mn-ea"/>
              <a:ea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3200" y="6477000"/>
            <a:ext cx="3544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i="1" dirty="0" smtClean="0">
                <a:latin typeface="+mj-ea"/>
                <a:ea typeface="+mj-ea"/>
              </a:rPr>
              <a:t>数据来源：商务部、国家统计局、外汇管理局</a:t>
            </a:r>
            <a:endParaRPr lang="zh-CN" altLang="en-US" sz="1000" i="1" dirty="0">
              <a:latin typeface="+mj-ea"/>
              <a:ea typeface="+mj-ea"/>
            </a:endParaRPr>
          </a:p>
        </p:txBody>
      </p:sp>
      <p:graphicFrame>
        <p:nvGraphicFramePr>
          <p:cNvPr id="11" name="图表 10"/>
          <p:cNvGraphicFramePr/>
          <p:nvPr>
            <p:extLst>
              <p:ext uri="{D42A27DB-BD31-4B8C-83A1-F6EECF244321}">
                <p14:modId xmlns:p14="http://schemas.microsoft.com/office/powerpoint/2010/main" val="3505466397"/>
              </p:ext>
            </p:extLst>
          </p:nvPr>
        </p:nvGraphicFramePr>
        <p:xfrm>
          <a:off x="1356647" y="2749434"/>
          <a:ext cx="6420838" cy="32885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252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/>
          <p:cNvSpPr>
            <a:spLocks noGrp="1"/>
          </p:cNvSpPr>
          <p:nvPr>
            <p:ph type="body" sz="quarter" idx="4294967295"/>
          </p:nvPr>
        </p:nvSpPr>
        <p:spPr>
          <a:xfrm>
            <a:off x="809180" y="793126"/>
            <a:ext cx="7848000" cy="563099"/>
          </a:xfrm>
          <a:prstGeom prst="rect">
            <a:avLst/>
          </a:prstGeom>
        </p:spPr>
        <p:txBody>
          <a:bodyPr lIns="80165" tIns="40083" rIns="80165" bIns="40083"/>
          <a:lstStyle/>
          <a:p>
            <a:pPr marL="0" indent="0">
              <a:buNone/>
              <a:defRPr/>
            </a:pP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对外非金融类直接投资存量</a:t>
            </a:r>
            <a:endParaRPr lang="en-US" altLang="zh-CN" sz="2400" b="1" dirty="0" smtClean="0">
              <a:solidFill>
                <a:srgbClr val="4C257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indent="0">
              <a:buNone/>
              <a:defRPr/>
            </a:pPr>
            <a:r>
              <a:rPr lang="zh-CN" altLang="en-US" sz="18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（按</a:t>
            </a:r>
            <a:r>
              <a:rPr lang="zh-CN" altLang="en-US" sz="18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境内投资者工商行政管理注册类型分类）</a:t>
            </a: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4E5-A29A-4680-8669-DAC21E051C8D}" type="slidenum">
              <a:rPr lang="en-GB" smtClean="0"/>
              <a:t>14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473200" y="6477000"/>
            <a:ext cx="3544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i="1" dirty="0" smtClean="0">
                <a:latin typeface="+mj-ea"/>
                <a:ea typeface="+mj-ea"/>
              </a:rPr>
              <a:t>数据来源：商务部、国家统计局、外汇管理局</a:t>
            </a:r>
            <a:endParaRPr lang="zh-CN" altLang="en-US" sz="1000" i="1" dirty="0">
              <a:latin typeface="+mj-ea"/>
              <a:ea typeface="+mj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2463" y="2600595"/>
            <a:ext cx="1548000" cy="1548000"/>
          </a:xfrm>
          <a:prstGeom prst="ellipse">
            <a:avLst/>
          </a:prstGeom>
          <a:solidFill>
            <a:schemeClr val="accent3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zh-CN" altLang="en-US" sz="1400" b="1" dirty="0" smtClean="0">
                <a:solidFill>
                  <a:schemeClr val="bg1"/>
                </a:solidFill>
                <a:latin typeface="+mn-ea"/>
                <a:ea typeface="+mn-ea"/>
              </a:rPr>
              <a:t>国有企业</a:t>
            </a:r>
            <a:endParaRPr lang="en-US" altLang="zh-CN" sz="1400" b="1" dirty="0" smtClean="0">
              <a:solidFill>
                <a:schemeClr val="bg1"/>
              </a:solidFill>
              <a:latin typeface="+mn-ea"/>
              <a:ea typeface="+mn-ea"/>
            </a:endParaRPr>
          </a:p>
          <a:p>
            <a:pPr algn="ctr"/>
            <a:endParaRPr lang="en-US" altLang="zh-CN" sz="1400" b="1" dirty="0" smtClean="0">
              <a:solidFill>
                <a:schemeClr val="bg1"/>
              </a:solidFill>
              <a:latin typeface="+mn-ea"/>
              <a:ea typeface="+mn-ea"/>
            </a:endParaRPr>
          </a:p>
          <a:p>
            <a:pPr algn="ctr"/>
            <a:r>
              <a:rPr lang="en-US" altLang="zh-CN" sz="1400" b="1" dirty="0" smtClean="0">
                <a:solidFill>
                  <a:schemeClr val="bg1"/>
                </a:solidFill>
                <a:latin typeface="+mn-ea"/>
                <a:ea typeface="+mn-ea"/>
              </a:rPr>
              <a:t>54.3%</a:t>
            </a:r>
            <a:endParaRPr lang="zh-CN" altLang="en-US" sz="1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09584" y="1932242"/>
            <a:ext cx="5708418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chemeClr val="accent1"/>
                </a:solidFill>
                <a:latin typeface="+mn-ea"/>
                <a:ea typeface="+mn-ea"/>
              </a:rPr>
              <a:t>2016</a:t>
            </a:r>
            <a:r>
              <a:rPr lang="zh-CN" altLang="en-US" sz="1600" b="1" dirty="0" smtClean="0">
                <a:solidFill>
                  <a:schemeClr val="accent1"/>
                </a:solidFill>
                <a:latin typeface="+mn-ea"/>
                <a:ea typeface="+mn-ea"/>
              </a:rPr>
              <a:t>年末，对外非金融类直接投资存量（</a:t>
            </a:r>
            <a:r>
              <a:rPr lang="en-US" altLang="zh-CN" sz="1600" b="1" dirty="0" smtClean="0">
                <a:solidFill>
                  <a:schemeClr val="accent1"/>
                </a:solidFill>
                <a:latin typeface="+mn-ea"/>
                <a:ea typeface="+mn-ea"/>
              </a:rPr>
              <a:t>11800.5</a:t>
            </a:r>
            <a:r>
              <a:rPr lang="zh-CN" altLang="en-US" sz="1600" b="1" dirty="0">
                <a:solidFill>
                  <a:schemeClr val="accent1"/>
                </a:solidFill>
                <a:latin typeface="+mn-ea"/>
                <a:ea typeface="+mn-ea"/>
              </a:rPr>
              <a:t>亿</a:t>
            </a:r>
            <a:r>
              <a:rPr lang="zh-CN" altLang="en-US" sz="1600" b="1" dirty="0" smtClean="0">
                <a:solidFill>
                  <a:schemeClr val="accent1"/>
                </a:solidFill>
                <a:latin typeface="+mn-ea"/>
                <a:ea typeface="+mn-ea"/>
              </a:rPr>
              <a:t>美元）</a:t>
            </a:r>
            <a:endParaRPr lang="zh-CN" altLang="en-US" sz="16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92463" y="4506039"/>
            <a:ext cx="1548000" cy="1548000"/>
          </a:xfrm>
          <a:prstGeom prst="ellipse">
            <a:avLst/>
          </a:prstGeom>
          <a:solidFill>
            <a:schemeClr val="accent3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zh-CN" altLang="en-US" sz="1400" b="1" dirty="0" smtClean="0">
                <a:solidFill>
                  <a:schemeClr val="bg1"/>
                </a:solidFill>
                <a:latin typeface="+mn-ea"/>
                <a:ea typeface="+mn-ea"/>
              </a:rPr>
              <a:t>非国有企业</a:t>
            </a:r>
            <a:endParaRPr lang="en-US" altLang="zh-CN" sz="1400" b="1" dirty="0" smtClean="0">
              <a:solidFill>
                <a:schemeClr val="bg1"/>
              </a:solidFill>
              <a:latin typeface="+mn-ea"/>
              <a:ea typeface="+mn-ea"/>
            </a:endParaRPr>
          </a:p>
          <a:p>
            <a:pPr algn="ctr"/>
            <a:endParaRPr lang="en-US" altLang="zh-CN" sz="1400" b="1" dirty="0" smtClean="0">
              <a:solidFill>
                <a:schemeClr val="bg1"/>
              </a:solidFill>
              <a:latin typeface="+mn-ea"/>
              <a:ea typeface="+mn-ea"/>
            </a:endParaRPr>
          </a:p>
          <a:p>
            <a:pPr algn="ctr"/>
            <a:r>
              <a:rPr lang="en-US" altLang="zh-CN" sz="1400" b="1" dirty="0" smtClean="0">
                <a:solidFill>
                  <a:schemeClr val="bg1"/>
                </a:solidFill>
                <a:latin typeface="+mn-ea"/>
                <a:ea typeface="+mn-ea"/>
              </a:rPr>
              <a:t>45.7%</a:t>
            </a:r>
            <a:endParaRPr lang="zh-CN" altLang="en-US" sz="1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08363" y="2600595"/>
            <a:ext cx="234000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r>
              <a:rPr lang="zh-CN" altLang="en-US" sz="1400" b="1" dirty="0" smtClean="0">
                <a:solidFill>
                  <a:schemeClr val="bg1"/>
                </a:solidFill>
                <a:latin typeface="+mn-ea"/>
                <a:ea typeface="+mn-ea"/>
              </a:rPr>
              <a:t>有限责任公司：</a:t>
            </a:r>
            <a:r>
              <a:rPr lang="en-US" altLang="zh-CN" sz="1400" b="1" dirty="0" smtClean="0">
                <a:solidFill>
                  <a:schemeClr val="bg1"/>
                </a:solidFill>
                <a:latin typeface="+mn-ea"/>
                <a:ea typeface="+mn-ea"/>
              </a:rPr>
              <a:t>17.8%</a:t>
            </a:r>
            <a:endParaRPr lang="zh-CN" altLang="en-US" sz="1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08363" y="3049976"/>
            <a:ext cx="234000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r>
              <a:rPr lang="zh-CN" altLang="en-US" sz="1400" b="1" dirty="0" smtClean="0">
                <a:solidFill>
                  <a:schemeClr val="bg1"/>
                </a:solidFill>
                <a:latin typeface="+mn-ea"/>
                <a:ea typeface="+mn-ea"/>
              </a:rPr>
              <a:t>私营企业</a:t>
            </a:r>
            <a:r>
              <a:rPr lang="zh-CN" altLang="en-US" sz="1400" b="1" dirty="0">
                <a:solidFill>
                  <a:schemeClr val="bg1"/>
                </a:solidFill>
                <a:latin typeface="+mn-ea"/>
                <a:ea typeface="+mn-ea"/>
              </a:rPr>
              <a:t>：</a:t>
            </a:r>
            <a:r>
              <a:rPr lang="en-US" altLang="zh-CN" sz="1400" b="1" dirty="0" smtClean="0">
                <a:solidFill>
                  <a:schemeClr val="bg1"/>
                </a:solidFill>
                <a:latin typeface="+mn-ea"/>
                <a:ea typeface="+mn-ea"/>
              </a:rPr>
              <a:t>8.7%</a:t>
            </a:r>
            <a:endParaRPr lang="zh-CN" altLang="en-US" sz="1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08363" y="3499357"/>
            <a:ext cx="234000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r>
              <a:rPr lang="zh-CN" altLang="en-US" sz="1400" b="1" dirty="0" smtClean="0">
                <a:solidFill>
                  <a:schemeClr val="bg1"/>
                </a:solidFill>
                <a:latin typeface="+mn-ea"/>
                <a:ea typeface="+mn-ea"/>
              </a:rPr>
              <a:t>股份有限公司：</a:t>
            </a:r>
            <a:r>
              <a:rPr lang="en-US" altLang="zh-CN" sz="1400" b="1" dirty="0" smtClean="0">
                <a:solidFill>
                  <a:schemeClr val="bg1"/>
                </a:solidFill>
                <a:latin typeface="+mn-ea"/>
                <a:ea typeface="+mn-ea"/>
              </a:rPr>
              <a:t>8.6%</a:t>
            </a:r>
            <a:endParaRPr lang="zh-CN" altLang="en-US" sz="1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08363" y="3948738"/>
            <a:ext cx="234000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r>
              <a:rPr lang="zh-CN" altLang="en-US" sz="1400" b="1" dirty="0" smtClean="0">
                <a:solidFill>
                  <a:schemeClr val="bg1"/>
                </a:solidFill>
                <a:latin typeface="+mn-ea"/>
                <a:ea typeface="+mn-ea"/>
              </a:rPr>
              <a:t>外商独资企业：</a:t>
            </a:r>
            <a:r>
              <a:rPr lang="en-US" altLang="zh-CN" sz="1400" b="1" dirty="0" smtClean="0">
                <a:solidFill>
                  <a:schemeClr val="bg1"/>
                </a:solidFill>
                <a:latin typeface="+mn-ea"/>
                <a:ea typeface="+mn-ea"/>
              </a:rPr>
              <a:t>3.5%</a:t>
            </a:r>
            <a:endParaRPr lang="zh-CN" altLang="en-US" sz="1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08363" y="4398119"/>
            <a:ext cx="234000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r>
              <a:rPr lang="zh-CN" altLang="en-US" sz="1400" b="1" dirty="0" smtClean="0">
                <a:solidFill>
                  <a:schemeClr val="bg1"/>
                </a:solidFill>
                <a:latin typeface="+mn-ea"/>
                <a:ea typeface="+mn-ea"/>
              </a:rPr>
              <a:t>港澳台商投资企业：</a:t>
            </a:r>
            <a:r>
              <a:rPr lang="en-US" altLang="zh-CN" sz="1400" b="1" dirty="0" smtClean="0">
                <a:solidFill>
                  <a:schemeClr val="bg1"/>
                </a:solidFill>
                <a:latin typeface="+mn-ea"/>
                <a:ea typeface="+mn-ea"/>
              </a:rPr>
              <a:t>3.5%</a:t>
            </a:r>
            <a:endParaRPr lang="zh-CN" altLang="en-US" sz="1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08363" y="4847500"/>
            <a:ext cx="234000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r>
              <a:rPr lang="zh-CN" altLang="en-US" sz="1400" b="1" dirty="0" smtClean="0">
                <a:solidFill>
                  <a:schemeClr val="bg1"/>
                </a:solidFill>
                <a:latin typeface="+mn-ea"/>
                <a:ea typeface="+mn-ea"/>
              </a:rPr>
              <a:t>股份合作企业：</a:t>
            </a:r>
            <a:r>
              <a:rPr lang="en-US" altLang="zh-CN" sz="1400" b="1" dirty="0" smtClean="0">
                <a:solidFill>
                  <a:schemeClr val="bg1"/>
                </a:solidFill>
                <a:latin typeface="+mn-ea"/>
                <a:ea typeface="+mn-ea"/>
              </a:rPr>
              <a:t>0.7%</a:t>
            </a:r>
            <a:endParaRPr lang="zh-CN" altLang="en-US" sz="1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08363" y="5296881"/>
            <a:ext cx="234000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r>
              <a:rPr lang="zh-CN" altLang="en-US" sz="1400" b="1" dirty="0" smtClean="0">
                <a:solidFill>
                  <a:schemeClr val="bg1"/>
                </a:solidFill>
                <a:latin typeface="+mn-ea"/>
                <a:ea typeface="+mn-ea"/>
              </a:rPr>
              <a:t>集体企业：</a:t>
            </a:r>
            <a:r>
              <a:rPr lang="en-US" altLang="zh-CN" sz="1400" b="1" dirty="0" smtClean="0">
                <a:solidFill>
                  <a:schemeClr val="bg1"/>
                </a:solidFill>
                <a:latin typeface="+mn-ea"/>
                <a:ea typeface="+mn-ea"/>
              </a:rPr>
              <a:t>0.3%</a:t>
            </a:r>
            <a:endParaRPr lang="zh-CN" altLang="en-US" sz="1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08363" y="5746262"/>
            <a:ext cx="234000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r>
              <a:rPr lang="zh-CN" altLang="en-US" sz="1400" b="1" dirty="0" smtClean="0">
                <a:solidFill>
                  <a:schemeClr val="bg1"/>
                </a:solidFill>
                <a:latin typeface="+mn-ea"/>
                <a:ea typeface="+mn-ea"/>
              </a:rPr>
              <a:t>其他</a:t>
            </a:r>
            <a:r>
              <a:rPr lang="zh-CN" altLang="en-US" sz="1400" b="1" dirty="0">
                <a:solidFill>
                  <a:schemeClr val="bg1"/>
                </a:solidFill>
                <a:latin typeface="+mn-ea"/>
                <a:ea typeface="+mn-ea"/>
              </a:rPr>
              <a:t>：</a:t>
            </a:r>
            <a:r>
              <a:rPr lang="en-US" altLang="zh-CN" sz="1400" b="1" dirty="0" smtClean="0">
                <a:solidFill>
                  <a:schemeClr val="bg1"/>
                </a:solidFill>
                <a:latin typeface="+mn-ea"/>
                <a:ea typeface="+mn-ea"/>
              </a:rPr>
              <a:t>2.6%</a:t>
            </a:r>
            <a:endParaRPr lang="zh-CN" altLang="en-US" sz="1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cxnSp>
        <p:nvCxnSpPr>
          <p:cNvPr id="30" name="肘形连接符 29"/>
          <p:cNvCxnSpPr>
            <a:stCxn id="13" idx="6"/>
            <a:endCxn id="14" idx="1"/>
          </p:cNvCxnSpPr>
          <p:nvPr/>
        </p:nvCxnSpPr>
        <p:spPr>
          <a:xfrm flipV="1">
            <a:off x="3240463" y="2754484"/>
            <a:ext cx="1867900" cy="2525555"/>
          </a:xfrm>
          <a:prstGeom prst="bentConnector3">
            <a:avLst>
              <a:gd name="adj1" fmla="val 50000"/>
            </a:avLst>
          </a:prstGeom>
          <a:ln w="19050">
            <a:solidFill>
              <a:schemeClr val="tx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肘形连接符 32"/>
          <p:cNvCxnSpPr>
            <a:stCxn id="13" idx="6"/>
            <a:endCxn id="21" idx="1"/>
          </p:cNvCxnSpPr>
          <p:nvPr/>
        </p:nvCxnSpPr>
        <p:spPr>
          <a:xfrm>
            <a:off x="3240463" y="5280039"/>
            <a:ext cx="1867900" cy="620112"/>
          </a:xfrm>
          <a:prstGeom prst="bentConnector3">
            <a:avLst>
              <a:gd name="adj1" fmla="val 50000"/>
            </a:avLst>
          </a:prstGeom>
          <a:ln w="19050">
            <a:solidFill>
              <a:schemeClr val="tx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肘形连接符 35"/>
          <p:cNvCxnSpPr>
            <a:stCxn id="13" idx="6"/>
            <a:endCxn id="15" idx="1"/>
          </p:cNvCxnSpPr>
          <p:nvPr/>
        </p:nvCxnSpPr>
        <p:spPr>
          <a:xfrm flipV="1">
            <a:off x="3240463" y="3203865"/>
            <a:ext cx="1867900" cy="2076174"/>
          </a:xfrm>
          <a:prstGeom prst="bentConnector3">
            <a:avLst>
              <a:gd name="adj1" fmla="val 50000"/>
            </a:avLst>
          </a:prstGeom>
          <a:ln w="19050">
            <a:solidFill>
              <a:schemeClr val="tx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肘形连接符 37"/>
          <p:cNvCxnSpPr>
            <a:stCxn id="13" idx="6"/>
            <a:endCxn id="16" idx="1"/>
          </p:cNvCxnSpPr>
          <p:nvPr/>
        </p:nvCxnSpPr>
        <p:spPr>
          <a:xfrm flipV="1">
            <a:off x="3240463" y="3653246"/>
            <a:ext cx="1867900" cy="1626793"/>
          </a:xfrm>
          <a:prstGeom prst="bentConnector3">
            <a:avLst>
              <a:gd name="adj1" fmla="val 50000"/>
            </a:avLst>
          </a:prstGeom>
          <a:ln w="19050">
            <a:solidFill>
              <a:schemeClr val="tx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肘形连接符 45"/>
          <p:cNvCxnSpPr>
            <a:stCxn id="13" idx="6"/>
            <a:endCxn id="17" idx="1"/>
          </p:cNvCxnSpPr>
          <p:nvPr/>
        </p:nvCxnSpPr>
        <p:spPr>
          <a:xfrm flipV="1">
            <a:off x="3240463" y="4102627"/>
            <a:ext cx="1867900" cy="1177412"/>
          </a:xfrm>
          <a:prstGeom prst="bentConnector3">
            <a:avLst>
              <a:gd name="adj1" fmla="val 50000"/>
            </a:avLst>
          </a:prstGeom>
          <a:ln w="19050">
            <a:solidFill>
              <a:schemeClr val="tx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肘形连接符 48"/>
          <p:cNvCxnSpPr>
            <a:stCxn id="13" idx="6"/>
            <a:endCxn id="18" idx="1"/>
          </p:cNvCxnSpPr>
          <p:nvPr/>
        </p:nvCxnSpPr>
        <p:spPr>
          <a:xfrm flipV="1">
            <a:off x="3240463" y="4552008"/>
            <a:ext cx="1867900" cy="728031"/>
          </a:xfrm>
          <a:prstGeom prst="bentConnector3">
            <a:avLst>
              <a:gd name="adj1" fmla="val 50000"/>
            </a:avLst>
          </a:prstGeom>
          <a:ln w="19050">
            <a:solidFill>
              <a:schemeClr val="tx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肘形连接符 51"/>
          <p:cNvCxnSpPr>
            <a:stCxn id="13" idx="6"/>
            <a:endCxn id="19" idx="1"/>
          </p:cNvCxnSpPr>
          <p:nvPr/>
        </p:nvCxnSpPr>
        <p:spPr>
          <a:xfrm flipV="1">
            <a:off x="3240463" y="5001389"/>
            <a:ext cx="1867900" cy="278650"/>
          </a:xfrm>
          <a:prstGeom prst="bentConnector3">
            <a:avLst>
              <a:gd name="adj1" fmla="val 50000"/>
            </a:avLst>
          </a:prstGeom>
          <a:ln w="19050">
            <a:solidFill>
              <a:schemeClr val="tx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肘形连接符 54"/>
          <p:cNvCxnSpPr>
            <a:stCxn id="13" idx="6"/>
            <a:endCxn id="20" idx="1"/>
          </p:cNvCxnSpPr>
          <p:nvPr/>
        </p:nvCxnSpPr>
        <p:spPr>
          <a:xfrm>
            <a:off x="3240463" y="5280039"/>
            <a:ext cx="1867900" cy="170731"/>
          </a:xfrm>
          <a:prstGeom prst="bentConnector3">
            <a:avLst>
              <a:gd name="adj1" fmla="val 50000"/>
            </a:avLst>
          </a:prstGeom>
          <a:ln w="19050">
            <a:solidFill>
              <a:schemeClr val="tx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900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/>
          <p:cNvSpPr>
            <a:spLocks noGrp="1"/>
          </p:cNvSpPr>
          <p:nvPr>
            <p:ph type="body" sz="quarter" idx="4294967295"/>
          </p:nvPr>
        </p:nvSpPr>
        <p:spPr>
          <a:xfrm>
            <a:off x="809180" y="793126"/>
            <a:ext cx="7848000" cy="563099"/>
          </a:xfrm>
          <a:prstGeom prst="rect">
            <a:avLst/>
          </a:prstGeom>
        </p:spPr>
        <p:txBody>
          <a:bodyPr lIns="80165" tIns="40083" rIns="80165" bIns="40083"/>
          <a:lstStyle/>
          <a:p>
            <a:pPr marL="0" indent="0">
              <a:buNone/>
              <a:defRPr/>
            </a:pPr>
            <a:r>
              <a:rPr lang="zh-CN" altLang="en-US" sz="24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境外企业对东道国税收和就业贡献</a:t>
            </a: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明显</a:t>
            </a:r>
            <a:endParaRPr lang="en-US" altLang="zh-CN" sz="2400" b="1" dirty="0" smtClean="0">
              <a:solidFill>
                <a:srgbClr val="4C257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indent="0">
              <a:buNone/>
              <a:defRPr/>
            </a:pP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对外</a:t>
            </a:r>
            <a:r>
              <a:rPr lang="zh-CN" altLang="en-US" sz="24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投资双赢效果显著</a:t>
            </a: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4E5-A29A-4680-8669-DAC21E051C8D}" type="slidenum">
              <a:rPr lang="en-GB" smtClean="0"/>
              <a:t>15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823066" y="1988668"/>
            <a:ext cx="7488000" cy="68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  <a:buSzPct val="50000"/>
            </a:pPr>
            <a:r>
              <a:rPr lang="en-US" altLang="zh-CN" sz="1600" dirty="0" smtClean="0">
                <a:latin typeface="+mj-ea"/>
                <a:ea typeface="+mj-ea"/>
              </a:rPr>
              <a:t>2016</a:t>
            </a:r>
            <a:r>
              <a:rPr lang="zh-CN" altLang="en-US" sz="1600" dirty="0" smtClean="0">
                <a:latin typeface="+mj-ea"/>
                <a:ea typeface="+mj-ea"/>
              </a:rPr>
              <a:t>年，我</a:t>
            </a:r>
            <a:r>
              <a:rPr lang="zh-CN" altLang="en-US" sz="1600" dirty="0">
                <a:latin typeface="+mj-ea"/>
                <a:ea typeface="+mj-ea"/>
              </a:rPr>
              <a:t>境外企业向投资所在国缴纳的各种税金总额近</a:t>
            </a:r>
            <a:r>
              <a:rPr lang="en-US" altLang="zh-CN" sz="1600" dirty="0">
                <a:latin typeface="+mj-ea"/>
                <a:ea typeface="+mj-ea"/>
              </a:rPr>
              <a:t>300</a:t>
            </a:r>
            <a:r>
              <a:rPr lang="zh-CN" altLang="en-US" sz="1600" dirty="0">
                <a:latin typeface="+mj-ea"/>
                <a:ea typeface="+mj-ea"/>
              </a:rPr>
              <a:t>亿美元，年末境外企业雇佣外方员工</a:t>
            </a:r>
            <a:r>
              <a:rPr lang="en-US" altLang="zh-CN" sz="1600" dirty="0">
                <a:latin typeface="+mj-ea"/>
                <a:ea typeface="+mj-ea"/>
              </a:rPr>
              <a:t>134.3</a:t>
            </a:r>
            <a:r>
              <a:rPr lang="zh-CN" altLang="en-US" sz="1600" dirty="0">
                <a:latin typeface="+mj-ea"/>
                <a:ea typeface="+mj-ea"/>
              </a:rPr>
              <a:t>万人，较上年末增加</a:t>
            </a:r>
            <a:r>
              <a:rPr lang="en-US" altLang="zh-CN" sz="1600" dirty="0">
                <a:latin typeface="+mj-ea"/>
                <a:ea typeface="+mj-ea"/>
              </a:rPr>
              <a:t>11.8</a:t>
            </a:r>
            <a:r>
              <a:rPr lang="zh-CN" altLang="en-US" sz="1600" dirty="0">
                <a:latin typeface="+mj-ea"/>
                <a:ea typeface="+mj-ea"/>
              </a:rPr>
              <a:t>万人</a:t>
            </a:r>
            <a:endParaRPr lang="en-US" altLang="zh-CN" sz="1600" dirty="0" smtClean="0">
              <a:latin typeface="+mj-ea"/>
              <a:ea typeface="+mj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3200" y="6477000"/>
            <a:ext cx="3544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i="1" dirty="0" smtClean="0">
                <a:latin typeface="+mj-ea"/>
                <a:ea typeface="+mj-ea"/>
              </a:rPr>
              <a:t>数据来源：商务部、国家统计局、外汇管理局</a:t>
            </a:r>
            <a:endParaRPr lang="zh-CN" altLang="en-US" sz="1000" i="1" dirty="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41107" y="2903037"/>
            <a:ext cx="4032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CN" sz="1600" b="1" dirty="0" smtClean="0">
                <a:solidFill>
                  <a:schemeClr val="accent1"/>
                </a:solidFill>
                <a:latin typeface="+mj-ea"/>
                <a:ea typeface="+mj-ea"/>
              </a:rPr>
              <a:t>2016</a:t>
            </a:r>
            <a:r>
              <a:rPr lang="zh-CN" altLang="en-US" sz="1600" b="1" dirty="0" smtClean="0">
                <a:solidFill>
                  <a:schemeClr val="accent1"/>
                </a:solidFill>
                <a:latin typeface="+mj-ea"/>
                <a:ea typeface="+mj-ea"/>
              </a:rPr>
              <a:t>年中国境外企业雇用外方员工情况</a:t>
            </a:r>
            <a:endParaRPr lang="zh-CN" altLang="en-US" sz="1600" b="1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867830"/>
              </p:ext>
            </p:extLst>
          </p:nvPr>
        </p:nvGraphicFramePr>
        <p:xfrm>
          <a:off x="1497107" y="3469341"/>
          <a:ext cx="6120000" cy="21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2500"/>
                <a:gridCol w="2238750"/>
                <a:gridCol w="2238750"/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/>
                        <a:t>国家或地区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/>
                        <a:t>设立境外企业（家）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/>
                        <a:t>雇用外方员工（万人）</a:t>
                      </a:r>
                      <a:endParaRPr lang="zh-CN" altLang="en-US" sz="1600" dirty="0"/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/>
                        <a:t>东盟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4300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28.39</a:t>
                      </a:r>
                      <a:endParaRPr lang="zh-CN" altLang="en-US" sz="1600" dirty="0"/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/>
                        <a:t>欧盟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2700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13.37</a:t>
                      </a:r>
                      <a:endParaRPr lang="zh-CN" altLang="en-US" sz="1600" dirty="0"/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/>
                        <a:t>美国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N/A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9.1</a:t>
                      </a:r>
                      <a:endParaRPr lang="zh-CN" altLang="en-US" sz="1600" dirty="0"/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/>
                        <a:t>俄罗斯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1100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2.2</a:t>
                      </a:r>
                      <a:endParaRPr lang="zh-CN" altLang="en-US" sz="1600" dirty="0"/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/>
                        <a:t>澳大利亚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960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2</a:t>
                      </a:r>
                      <a:endParaRPr lang="zh-CN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86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文本占位符 6"/>
          <p:cNvSpPr txBox="1"/>
          <p:nvPr/>
        </p:nvSpPr>
        <p:spPr bwMode="auto">
          <a:xfrm>
            <a:off x="787457" y="678312"/>
            <a:ext cx="1813853" cy="40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/>
          <a:lstStyle>
            <a:lvl1pPr marL="377825" indent="-377825">
              <a:defRPr sz="3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3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3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3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3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800" b="1" dirty="0">
                <a:solidFill>
                  <a:srgbClr val="4C2570"/>
                </a:solidFill>
              </a:rPr>
              <a:t>Part</a:t>
            </a:r>
            <a:r>
              <a:rPr lang="zh-CN" altLang="en-US" sz="2800" b="1" dirty="0">
                <a:solidFill>
                  <a:srgbClr val="4C2570"/>
                </a:solidFill>
              </a:rPr>
              <a:t> </a:t>
            </a:r>
            <a:r>
              <a:rPr lang="en-US" altLang="zh-CN" sz="2800" b="1" dirty="0">
                <a:solidFill>
                  <a:srgbClr val="4C2570"/>
                </a:solidFill>
              </a:rPr>
              <a:t>2</a:t>
            </a:r>
            <a:endParaRPr lang="zh-CN" altLang="en-US" sz="2800" b="1" dirty="0">
              <a:solidFill>
                <a:srgbClr val="4C2570"/>
              </a:solidFill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4034E5-A29A-4680-8669-DAC21E051C8D}" type="slidenum">
              <a:rPr lang="en-GB" smtClean="0"/>
              <a:t>16</a:t>
            </a:fld>
            <a:endParaRPr lang="en-GB"/>
          </a:p>
        </p:txBody>
      </p:sp>
      <p:sp>
        <p:nvSpPr>
          <p:cNvPr id="5" name="文本占位符 6"/>
          <p:cNvSpPr txBox="1"/>
          <p:nvPr/>
        </p:nvSpPr>
        <p:spPr bwMode="auto">
          <a:xfrm>
            <a:off x="787455" y="1095954"/>
            <a:ext cx="2547416" cy="153966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80165" tIns="40083" rIns="80165" bIns="40083"/>
          <a:lstStyle>
            <a:lvl1pPr>
              <a:buNone/>
              <a:defRPr sz="145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08000">
              <a:spcBef>
                <a:spcPts val="600"/>
              </a:spcBef>
              <a:defRPr/>
            </a:pPr>
            <a:r>
              <a:rPr lang="zh-CN" altLang="en-US" sz="2800" b="1" kern="0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中国对外直接投资历史趋势</a:t>
            </a:r>
            <a:endParaRPr lang="zh-CN" altLang="en-US" sz="2800" b="1" kern="0" dirty="0">
              <a:solidFill>
                <a:srgbClr val="4C257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/>
          <p:cNvSpPr>
            <a:spLocks noGrp="1"/>
          </p:cNvSpPr>
          <p:nvPr>
            <p:ph type="body" sz="quarter" idx="4294967295"/>
          </p:nvPr>
        </p:nvSpPr>
        <p:spPr>
          <a:xfrm>
            <a:off x="809180" y="793126"/>
            <a:ext cx="7848000" cy="563099"/>
          </a:xfrm>
          <a:prstGeom prst="rect">
            <a:avLst/>
          </a:prstGeom>
        </p:spPr>
        <p:txBody>
          <a:bodyPr lIns="80165" tIns="40083" rIns="80165" bIns="40083"/>
          <a:lstStyle/>
          <a:p>
            <a:pPr marL="0" indent="0">
              <a:buNone/>
              <a:defRPr/>
            </a:pP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历年中国对外直接投资流量变化</a:t>
            </a:r>
            <a:endParaRPr lang="zh-CN" altLang="en-US" sz="2400" b="1" dirty="0">
              <a:solidFill>
                <a:srgbClr val="4C257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4E5-A29A-4680-8669-DAC21E051C8D}" type="slidenum">
              <a:rPr lang="en-GB" smtClean="0"/>
              <a:t>17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823066" y="1625599"/>
            <a:ext cx="7488000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  <a:buSzPct val="50000"/>
            </a:pPr>
            <a:r>
              <a:rPr lang="zh-CN" altLang="en-US" sz="1400" dirty="0">
                <a:latin typeface="+mn-ea"/>
                <a:ea typeface="+mn-ea"/>
              </a:rPr>
              <a:t>中国对外直接投资实现</a:t>
            </a:r>
            <a:r>
              <a:rPr lang="en-US" altLang="zh-CN" sz="1400" dirty="0" smtClean="0">
                <a:latin typeface="+mn-ea"/>
                <a:ea typeface="+mn-ea"/>
              </a:rPr>
              <a:t>14</a:t>
            </a:r>
            <a:r>
              <a:rPr lang="zh-CN" altLang="en-US" sz="1400" dirty="0" smtClean="0">
                <a:latin typeface="+mn-ea"/>
                <a:ea typeface="+mn-ea"/>
              </a:rPr>
              <a:t>年</a:t>
            </a:r>
            <a:r>
              <a:rPr lang="zh-CN" altLang="en-US" sz="1400" dirty="0">
                <a:latin typeface="+mn-ea"/>
                <a:ea typeface="+mn-ea"/>
              </a:rPr>
              <a:t>连增，</a:t>
            </a:r>
            <a:r>
              <a:rPr lang="en-US" altLang="zh-CN" sz="1400" dirty="0" smtClean="0">
                <a:latin typeface="+mn-ea"/>
                <a:ea typeface="+mn-ea"/>
              </a:rPr>
              <a:t>2016</a:t>
            </a:r>
            <a:r>
              <a:rPr lang="zh-CN" altLang="en-US" sz="1400" dirty="0" smtClean="0">
                <a:latin typeface="+mn-ea"/>
                <a:ea typeface="+mn-ea"/>
              </a:rPr>
              <a:t>年流量</a:t>
            </a:r>
            <a:r>
              <a:rPr lang="zh-CN" altLang="en-US" sz="1400" dirty="0">
                <a:latin typeface="+mn-ea"/>
                <a:ea typeface="+mn-ea"/>
              </a:rPr>
              <a:t>是</a:t>
            </a:r>
            <a:r>
              <a:rPr lang="en-US" altLang="zh-CN" sz="1400" dirty="0" smtClean="0">
                <a:latin typeface="+mn-ea"/>
                <a:ea typeface="+mn-ea"/>
              </a:rPr>
              <a:t>2002</a:t>
            </a:r>
            <a:r>
              <a:rPr lang="zh-CN" altLang="en-US" sz="1400" dirty="0" smtClean="0">
                <a:latin typeface="+mn-ea"/>
                <a:ea typeface="+mn-ea"/>
              </a:rPr>
              <a:t>年</a:t>
            </a:r>
            <a:r>
              <a:rPr lang="zh-CN" altLang="en-US" sz="1400" dirty="0">
                <a:latin typeface="+mn-ea"/>
                <a:ea typeface="+mn-ea"/>
              </a:rPr>
              <a:t>的</a:t>
            </a:r>
            <a:r>
              <a:rPr lang="en-US" altLang="zh-CN" sz="1400" dirty="0" smtClean="0">
                <a:latin typeface="+mn-ea"/>
                <a:ea typeface="+mn-ea"/>
              </a:rPr>
              <a:t>72.6</a:t>
            </a:r>
            <a:r>
              <a:rPr lang="zh-CN" altLang="en-US" sz="1400" dirty="0" smtClean="0">
                <a:latin typeface="+mn-ea"/>
                <a:ea typeface="+mn-ea"/>
              </a:rPr>
              <a:t>倍</a:t>
            </a:r>
            <a:r>
              <a:rPr lang="zh-CN" altLang="en-US" sz="1400" dirty="0">
                <a:latin typeface="+mn-ea"/>
                <a:ea typeface="+mn-ea"/>
              </a:rPr>
              <a:t>，占全球比重由</a:t>
            </a:r>
            <a:r>
              <a:rPr lang="en-US" altLang="zh-CN" sz="1400" dirty="0" smtClean="0">
                <a:latin typeface="+mn-ea"/>
                <a:ea typeface="+mn-ea"/>
              </a:rPr>
              <a:t>2002</a:t>
            </a:r>
            <a:r>
              <a:rPr lang="zh-CN" altLang="en-US" sz="1400" dirty="0" smtClean="0">
                <a:latin typeface="+mn-ea"/>
                <a:ea typeface="+mn-ea"/>
              </a:rPr>
              <a:t>年</a:t>
            </a:r>
            <a:r>
              <a:rPr lang="zh-CN" altLang="en-US" sz="1400" dirty="0">
                <a:latin typeface="+mn-ea"/>
                <a:ea typeface="+mn-ea"/>
              </a:rPr>
              <a:t>的</a:t>
            </a:r>
            <a:r>
              <a:rPr lang="en-US" altLang="zh-CN" sz="1400" dirty="0">
                <a:latin typeface="+mn-ea"/>
                <a:ea typeface="+mn-ea"/>
              </a:rPr>
              <a:t>0.5</a:t>
            </a:r>
            <a:r>
              <a:rPr lang="en-US" altLang="zh-CN" sz="1400" dirty="0" smtClean="0">
                <a:latin typeface="+mn-ea"/>
                <a:ea typeface="+mn-ea"/>
              </a:rPr>
              <a:t>%</a:t>
            </a:r>
            <a:r>
              <a:rPr lang="zh-CN" altLang="en-US" sz="1400" dirty="0" smtClean="0">
                <a:latin typeface="+mn-ea"/>
                <a:ea typeface="+mn-ea"/>
              </a:rPr>
              <a:t>提升</a:t>
            </a:r>
            <a:r>
              <a:rPr lang="zh-CN" altLang="en-US" sz="1400" dirty="0">
                <a:latin typeface="+mn-ea"/>
                <a:ea typeface="+mn-ea"/>
              </a:rPr>
              <a:t>至</a:t>
            </a:r>
            <a:r>
              <a:rPr lang="en-US" altLang="zh-CN" sz="1400" dirty="0">
                <a:latin typeface="+mn-ea"/>
                <a:ea typeface="+mn-ea"/>
              </a:rPr>
              <a:t>13.5</a:t>
            </a:r>
            <a:r>
              <a:rPr lang="en-US" altLang="zh-CN" sz="1400" dirty="0" smtClean="0">
                <a:latin typeface="+mn-ea"/>
                <a:ea typeface="+mn-ea"/>
              </a:rPr>
              <a:t>%</a:t>
            </a:r>
            <a:r>
              <a:rPr lang="zh-CN" altLang="en-US" sz="1400" dirty="0">
                <a:latin typeface="+mn-ea"/>
                <a:ea typeface="+mn-ea"/>
              </a:rPr>
              <a:t>，</a:t>
            </a:r>
            <a:r>
              <a:rPr lang="zh-CN" altLang="en-US" sz="1400" dirty="0" smtClean="0">
                <a:latin typeface="+mn-ea"/>
                <a:ea typeface="+mn-ea"/>
              </a:rPr>
              <a:t>首次</a:t>
            </a:r>
            <a:r>
              <a:rPr lang="zh-CN" altLang="en-US" sz="1400" dirty="0">
                <a:latin typeface="+mn-ea"/>
                <a:ea typeface="+mn-ea"/>
              </a:rPr>
              <a:t>突破两</a:t>
            </a:r>
            <a:r>
              <a:rPr lang="zh-CN" altLang="en-US" sz="1400" dirty="0" smtClean="0">
                <a:latin typeface="+mn-ea"/>
                <a:ea typeface="+mn-ea"/>
              </a:rPr>
              <a:t>位数；</a:t>
            </a:r>
            <a:r>
              <a:rPr lang="en-US" altLang="zh-CN" sz="1400" dirty="0" smtClean="0">
                <a:latin typeface="+mn-ea"/>
                <a:ea typeface="+mn-ea"/>
              </a:rPr>
              <a:t>2002-2016</a:t>
            </a:r>
            <a:r>
              <a:rPr lang="zh-CN" altLang="en-US" sz="1400" dirty="0" smtClean="0">
                <a:latin typeface="+mn-ea"/>
                <a:ea typeface="+mn-ea"/>
              </a:rPr>
              <a:t>年</a:t>
            </a:r>
            <a:r>
              <a:rPr lang="zh-CN" altLang="en-US" sz="1400" dirty="0">
                <a:latin typeface="+mn-ea"/>
                <a:ea typeface="+mn-ea"/>
              </a:rPr>
              <a:t>的年均增长速度高达</a:t>
            </a:r>
            <a:r>
              <a:rPr lang="en-US" altLang="zh-CN" sz="1400" dirty="0">
                <a:latin typeface="+mn-ea"/>
                <a:ea typeface="+mn-ea"/>
              </a:rPr>
              <a:t>35.8%</a:t>
            </a:r>
            <a:endParaRPr lang="en-US" altLang="zh-CN" sz="1400" dirty="0" smtClean="0">
              <a:latin typeface="+mn-ea"/>
              <a:ea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3200" y="6477000"/>
            <a:ext cx="3544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i="1" dirty="0" smtClean="0">
                <a:latin typeface="+mj-ea"/>
                <a:ea typeface="+mj-ea"/>
              </a:rPr>
              <a:t>数据来源：商务部、国家统计局、外汇管理局</a:t>
            </a:r>
            <a:endParaRPr lang="zh-CN" altLang="en-US" sz="1000" i="1" dirty="0">
              <a:latin typeface="+mj-ea"/>
              <a:ea typeface="+mj-ea"/>
            </a:endParaRPr>
          </a:p>
        </p:txBody>
      </p:sp>
      <p:graphicFrame>
        <p:nvGraphicFramePr>
          <p:cNvPr id="4" name="图表 3"/>
          <p:cNvGraphicFramePr/>
          <p:nvPr>
            <p:extLst>
              <p:ext uri="{D42A27DB-BD31-4B8C-83A1-F6EECF244321}">
                <p14:modId xmlns:p14="http://schemas.microsoft.com/office/powerpoint/2010/main" val="431397073"/>
              </p:ext>
            </p:extLst>
          </p:nvPr>
        </p:nvGraphicFramePr>
        <p:xfrm>
          <a:off x="684813" y="2514600"/>
          <a:ext cx="7776000" cy="370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829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/>
          <p:cNvSpPr>
            <a:spLocks noGrp="1"/>
          </p:cNvSpPr>
          <p:nvPr>
            <p:ph type="body" sz="quarter" idx="4294967295"/>
          </p:nvPr>
        </p:nvSpPr>
        <p:spPr>
          <a:xfrm>
            <a:off x="809180" y="793126"/>
            <a:ext cx="7848000" cy="563099"/>
          </a:xfrm>
          <a:prstGeom prst="rect">
            <a:avLst/>
          </a:prstGeom>
        </p:spPr>
        <p:txBody>
          <a:bodyPr lIns="80165" tIns="40083" rIns="80165" bIns="40083"/>
          <a:lstStyle/>
          <a:p>
            <a:pPr marL="0" indent="0">
              <a:buNone/>
              <a:defRPr/>
            </a:pP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历年中国对外直接投资存量变化</a:t>
            </a:r>
            <a:endParaRPr lang="zh-CN" altLang="en-US" sz="2400" b="1" dirty="0">
              <a:solidFill>
                <a:srgbClr val="4C257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4E5-A29A-4680-8669-DAC21E051C8D}" type="slidenum">
              <a:rPr lang="en-GB" smtClean="0"/>
              <a:t>18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823066" y="1625599"/>
            <a:ext cx="7488000" cy="62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  <a:buSzPct val="50000"/>
            </a:pPr>
            <a:r>
              <a:rPr lang="en-US" altLang="zh-CN" sz="1400" dirty="0" smtClean="0">
                <a:latin typeface="+mn-ea"/>
                <a:ea typeface="+mn-ea"/>
              </a:rPr>
              <a:t>2016</a:t>
            </a:r>
            <a:r>
              <a:rPr lang="zh-CN" altLang="en-US" sz="1400" dirty="0" smtClean="0">
                <a:latin typeface="+mn-ea"/>
                <a:ea typeface="+mn-ea"/>
              </a:rPr>
              <a:t>年末</a:t>
            </a:r>
            <a:r>
              <a:rPr lang="zh-CN" altLang="en-US" sz="1400" dirty="0">
                <a:latin typeface="+mn-ea"/>
                <a:ea typeface="+mn-ea"/>
              </a:rPr>
              <a:t>，</a:t>
            </a:r>
            <a:r>
              <a:rPr lang="zh-CN" altLang="en-US" sz="1400" dirty="0" smtClean="0">
                <a:latin typeface="+mn-ea"/>
                <a:ea typeface="+mn-ea"/>
              </a:rPr>
              <a:t>中国</a:t>
            </a:r>
            <a:r>
              <a:rPr lang="zh-CN" altLang="en-US" sz="1400" dirty="0">
                <a:latin typeface="+mn-ea"/>
                <a:ea typeface="+mn-ea"/>
              </a:rPr>
              <a:t>对外直接投资存量</a:t>
            </a:r>
            <a:r>
              <a:rPr lang="en-US" altLang="zh-CN" sz="1400" dirty="0" smtClean="0">
                <a:latin typeface="+mn-ea"/>
                <a:ea typeface="+mn-ea"/>
              </a:rPr>
              <a:t>13573.9</a:t>
            </a:r>
            <a:r>
              <a:rPr lang="zh-CN" altLang="en-US" sz="1400" dirty="0" smtClean="0">
                <a:latin typeface="+mn-ea"/>
                <a:ea typeface="+mn-ea"/>
              </a:rPr>
              <a:t>亿美元，是</a:t>
            </a:r>
            <a:r>
              <a:rPr lang="en-US" altLang="zh-CN" sz="1400" dirty="0" smtClean="0">
                <a:latin typeface="+mn-ea"/>
                <a:ea typeface="+mn-ea"/>
              </a:rPr>
              <a:t>2002</a:t>
            </a:r>
            <a:r>
              <a:rPr lang="zh-CN" altLang="en-US" sz="1400" dirty="0" smtClean="0">
                <a:latin typeface="+mn-ea"/>
                <a:ea typeface="+mn-ea"/>
              </a:rPr>
              <a:t>年末存量的</a:t>
            </a:r>
            <a:r>
              <a:rPr lang="en-US" altLang="zh-CN" sz="1400" dirty="0" smtClean="0">
                <a:latin typeface="+mn-ea"/>
                <a:ea typeface="+mn-ea"/>
              </a:rPr>
              <a:t>45.4</a:t>
            </a:r>
            <a:r>
              <a:rPr lang="zh-CN" altLang="en-US" sz="1400" dirty="0" smtClean="0">
                <a:latin typeface="+mn-ea"/>
                <a:ea typeface="+mn-ea"/>
              </a:rPr>
              <a:t>倍，占全球外国直接投资流出存量的份额由</a:t>
            </a:r>
            <a:r>
              <a:rPr lang="en-US" altLang="zh-CN" sz="1400" dirty="0" smtClean="0">
                <a:latin typeface="+mn-ea"/>
                <a:ea typeface="+mn-ea"/>
              </a:rPr>
              <a:t>2002</a:t>
            </a:r>
            <a:r>
              <a:rPr lang="zh-CN" altLang="en-US" sz="1400" dirty="0" smtClean="0">
                <a:latin typeface="+mn-ea"/>
                <a:ea typeface="+mn-ea"/>
              </a:rPr>
              <a:t>年的</a:t>
            </a:r>
            <a:r>
              <a:rPr lang="en-US" altLang="zh-CN" sz="1400" dirty="0" smtClean="0">
                <a:latin typeface="+mn-ea"/>
                <a:ea typeface="+mn-ea"/>
              </a:rPr>
              <a:t>0.4%</a:t>
            </a:r>
            <a:r>
              <a:rPr lang="zh-CN" altLang="en-US" sz="1400" dirty="0" smtClean="0">
                <a:latin typeface="+mn-ea"/>
                <a:ea typeface="+mn-ea"/>
              </a:rPr>
              <a:t>提升至</a:t>
            </a:r>
            <a:r>
              <a:rPr lang="en-US" altLang="zh-CN" sz="1400" dirty="0" smtClean="0">
                <a:latin typeface="+mn-ea"/>
                <a:ea typeface="+mn-ea"/>
              </a:rPr>
              <a:t>5.2%</a:t>
            </a:r>
            <a:r>
              <a:rPr lang="zh-CN" altLang="en-US" sz="1400" dirty="0" smtClean="0">
                <a:latin typeface="+mn-ea"/>
                <a:ea typeface="+mn-ea"/>
              </a:rPr>
              <a:t>，排名由第</a:t>
            </a:r>
            <a:r>
              <a:rPr lang="en-US" altLang="zh-CN" sz="1400" dirty="0" smtClean="0">
                <a:latin typeface="+mn-ea"/>
                <a:ea typeface="+mn-ea"/>
              </a:rPr>
              <a:t>25</a:t>
            </a:r>
            <a:r>
              <a:rPr lang="zh-CN" altLang="en-US" sz="1400" dirty="0" smtClean="0">
                <a:latin typeface="+mn-ea"/>
                <a:ea typeface="+mn-ea"/>
              </a:rPr>
              <a:t>位上升至第</a:t>
            </a:r>
            <a:r>
              <a:rPr lang="en-US" altLang="zh-CN" sz="1400" dirty="0" smtClean="0">
                <a:latin typeface="+mn-ea"/>
                <a:ea typeface="+mn-ea"/>
              </a:rPr>
              <a:t>6</a:t>
            </a:r>
            <a:r>
              <a:rPr lang="zh-CN" altLang="en-US" sz="1400" dirty="0" smtClean="0">
                <a:latin typeface="+mn-ea"/>
                <a:ea typeface="+mn-ea"/>
              </a:rPr>
              <a:t>位</a:t>
            </a:r>
            <a:endParaRPr lang="en-US" altLang="zh-CN" sz="1400" dirty="0" smtClean="0">
              <a:latin typeface="+mn-ea"/>
              <a:ea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3200" y="6477000"/>
            <a:ext cx="3544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i="1" dirty="0" smtClean="0">
                <a:latin typeface="+mj-ea"/>
                <a:ea typeface="+mj-ea"/>
              </a:rPr>
              <a:t>数据来源：商务部、国家统计局、外汇管理局</a:t>
            </a:r>
            <a:endParaRPr lang="zh-CN" altLang="en-US" sz="1000" i="1" dirty="0">
              <a:latin typeface="+mj-ea"/>
              <a:ea typeface="+mj-ea"/>
            </a:endParaRPr>
          </a:p>
        </p:txBody>
      </p:sp>
      <p:graphicFrame>
        <p:nvGraphicFramePr>
          <p:cNvPr id="4" name="图表 3"/>
          <p:cNvGraphicFramePr/>
          <p:nvPr>
            <p:extLst>
              <p:ext uri="{D42A27DB-BD31-4B8C-83A1-F6EECF244321}">
                <p14:modId xmlns:p14="http://schemas.microsoft.com/office/powerpoint/2010/main" val="1238680219"/>
              </p:ext>
            </p:extLst>
          </p:nvPr>
        </p:nvGraphicFramePr>
        <p:xfrm>
          <a:off x="463066" y="2603500"/>
          <a:ext cx="8208000" cy="352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363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文本占位符 6"/>
          <p:cNvSpPr txBox="1"/>
          <p:nvPr/>
        </p:nvSpPr>
        <p:spPr bwMode="auto">
          <a:xfrm>
            <a:off x="787457" y="678312"/>
            <a:ext cx="1656198" cy="40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/>
          <a:lstStyle>
            <a:lvl1pPr marL="377825" indent="-377825">
              <a:defRPr sz="3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3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3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3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3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800" b="1" dirty="0">
                <a:solidFill>
                  <a:srgbClr val="4C2570"/>
                </a:solidFill>
              </a:rPr>
              <a:t>Part</a:t>
            </a:r>
            <a:r>
              <a:rPr lang="zh-CN" altLang="en-US" sz="2800" b="1" dirty="0">
                <a:solidFill>
                  <a:srgbClr val="4C2570"/>
                </a:solidFill>
              </a:rPr>
              <a:t> </a:t>
            </a:r>
            <a:r>
              <a:rPr lang="en-US" altLang="zh-CN" sz="2800" b="1" dirty="0">
                <a:solidFill>
                  <a:srgbClr val="4C2570"/>
                </a:solidFill>
              </a:rPr>
              <a:t>1</a:t>
            </a:r>
            <a:endParaRPr lang="zh-CN" altLang="en-US" sz="2800" b="1" dirty="0">
              <a:solidFill>
                <a:srgbClr val="4C2570"/>
              </a:solidFill>
            </a:endParaRPr>
          </a:p>
        </p:txBody>
      </p:sp>
      <p:sp>
        <p:nvSpPr>
          <p:cNvPr id="6" name="文本占位符 6"/>
          <p:cNvSpPr txBox="1"/>
          <p:nvPr/>
        </p:nvSpPr>
        <p:spPr bwMode="auto">
          <a:xfrm>
            <a:off x="787455" y="1095954"/>
            <a:ext cx="2547416" cy="153966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80165" tIns="40083" rIns="80165" bIns="40083"/>
          <a:lstStyle>
            <a:lvl1pPr>
              <a:buNone/>
              <a:defRPr sz="145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08000">
              <a:spcBef>
                <a:spcPts val="600"/>
              </a:spcBef>
              <a:defRPr/>
            </a:pPr>
            <a:r>
              <a:rPr lang="en-US" altLang="zh-CN" sz="2800" b="1" kern="0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2016</a:t>
            </a:r>
            <a:r>
              <a:rPr lang="zh-CN" altLang="en-US" sz="2800" b="1" kern="0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年中国对外直接投资概览</a:t>
            </a:r>
            <a:endParaRPr lang="zh-CN" altLang="en-US" sz="2800" b="1" kern="0" dirty="0">
              <a:solidFill>
                <a:srgbClr val="4C257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/>
          <p:cNvSpPr>
            <a:spLocks noGrp="1"/>
          </p:cNvSpPr>
          <p:nvPr>
            <p:ph type="body" sz="quarter" idx="4294967295"/>
          </p:nvPr>
        </p:nvSpPr>
        <p:spPr>
          <a:xfrm>
            <a:off x="809180" y="793126"/>
            <a:ext cx="7848000" cy="563099"/>
          </a:xfrm>
          <a:prstGeom prst="rect">
            <a:avLst/>
          </a:prstGeom>
        </p:spPr>
        <p:txBody>
          <a:bodyPr lIns="80165" tIns="40083" rIns="80165" bIns="40083"/>
          <a:lstStyle/>
          <a:p>
            <a:pPr marL="0" indent="0">
              <a:buNone/>
              <a:defRPr/>
            </a:pPr>
            <a:r>
              <a:rPr lang="zh-CN" altLang="en-US" sz="24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中国企业对外投资</a:t>
            </a: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并购日益活跃</a:t>
            </a:r>
            <a:endParaRPr lang="zh-CN" altLang="en-US" sz="2400" b="1" dirty="0">
              <a:solidFill>
                <a:srgbClr val="4C257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4E5-A29A-4680-8669-DAC21E051C8D}" type="slidenum">
              <a:rPr lang="en-GB" smtClean="0"/>
              <a:t>19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473200" y="6477000"/>
            <a:ext cx="3544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i="1" dirty="0" smtClean="0">
                <a:latin typeface="+mj-ea"/>
                <a:ea typeface="+mj-ea"/>
              </a:rPr>
              <a:t>数据来源：商务部、国家统计局、外汇管理局</a:t>
            </a:r>
            <a:endParaRPr lang="zh-CN" altLang="en-US" sz="1000" i="1" dirty="0">
              <a:latin typeface="+mj-ea"/>
              <a:ea typeface="+mj-ea"/>
            </a:endParaRPr>
          </a:p>
        </p:txBody>
      </p:sp>
      <p:graphicFrame>
        <p:nvGraphicFramePr>
          <p:cNvPr id="4" name="图表 3"/>
          <p:cNvGraphicFramePr/>
          <p:nvPr>
            <p:extLst>
              <p:ext uri="{D42A27DB-BD31-4B8C-83A1-F6EECF244321}">
                <p14:modId xmlns:p14="http://schemas.microsoft.com/office/powerpoint/2010/main" val="3989713180"/>
              </p:ext>
            </p:extLst>
          </p:nvPr>
        </p:nvGraphicFramePr>
        <p:xfrm>
          <a:off x="674263" y="1935163"/>
          <a:ext cx="7776000" cy="410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228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/>
          <p:cNvSpPr>
            <a:spLocks noGrp="1"/>
          </p:cNvSpPr>
          <p:nvPr>
            <p:ph type="body" sz="quarter" idx="4294967295"/>
          </p:nvPr>
        </p:nvSpPr>
        <p:spPr>
          <a:xfrm>
            <a:off x="809180" y="793126"/>
            <a:ext cx="7848000" cy="563099"/>
          </a:xfrm>
          <a:prstGeom prst="rect">
            <a:avLst/>
          </a:prstGeom>
        </p:spPr>
        <p:txBody>
          <a:bodyPr lIns="80165" tIns="40083" rIns="80165" bIns="40083"/>
          <a:lstStyle/>
          <a:p>
            <a:pPr marL="0" indent="0">
              <a:buNone/>
              <a:defRPr/>
            </a:pP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近两年中国对外直接投资超过</a:t>
            </a:r>
            <a:r>
              <a:rPr lang="zh-CN" altLang="en-US" sz="24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吸引</a:t>
            </a: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外资</a:t>
            </a:r>
            <a:endParaRPr lang="en-US" altLang="zh-CN" sz="2400" b="1" dirty="0" smtClean="0">
              <a:solidFill>
                <a:srgbClr val="4C257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indent="0">
              <a:buNone/>
              <a:defRPr/>
            </a:pP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实现</a:t>
            </a:r>
            <a:r>
              <a:rPr lang="zh-CN" altLang="en-US" sz="24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双向直接投资项下的资本净</a:t>
            </a: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输出</a:t>
            </a:r>
            <a:endParaRPr lang="zh-CN" altLang="en-US" sz="2400" b="1" dirty="0">
              <a:solidFill>
                <a:srgbClr val="4C257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4E5-A29A-4680-8669-DAC21E051C8D}" type="slidenum">
              <a:rPr lang="en-GB" smtClean="0"/>
              <a:t>20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473200" y="6477000"/>
            <a:ext cx="3544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i="1" dirty="0" smtClean="0">
                <a:latin typeface="+mj-ea"/>
                <a:ea typeface="+mj-ea"/>
              </a:rPr>
              <a:t>数据来源：商务部、国家统计局、外汇管理局</a:t>
            </a:r>
            <a:endParaRPr lang="zh-CN" altLang="en-US" sz="1000" i="1" dirty="0">
              <a:latin typeface="+mj-ea"/>
              <a:ea typeface="+mj-ea"/>
            </a:endParaRPr>
          </a:p>
        </p:txBody>
      </p:sp>
      <p:graphicFrame>
        <p:nvGraphicFramePr>
          <p:cNvPr id="2" name="图表 1"/>
          <p:cNvGraphicFramePr/>
          <p:nvPr>
            <p:extLst>
              <p:ext uri="{D42A27DB-BD31-4B8C-83A1-F6EECF244321}">
                <p14:modId xmlns:p14="http://schemas.microsoft.com/office/powerpoint/2010/main" val="4195680133"/>
              </p:ext>
            </p:extLst>
          </p:nvPr>
        </p:nvGraphicFramePr>
        <p:xfrm>
          <a:off x="615949" y="1993900"/>
          <a:ext cx="7920000" cy="417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568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/>
          <p:cNvSpPr>
            <a:spLocks noGrp="1"/>
          </p:cNvSpPr>
          <p:nvPr>
            <p:ph type="body" sz="quarter" idx="4294967295"/>
          </p:nvPr>
        </p:nvSpPr>
        <p:spPr>
          <a:xfrm>
            <a:off x="809180" y="793126"/>
            <a:ext cx="7848000" cy="563099"/>
          </a:xfrm>
          <a:prstGeom prst="rect">
            <a:avLst/>
          </a:prstGeom>
        </p:spPr>
        <p:txBody>
          <a:bodyPr lIns="80165" tIns="40083" rIns="80165" bIns="40083"/>
          <a:lstStyle/>
          <a:p>
            <a:pPr marL="0" indent="0">
              <a:buNone/>
              <a:defRPr/>
            </a:pPr>
            <a:r>
              <a:rPr lang="zh-CN" altLang="en-US" sz="24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非</a:t>
            </a: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国有企业在</a:t>
            </a:r>
            <a:r>
              <a:rPr lang="zh-CN" altLang="en-US" sz="24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对外直接投资中扮演越来越重要的角色</a:t>
            </a: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4E5-A29A-4680-8669-DAC21E051C8D}" type="slidenum">
              <a:rPr lang="en-GB" smtClean="0"/>
              <a:t>21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473200" y="6477000"/>
            <a:ext cx="3544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i="1" dirty="0" smtClean="0">
                <a:latin typeface="+mj-ea"/>
                <a:ea typeface="+mj-ea"/>
              </a:rPr>
              <a:t>数据来源：商务部、国家统计局、外汇管理局</a:t>
            </a:r>
            <a:endParaRPr lang="zh-CN" altLang="en-US" sz="1000" i="1" dirty="0">
              <a:latin typeface="+mj-ea"/>
              <a:ea typeface="+mj-ea"/>
            </a:endParaRPr>
          </a:p>
        </p:txBody>
      </p:sp>
      <p:graphicFrame>
        <p:nvGraphicFramePr>
          <p:cNvPr id="2" name="图表 1"/>
          <p:cNvGraphicFramePr/>
          <p:nvPr>
            <p:extLst>
              <p:ext uri="{D42A27DB-BD31-4B8C-83A1-F6EECF244321}">
                <p14:modId xmlns:p14="http://schemas.microsoft.com/office/powerpoint/2010/main" val="1938569759"/>
              </p:ext>
            </p:extLst>
          </p:nvPr>
        </p:nvGraphicFramePr>
        <p:xfrm>
          <a:off x="615949" y="1630361"/>
          <a:ext cx="7920000" cy="460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156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/>
          <p:cNvSpPr>
            <a:spLocks noGrp="1"/>
          </p:cNvSpPr>
          <p:nvPr>
            <p:ph type="body" sz="quarter" idx="4294967295"/>
          </p:nvPr>
        </p:nvSpPr>
        <p:spPr>
          <a:xfrm>
            <a:off x="809180" y="793126"/>
            <a:ext cx="7848000" cy="563099"/>
          </a:xfrm>
          <a:prstGeom prst="rect">
            <a:avLst/>
          </a:prstGeom>
        </p:spPr>
        <p:txBody>
          <a:bodyPr lIns="80165" tIns="40083" rIns="80165" bIns="40083"/>
          <a:lstStyle/>
          <a:p>
            <a:pPr marL="0" indent="0">
              <a:buNone/>
              <a:defRPr/>
            </a:pP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非金融类直接投资存量中，地方企业占比持续增加</a:t>
            </a:r>
            <a:endParaRPr lang="zh-CN" altLang="en-US" sz="2400" b="1" dirty="0">
              <a:solidFill>
                <a:srgbClr val="4C257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4E5-A29A-4680-8669-DAC21E051C8D}" type="slidenum">
              <a:rPr lang="en-GB" smtClean="0"/>
              <a:t>22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473200" y="6477000"/>
            <a:ext cx="3544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i="1" dirty="0" smtClean="0">
                <a:latin typeface="+mj-ea"/>
                <a:ea typeface="+mj-ea"/>
              </a:rPr>
              <a:t>数据来源：商务部、国家统计局、外汇管理局</a:t>
            </a:r>
            <a:endParaRPr lang="zh-CN" altLang="en-US" sz="1000" i="1" dirty="0">
              <a:latin typeface="+mj-ea"/>
              <a:ea typeface="+mj-ea"/>
            </a:endParaRPr>
          </a:p>
        </p:txBody>
      </p:sp>
      <p:graphicFrame>
        <p:nvGraphicFramePr>
          <p:cNvPr id="2" name="图表 1"/>
          <p:cNvGraphicFramePr/>
          <p:nvPr>
            <p:extLst>
              <p:ext uri="{D42A27DB-BD31-4B8C-83A1-F6EECF244321}">
                <p14:modId xmlns:p14="http://schemas.microsoft.com/office/powerpoint/2010/main" val="3807298516"/>
              </p:ext>
            </p:extLst>
          </p:nvPr>
        </p:nvGraphicFramePr>
        <p:xfrm>
          <a:off x="615949" y="1630361"/>
          <a:ext cx="7920000" cy="460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78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/>
          <p:cNvSpPr>
            <a:spLocks noGrp="1"/>
          </p:cNvSpPr>
          <p:nvPr>
            <p:ph type="body" sz="quarter" idx="4294967295"/>
          </p:nvPr>
        </p:nvSpPr>
        <p:spPr>
          <a:xfrm>
            <a:off x="809180" y="793126"/>
            <a:ext cx="7848000" cy="936000"/>
          </a:xfrm>
          <a:prstGeom prst="rect">
            <a:avLst/>
          </a:prstGeom>
        </p:spPr>
        <p:txBody>
          <a:bodyPr lIns="80165" tIns="40083" rIns="80165" bIns="40083"/>
          <a:lstStyle/>
          <a:p>
            <a:pPr marL="0" indent="0">
              <a:buNone/>
              <a:defRPr/>
            </a:pP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亚洲是中国企业对外直接投资的的首选</a:t>
            </a:r>
            <a:endParaRPr lang="en-US" altLang="zh-CN" sz="2400" b="1" dirty="0" smtClean="0">
              <a:solidFill>
                <a:srgbClr val="4C257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indent="0">
              <a:buNone/>
              <a:defRPr/>
            </a:pP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过去</a:t>
            </a:r>
            <a:r>
              <a:rPr lang="en-US" altLang="zh-CN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</a:t>
            </a: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年，对北美洲的投资增长，对非洲的投资下降</a:t>
            </a:r>
            <a:endParaRPr lang="en-US" altLang="zh-CN" sz="2400" b="1" dirty="0" smtClean="0">
              <a:solidFill>
                <a:srgbClr val="4C257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4E5-A29A-4680-8669-DAC21E051C8D}" type="slidenum">
              <a:rPr lang="en-GB" smtClean="0"/>
              <a:t>23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473200" y="6477000"/>
            <a:ext cx="3544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i="1" dirty="0" smtClean="0">
                <a:latin typeface="+mj-ea"/>
                <a:ea typeface="+mj-ea"/>
              </a:rPr>
              <a:t>数据来源：商务部、国家统计局、外汇管理局</a:t>
            </a:r>
            <a:endParaRPr lang="zh-CN" altLang="en-US" sz="1000" i="1" dirty="0">
              <a:latin typeface="+mj-ea"/>
              <a:ea typeface="+mj-ea"/>
            </a:endParaRPr>
          </a:p>
        </p:txBody>
      </p:sp>
      <p:graphicFrame>
        <p:nvGraphicFramePr>
          <p:cNvPr id="4" name="图表 3"/>
          <p:cNvGraphicFramePr/>
          <p:nvPr>
            <p:extLst>
              <p:ext uri="{D42A27DB-BD31-4B8C-83A1-F6EECF244321}">
                <p14:modId xmlns:p14="http://schemas.microsoft.com/office/powerpoint/2010/main" val="1279622438"/>
              </p:ext>
            </p:extLst>
          </p:nvPr>
        </p:nvGraphicFramePr>
        <p:xfrm>
          <a:off x="684813" y="1966500"/>
          <a:ext cx="7776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307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/>
          <p:cNvSpPr>
            <a:spLocks noGrp="1"/>
          </p:cNvSpPr>
          <p:nvPr>
            <p:ph type="body" sz="quarter" idx="4294967295"/>
          </p:nvPr>
        </p:nvSpPr>
        <p:spPr>
          <a:xfrm>
            <a:off x="809180" y="793126"/>
            <a:ext cx="7848000" cy="936000"/>
          </a:xfrm>
          <a:prstGeom prst="rect">
            <a:avLst/>
          </a:prstGeom>
        </p:spPr>
        <p:txBody>
          <a:bodyPr lIns="80165" tIns="40083" rIns="80165" bIns="40083"/>
          <a:lstStyle/>
          <a:p>
            <a:pPr marL="0" indent="0">
              <a:buNone/>
              <a:defRPr/>
            </a:pP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亚洲和拉丁美洲是中国对外直接投资存量最为集中地地区</a:t>
            </a:r>
            <a:endParaRPr lang="en-US" altLang="zh-CN" sz="2400" b="1" dirty="0" smtClean="0">
              <a:solidFill>
                <a:srgbClr val="4C257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indent="0">
              <a:buNone/>
              <a:defRPr/>
            </a:pP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欧洲和北美洲存量占比逐渐增长</a:t>
            </a:r>
            <a:endParaRPr lang="en-US" altLang="zh-CN" sz="2400" b="1" dirty="0" smtClean="0">
              <a:solidFill>
                <a:srgbClr val="4C257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4E5-A29A-4680-8669-DAC21E051C8D}" type="slidenum">
              <a:rPr lang="en-GB" smtClean="0"/>
              <a:t>24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473200" y="6477000"/>
            <a:ext cx="3544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i="1" dirty="0" smtClean="0">
                <a:latin typeface="+mj-ea"/>
                <a:ea typeface="+mj-ea"/>
              </a:rPr>
              <a:t>数据来源：商务部、国家统计局、外汇管理局</a:t>
            </a:r>
            <a:endParaRPr lang="zh-CN" altLang="en-US" sz="1000" i="1" dirty="0">
              <a:latin typeface="+mj-ea"/>
              <a:ea typeface="+mj-ea"/>
            </a:endParaRPr>
          </a:p>
        </p:txBody>
      </p:sp>
      <p:graphicFrame>
        <p:nvGraphicFramePr>
          <p:cNvPr id="4" name="图表 3"/>
          <p:cNvGraphicFramePr/>
          <p:nvPr>
            <p:extLst>
              <p:ext uri="{D42A27DB-BD31-4B8C-83A1-F6EECF244321}">
                <p14:modId xmlns:p14="http://schemas.microsoft.com/office/powerpoint/2010/main" val="1774340287"/>
              </p:ext>
            </p:extLst>
          </p:nvPr>
        </p:nvGraphicFramePr>
        <p:xfrm>
          <a:off x="684813" y="1966500"/>
          <a:ext cx="7776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010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4034E5-A29A-4680-8669-DAC21E051C8D}" type="slidenum">
              <a:rPr lang="en-GB" smtClean="0"/>
              <a:t>25</a:t>
            </a:fld>
            <a:endParaRPr lang="en-GB"/>
          </a:p>
        </p:txBody>
      </p:sp>
      <p:sp>
        <p:nvSpPr>
          <p:cNvPr id="3" name="文本占位符 6"/>
          <p:cNvSpPr txBox="1"/>
          <p:nvPr/>
        </p:nvSpPr>
        <p:spPr bwMode="auto">
          <a:xfrm>
            <a:off x="787456" y="678312"/>
            <a:ext cx="3246662" cy="545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/>
          <a:lstStyle>
            <a:lvl1pPr marL="377825" indent="-377825">
              <a:defRPr sz="3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3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3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3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3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800" b="1" dirty="0" smtClean="0">
                <a:solidFill>
                  <a:srgbClr val="4C2570"/>
                </a:solidFill>
                <a:latin typeface="微软雅黑" pitchFamily="34" charset="-122"/>
                <a:ea typeface="微软雅黑" pitchFamily="34" charset="-122"/>
              </a:rPr>
              <a:t>Appendix </a:t>
            </a:r>
            <a:r>
              <a:rPr lang="zh-CN" altLang="en-US" sz="2800" b="1" dirty="0">
                <a:solidFill>
                  <a:srgbClr val="4C2570"/>
                </a:solidFill>
                <a:latin typeface="微软雅黑" pitchFamily="34" charset="-122"/>
                <a:ea typeface="微软雅黑" pitchFamily="34" charset="-122"/>
              </a:rPr>
              <a:t>附表</a:t>
            </a:r>
            <a:r>
              <a:rPr lang="zh-CN" altLang="en-US" sz="2800" b="1" dirty="0" smtClean="0">
                <a:solidFill>
                  <a:srgbClr val="4C2570"/>
                </a:solidFill>
                <a:latin typeface="微软雅黑" pitchFamily="34" charset="-122"/>
                <a:ea typeface="微软雅黑" pitchFamily="34" charset="-122"/>
              </a:rPr>
              <a:t>：</a:t>
            </a:r>
            <a:endParaRPr lang="zh-CN" altLang="en-US" sz="2800" b="1" dirty="0">
              <a:solidFill>
                <a:srgbClr val="4C257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文本占位符 6"/>
          <p:cNvSpPr txBox="1"/>
          <p:nvPr/>
        </p:nvSpPr>
        <p:spPr bwMode="auto">
          <a:xfrm>
            <a:off x="787455" y="1095954"/>
            <a:ext cx="3340792" cy="153966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80165" tIns="40083" rIns="80165" bIns="40083"/>
          <a:lstStyle>
            <a:lvl1pPr>
              <a:buNone/>
              <a:defRPr sz="145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08000">
              <a:spcBef>
                <a:spcPts val="600"/>
              </a:spcBef>
              <a:defRPr/>
            </a:pPr>
            <a:r>
              <a:rPr lang="zh-CN" altLang="en-US" sz="2800" b="1" kern="0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中国对主要经济体投资情况表</a:t>
            </a:r>
          </a:p>
        </p:txBody>
      </p:sp>
    </p:spTree>
    <p:extLst>
      <p:ext uri="{BB962C8B-B14F-4D97-AF65-F5344CB8AC3E}">
        <p14:creationId xmlns:p14="http://schemas.microsoft.com/office/powerpoint/2010/main" val="30186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/>
          <p:cNvSpPr>
            <a:spLocks noGrp="1"/>
          </p:cNvSpPr>
          <p:nvPr>
            <p:ph type="body" sz="quarter" idx="4294967295"/>
          </p:nvPr>
        </p:nvSpPr>
        <p:spPr>
          <a:xfrm>
            <a:off x="809180" y="793126"/>
            <a:ext cx="5760000" cy="563099"/>
          </a:xfrm>
          <a:prstGeom prst="rect">
            <a:avLst/>
          </a:prstGeom>
        </p:spPr>
        <p:txBody>
          <a:bodyPr lIns="80165" tIns="40083" rIns="80165" bIns="40083"/>
          <a:lstStyle/>
          <a:p>
            <a:pPr marL="0" indent="0">
              <a:buNone/>
              <a:defRPr/>
            </a:pP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中国内地对香港地区的投资</a:t>
            </a:r>
            <a:endParaRPr lang="zh-CN" altLang="en-US" sz="2400" b="1" dirty="0">
              <a:solidFill>
                <a:srgbClr val="4C257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4E5-A29A-4680-8669-DAC21E051C8D}" type="slidenum">
              <a:rPr lang="en-GB" smtClean="0"/>
              <a:t>26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473200" y="6477000"/>
            <a:ext cx="3544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i="1" dirty="0" smtClean="0">
                <a:latin typeface="+mj-ea"/>
                <a:ea typeface="+mj-ea"/>
              </a:rPr>
              <a:t>数据来源：商务部、国家统计局、外汇管理局</a:t>
            </a:r>
            <a:endParaRPr lang="zh-CN" altLang="en-US" sz="1000" i="1" dirty="0">
              <a:latin typeface="+mj-ea"/>
              <a:ea typeface="+mj-ea"/>
            </a:endParaRPr>
          </a:p>
        </p:txBody>
      </p:sp>
      <p:pic>
        <p:nvPicPr>
          <p:cNvPr id="1026" name="Picture 2" descr="D:\User Data\Desktop\Admin\Template\Flags\Hong Kong - 60m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146" y="537663"/>
            <a:ext cx="1078429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535278"/>
              </p:ext>
            </p:extLst>
          </p:nvPr>
        </p:nvGraphicFramePr>
        <p:xfrm>
          <a:off x="969273" y="1998669"/>
          <a:ext cx="7200002" cy="4176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067"/>
                <a:gridCol w="1209787"/>
                <a:gridCol w="1209787"/>
                <a:gridCol w="1209787"/>
                <a:gridCol w="1209787"/>
                <a:gridCol w="1209787"/>
              </a:tblGrid>
              <a:tr h="321231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1300" b="1" dirty="0" smtClean="0">
                          <a:latin typeface="+mn-ea"/>
                          <a:ea typeface="+mn-ea"/>
                        </a:rPr>
                        <a:t>年份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1300" b="1" dirty="0" smtClean="0">
                          <a:latin typeface="+mn-ea"/>
                          <a:ea typeface="+mn-ea"/>
                        </a:rPr>
                        <a:t>流量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300" b="1" dirty="0" smtClean="0">
                          <a:latin typeface="+mn-ea"/>
                          <a:ea typeface="+mn-ea"/>
                        </a:rPr>
                        <a:t>存量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801654" rtl="0" eaLnBrk="1" latinLnBrk="0" hangingPunct="1"/>
                      <a:r>
                        <a:rPr lang="zh-CN" altLang="en-US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金额（亿美元）</a:t>
                      </a:r>
                      <a:endParaRPr lang="zh-CN" altLang="en-US" sz="1300" b="1" kern="1200" dirty="0">
                        <a:solidFill>
                          <a:schemeClr val="lt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801654" rtl="0" eaLnBrk="1" latinLnBrk="0" hangingPunct="1"/>
                      <a:r>
                        <a:rPr lang="zh-CN" altLang="en-US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同比（</a:t>
                      </a:r>
                      <a:r>
                        <a:rPr lang="en-US" altLang="zh-CN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%</a:t>
                      </a:r>
                      <a:r>
                        <a:rPr lang="zh-CN" altLang="en-US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）</a:t>
                      </a:r>
                      <a:endParaRPr lang="zh-CN" altLang="en-US" sz="1300" b="1" kern="1200" dirty="0">
                        <a:solidFill>
                          <a:schemeClr val="lt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801654" rtl="0" eaLnBrk="1" latinLnBrk="0" hangingPunct="1"/>
                      <a:r>
                        <a:rPr lang="zh-CN" altLang="en-US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比重（</a:t>
                      </a:r>
                      <a:r>
                        <a:rPr lang="en-US" altLang="zh-CN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%</a:t>
                      </a:r>
                      <a:r>
                        <a:rPr lang="zh-CN" altLang="en-US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）</a:t>
                      </a:r>
                      <a:endParaRPr lang="zh-CN" altLang="en-US" sz="1300" b="1" kern="1200" dirty="0">
                        <a:solidFill>
                          <a:schemeClr val="lt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金额（亿美元）</a:t>
                      </a:r>
                      <a:endParaRPr lang="zh-CN" altLang="en-US" sz="13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比重（</a:t>
                      </a:r>
                      <a:r>
                        <a:rPr lang="en-US" altLang="zh-CN" sz="13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%</a:t>
                      </a:r>
                      <a:r>
                        <a:rPr lang="zh-CN" altLang="en-US" sz="13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）</a:t>
                      </a:r>
                      <a:endParaRPr lang="zh-CN" altLang="en-US" sz="13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2006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69.3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102.7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39.3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422.7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56.3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2007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137.3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98.1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51.8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687.8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58.3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2008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386.4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181.4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69.1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1158.5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63.0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2009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356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-7.9</a:t>
                      </a:r>
                      <a:endParaRPr lang="zh-CN" altLang="en-US" sz="13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63.0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1645.0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66.9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2010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385.1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8.2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56.0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1990.6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62.8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2011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356.6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-7.4</a:t>
                      </a:r>
                      <a:endParaRPr lang="zh-CN" altLang="en-US" sz="13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47.8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2615.2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61.6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2012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512.4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43.7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58.4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3063.7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57.6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2013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628.2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22.6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58.3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3770.9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57.1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2014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708.7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12.8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57.6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5099.2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57.8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2015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897.9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26.7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61.7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6568.6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59.8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2016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1142.3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27.2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58.2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7807.5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57.5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735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/>
          <p:cNvSpPr>
            <a:spLocks noGrp="1"/>
          </p:cNvSpPr>
          <p:nvPr>
            <p:ph type="body" sz="quarter" idx="4294967295"/>
          </p:nvPr>
        </p:nvSpPr>
        <p:spPr>
          <a:xfrm>
            <a:off x="809180" y="793126"/>
            <a:ext cx="5760000" cy="563099"/>
          </a:xfrm>
          <a:prstGeom prst="rect">
            <a:avLst/>
          </a:prstGeom>
        </p:spPr>
        <p:txBody>
          <a:bodyPr lIns="80165" tIns="40083" rIns="80165" bIns="40083"/>
          <a:lstStyle/>
          <a:p>
            <a:pPr marL="0" indent="0">
              <a:buNone/>
              <a:defRPr/>
            </a:pPr>
            <a:r>
              <a:rPr lang="zh-CN" altLang="en-US" sz="24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中国对欧盟的投资</a:t>
            </a: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4E5-A29A-4680-8669-DAC21E051C8D}" type="slidenum">
              <a:rPr lang="en-GB" smtClean="0"/>
              <a:t>27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473200" y="6477000"/>
            <a:ext cx="3544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i="1" dirty="0" smtClean="0">
                <a:latin typeface="+mj-ea"/>
                <a:ea typeface="+mj-ea"/>
              </a:rPr>
              <a:t>数据来源：商务部、国家统计局、外汇管理局</a:t>
            </a:r>
            <a:endParaRPr lang="zh-CN" altLang="en-US" sz="1000" i="1" dirty="0">
              <a:latin typeface="+mj-ea"/>
              <a:ea typeface="+mj-ea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075015"/>
              </p:ext>
            </p:extLst>
          </p:nvPr>
        </p:nvGraphicFramePr>
        <p:xfrm>
          <a:off x="969273" y="1998669"/>
          <a:ext cx="7200002" cy="4176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067"/>
                <a:gridCol w="1209787"/>
                <a:gridCol w="1209787"/>
                <a:gridCol w="1209787"/>
                <a:gridCol w="1209787"/>
                <a:gridCol w="1209787"/>
              </a:tblGrid>
              <a:tr h="321231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1300" b="1" dirty="0" smtClean="0">
                          <a:latin typeface="+mn-ea"/>
                          <a:ea typeface="+mn-ea"/>
                        </a:rPr>
                        <a:t>年份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1300" b="1" dirty="0" smtClean="0">
                          <a:latin typeface="+mn-ea"/>
                          <a:ea typeface="+mn-ea"/>
                        </a:rPr>
                        <a:t>流量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300" b="1" dirty="0" smtClean="0">
                          <a:latin typeface="+mn-ea"/>
                          <a:ea typeface="+mn-ea"/>
                        </a:rPr>
                        <a:t>存量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801654" rtl="0" eaLnBrk="1" latinLnBrk="0" hangingPunct="1"/>
                      <a:r>
                        <a:rPr lang="zh-CN" altLang="en-US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金额（亿美元）</a:t>
                      </a:r>
                      <a:endParaRPr lang="zh-CN" altLang="en-US" sz="1300" b="1" kern="1200" dirty="0">
                        <a:solidFill>
                          <a:schemeClr val="lt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801654" rtl="0" eaLnBrk="1" latinLnBrk="0" hangingPunct="1"/>
                      <a:r>
                        <a:rPr lang="zh-CN" altLang="en-US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同比（</a:t>
                      </a:r>
                      <a:r>
                        <a:rPr lang="en-US" altLang="zh-CN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%</a:t>
                      </a:r>
                      <a:r>
                        <a:rPr lang="zh-CN" altLang="en-US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）</a:t>
                      </a:r>
                      <a:endParaRPr lang="zh-CN" altLang="en-US" sz="1300" b="1" kern="1200" dirty="0">
                        <a:solidFill>
                          <a:schemeClr val="lt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801654" rtl="0" eaLnBrk="1" latinLnBrk="0" hangingPunct="1"/>
                      <a:r>
                        <a:rPr lang="zh-CN" altLang="en-US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比重（</a:t>
                      </a:r>
                      <a:r>
                        <a:rPr lang="en-US" altLang="zh-CN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%</a:t>
                      </a:r>
                      <a:r>
                        <a:rPr lang="zh-CN" altLang="en-US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）</a:t>
                      </a:r>
                      <a:endParaRPr lang="zh-CN" altLang="en-US" sz="1300" b="1" kern="1200" dirty="0">
                        <a:solidFill>
                          <a:schemeClr val="lt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金额（亿美元）</a:t>
                      </a:r>
                      <a:endParaRPr lang="zh-CN" altLang="en-US" sz="13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比重（</a:t>
                      </a:r>
                      <a:r>
                        <a:rPr lang="en-US" altLang="zh-CN" sz="13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%</a:t>
                      </a:r>
                      <a:r>
                        <a:rPr lang="zh-CN" altLang="en-US" sz="13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）</a:t>
                      </a:r>
                      <a:endParaRPr lang="zh-CN" altLang="en-US" sz="13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2006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1.3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-32.1</a:t>
                      </a:r>
                      <a:endParaRPr lang="zh-CN" altLang="en-US" sz="13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0.7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12.7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2007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10.4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711.1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3.9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29.4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2.5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2008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4.7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-55.3</a:t>
                      </a:r>
                      <a:endParaRPr lang="zh-CN" altLang="en-US" sz="13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0.8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31.7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2009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29.7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535.1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5.3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62.8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2.6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2010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59.6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101.0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8.7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125.0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3.9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2011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75.6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26.8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10.1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202.9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4.8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2012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61.2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-19.1</a:t>
                      </a:r>
                      <a:endParaRPr lang="zh-CN" altLang="en-US" sz="13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7.0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315.4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5.9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2013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45.2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-26.1</a:t>
                      </a:r>
                      <a:endParaRPr lang="zh-CN" altLang="en-US" sz="13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4.2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401.0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6.1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2014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97.9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116.3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7.9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542.1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6.1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2015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54.8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-44.0</a:t>
                      </a:r>
                      <a:endParaRPr lang="zh-CN" altLang="en-US" sz="13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3.8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644.6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5.9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2016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99.9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82.4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5.1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698.4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5.1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050" name="Picture 2" descr="D:\User Data\Desktop\Admin\Template\Flags\European Uni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5800" y="500863"/>
            <a:ext cx="1116000" cy="11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876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/>
          <p:cNvSpPr>
            <a:spLocks noGrp="1"/>
          </p:cNvSpPr>
          <p:nvPr>
            <p:ph type="body" sz="quarter" idx="4294967295"/>
          </p:nvPr>
        </p:nvSpPr>
        <p:spPr>
          <a:xfrm>
            <a:off x="809180" y="793126"/>
            <a:ext cx="5760000" cy="563099"/>
          </a:xfrm>
          <a:prstGeom prst="rect">
            <a:avLst/>
          </a:prstGeom>
        </p:spPr>
        <p:txBody>
          <a:bodyPr lIns="80165" tIns="40083" rIns="80165" bIns="40083"/>
          <a:lstStyle/>
          <a:p>
            <a:pPr marL="0" indent="0">
              <a:buNone/>
              <a:defRPr/>
            </a:pPr>
            <a:r>
              <a:rPr lang="zh-CN" altLang="en-US" sz="24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中国对东盟的投资</a:t>
            </a: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4E5-A29A-4680-8669-DAC21E051C8D}" type="slidenum">
              <a:rPr lang="en-GB" smtClean="0"/>
              <a:t>28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473200" y="6477000"/>
            <a:ext cx="3544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i="1" dirty="0" smtClean="0">
                <a:latin typeface="+mj-ea"/>
                <a:ea typeface="+mj-ea"/>
              </a:rPr>
              <a:t>数据来源：商务部、国家统计局、外汇管理局</a:t>
            </a:r>
            <a:endParaRPr lang="zh-CN" altLang="en-US" sz="1000" i="1" dirty="0">
              <a:latin typeface="+mj-ea"/>
              <a:ea typeface="+mj-ea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036506"/>
              </p:ext>
            </p:extLst>
          </p:nvPr>
        </p:nvGraphicFramePr>
        <p:xfrm>
          <a:off x="969273" y="1998669"/>
          <a:ext cx="7200002" cy="4176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067"/>
                <a:gridCol w="1209787"/>
                <a:gridCol w="1209787"/>
                <a:gridCol w="1209787"/>
                <a:gridCol w="1209787"/>
                <a:gridCol w="1209787"/>
              </a:tblGrid>
              <a:tr h="321231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1300" b="1" dirty="0" smtClean="0">
                          <a:latin typeface="+mn-ea"/>
                          <a:ea typeface="+mn-ea"/>
                        </a:rPr>
                        <a:t>年份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1300" b="1" dirty="0" smtClean="0">
                          <a:latin typeface="+mn-ea"/>
                          <a:ea typeface="+mn-ea"/>
                        </a:rPr>
                        <a:t>流量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300" b="1" dirty="0" smtClean="0">
                          <a:latin typeface="+mn-ea"/>
                          <a:ea typeface="+mn-ea"/>
                        </a:rPr>
                        <a:t>存量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801654" rtl="0" eaLnBrk="1" latinLnBrk="0" hangingPunct="1"/>
                      <a:r>
                        <a:rPr lang="zh-CN" altLang="en-US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金额（亿美元）</a:t>
                      </a:r>
                      <a:endParaRPr lang="zh-CN" altLang="en-US" sz="1300" b="1" kern="1200" dirty="0">
                        <a:solidFill>
                          <a:schemeClr val="lt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801654" rtl="0" eaLnBrk="1" latinLnBrk="0" hangingPunct="1"/>
                      <a:r>
                        <a:rPr lang="zh-CN" altLang="en-US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同比（</a:t>
                      </a:r>
                      <a:r>
                        <a:rPr lang="en-US" altLang="zh-CN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%</a:t>
                      </a:r>
                      <a:r>
                        <a:rPr lang="zh-CN" altLang="en-US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）</a:t>
                      </a:r>
                      <a:endParaRPr lang="zh-CN" altLang="en-US" sz="1300" b="1" kern="1200" dirty="0">
                        <a:solidFill>
                          <a:schemeClr val="lt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801654" rtl="0" eaLnBrk="1" latinLnBrk="0" hangingPunct="1"/>
                      <a:r>
                        <a:rPr lang="zh-CN" altLang="en-US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比重（</a:t>
                      </a:r>
                      <a:r>
                        <a:rPr lang="en-US" altLang="zh-CN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%</a:t>
                      </a:r>
                      <a:r>
                        <a:rPr lang="zh-CN" altLang="en-US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）</a:t>
                      </a:r>
                      <a:endParaRPr lang="zh-CN" altLang="en-US" sz="1300" b="1" kern="1200" dirty="0">
                        <a:solidFill>
                          <a:schemeClr val="lt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金额（亿美元）</a:t>
                      </a:r>
                      <a:endParaRPr lang="zh-CN" altLang="en-US" sz="13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比重（</a:t>
                      </a:r>
                      <a:r>
                        <a:rPr lang="en-US" altLang="zh-CN" sz="13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%</a:t>
                      </a:r>
                      <a:r>
                        <a:rPr lang="zh-CN" altLang="en-US" sz="13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）</a:t>
                      </a:r>
                      <a:endParaRPr lang="zh-CN" altLang="en-US" sz="13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2006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3.4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88.9</a:t>
                      </a:r>
                      <a:endParaRPr lang="zh-CN" altLang="en-US" sz="13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1.9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17.6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2.4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2007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9.7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188.3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39.5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3.4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2008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24.8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156.1</a:t>
                      </a:r>
                      <a:endParaRPr lang="zh-CN" altLang="en-US" sz="13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4.4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64.9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3.5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2009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27.0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8.6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4.8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95.7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3.9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2010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44.1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63.2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6.4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143.5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4.5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2011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59.1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34.1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7.9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214.6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5.0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2012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61.0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3.3</a:t>
                      </a:r>
                      <a:endParaRPr lang="zh-CN" altLang="en-US" sz="13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6.9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282.4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5.3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2013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72.7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19.1</a:t>
                      </a:r>
                      <a:endParaRPr lang="zh-CN" altLang="en-US" sz="13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6.7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356.7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5.4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2014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78.1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7.5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6.3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476.3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5.4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2015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146.0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87.0</a:t>
                      </a:r>
                      <a:endParaRPr lang="zh-CN" altLang="en-US" sz="13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10.0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627.2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2016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102.8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-29.6</a:t>
                      </a:r>
                      <a:endParaRPr lang="zh-CN" altLang="en-US" sz="13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5.2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715.5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5.3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175" y="295568"/>
            <a:ext cx="1525762" cy="1459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709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/>
          <p:cNvSpPr>
            <a:spLocks noGrp="1"/>
          </p:cNvSpPr>
          <p:nvPr>
            <p:ph type="body" sz="quarter" idx="4294967295"/>
          </p:nvPr>
        </p:nvSpPr>
        <p:spPr>
          <a:xfrm>
            <a:off x="809180" y="793126"/>
            <a:ext cx="5004000" cy="563099"/>
          </a:xfrm>
          <a:prstGeom prst="rect">
            <a:avLst/>
          </a:prstGeom>
        </p:spPr>
        <p:txBody>
          <a:bodyPr lIns="80165" tIns="40083" rIns="80165" bIns="40083"/>
          <a:lstStyle/>
          <a:p>
            <a:pPr marL="0" indent="0">
              <a:buNone/>
              <a:defRPr/>
            </a:pPr>
            <a:r>
              <a:rPr 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2016</a:t>
            </a: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年中国对外直接投资概览</a:t>
            </a:r>
            <a:endParaRPr sz="2400" b="1" dirty="0">
              <a:solidFill>
                <a:srgbClr val="4C257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4E5-A29A-4680-8669-DAC21E051C8D}" type="slidenum">
              <a:rPr lang="en-GB" smtClean="0"/>
              <a:t>2</a:t>
            </a:fld>
            <a:endParaRPr lang="en-GB"/>
          </a:p>
        </p:txBody>
      </p:sp>
      <p:sp>
        <p:nvSpPr>
          <p:cNvPr id="2" name="椭圆 1"/>
          <p:cNvSpPr/>
          <p:nvPr/>
        </p:nvSpPr>
        <p:spPr>
          <a:xfrm>
            <a:off x="563284" y="4151220"/>
            <a:ext cx="1800000" cy="1800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>
                <a:latin typeface="+mj-ea"/>
                <a:ea typeface="+mj-ea"/>
              </a:rPr>
              <a:t>1961.5</a:t>
            </a:r>
          </a:p>
          <a:p>
            <a:pPr algn="ctr"/>
            <a:endParaRPr lang="en-US" altLang="zh-CN" sz="1000" b="1" dirty="0" smtClean="0">
              <a:latin typeface="+mj-ea"/>
              <a:ea typeface="+mj-ea"/>
            </a:endParaRPr>
          </a:p>
          <a:p>
            <a:pPr algn="ctr"/>
            <a:r>
              <a:rPr lang="zh-CN" altLang="en-US" sz="1400" b="1" dirty="0" smtClean="0">
                <a:latin typeface="+mj-ea"/>
                <a:ea typeface="+mj-ea"/>
              </a:rPr>
              <a:t>亿美元</a:t>
            </a:r>
            <a:endParaRPr lang="zh-CN" altLang="en-US" sz="1400" b="1" dirty="0">
              <a:latin typeface="+mj-ea"/>
              <a:ea typeface="+mj-ea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2634753" y="4151220"/>
            <a:ext cx="1800000" cy="180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>
                <a:solidFill>
                  <a:schemeClr val="accent4"/>
                </a:solidFill>
                <a:latin typeface="+mj-ea"/>
                <a:ea typeface="+mj-ea"/>
              </a:rPr>
              <a:t>190</a:t>
            </a:r>
          </a:p>
          <a:p>
            <a:pPr algn="ctr"/>
            <a:endParaRPr lang="en-US" altLang="zh-CN" sz="1000" b="1" dirty="0" smtClean="0">
              <a:solidFill>
                <a:schemeClr val="accent4"/>
              </a:solidFill>
              <a:latin typeface="+mj-ea"/>
              <a:ea typeface="+mj-ea"/>
            </a:endParaRPr>
          </a:p>
          <a:p>
            <a:pPr algn="ctr"/>
            <a:r>
              <a:rPr lang="zh-CN" altLang="en-US" sz="1400" b="1" dirty="0" smtClean="0">
                <a:solidFill>
                  <a:schemeClr val="accent4"/>
                </a:solidFill>
                <a:latin typeface="+mj-ea"/>
                <a:ea typeface="+mj-ea"/>
              </a:rPr>
              <a:t>国家与地区</a:t>
            </a:r>
            <a:endParaRPr lang="zh-CN" altLang="en-US" sz="1400" b="1" dirty="0">
              <a:solidFill>
                <a:schemeClr val="accent4"/>
              </a:solidFill>
              <a:latin typeface="+mj-ea"/>
              <a:ea typeface="+mj-ea"/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4706222" y="4151220"/>
            <a:ext cx="1800000" cy="180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>
                <a:solidFill>
                  <a:schemeClr val="accent6"/>
                </a:solidFill>
                <a:latin typeface="+mj-ea"/>
                <a:ea typeface="+mj-ea"/>
              </a:rPr>
              <a:t>3.72</a:t>
            </a:r>
            <a:r>
              <a:rPr lang="zh-CN" altLang="en-US" sz="2400" b="1" dirty="0" smtClean="0">
                <a:solidFill>
                  <a:schemeClr val="accent6"/>
                </a:solidFill>
                <a:latin typeface="+mj-ea"/>
                <a:ea typeface="+mj-ea"/>
              </a:rPr>
              <a:t>万</a:t>
            </a:r>
            <a:endParaRPr lang="en-US" altLang="zh-CN" sz="2400" b="1" dirty="0" smtClean="0">
              <a:solidFill>
                <a:schemeClr val="accent6"/>
              </a:solidFill>
              <a:latin typeface="+mj-ea"/>
              <a:ea typeface="+mj-ea"/>
            </a:endParaRPr>
          </a:p>
          <a:p>
            <a:pPr algn="ctr"/>
            <a:endParaRPr lang="en-US" altLang="zh-CN" sz="1000" b="1" dirty="0" smtClean="0">
              <a:solidFill>
                <a:schemeClr val="accent6"/>
              </a:solidFill>
              <a:latin typeface="+mj-ea"/>
              <a:ea typeface="+mj-ea"/>
            </a:endParaRPr>
          </a:p>
          <a:p>
            <a:pPr algn="ctr"/>
            <a:r>
              <a:rPr lang="zh-CN" altLang="en-US" sz="1400" b="1" dirty="0" smtClean="0">
                <a:solidFill>
                  <a:schemeClr val="accent6"/>
                </a:solidFill>
                <a:latin typeface="+mj-ea"/>
                <a:ea typeface="+mj-ea"/>
              </a:rPr>
              <a:t>境外企业</a:t>
            </a:r>
            <a:endParaRPr lang="zh-CN" altLang="en-US" sz="1400" b="1" dirty="0">
              <a:solidFill>
                <a:schemeClr val="accent6"/>
              </a:solidFill>
              <a:latin typeface="+mj-ea"/>
              <a:ea typeface="+mj-ea"/>
            </a:endParaRPr>
          </a:p>
        </p:txBody>
      </p:sp>
      <p:sp>
        <p:nvSpPr>
          <p:cNvPr id="26" name="椭圆 25"/>
          <p:cNvSpPr/>
          <p:nvPr/>
        </p:nvSpPr>
        <p:spPr>
          <a:xfrm>
            <a:off x="6777690" y="4151220"/>
            <a:ext cx="1800000" cy="1800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>
                <a:solidFill>
                  <a:schemeClr val="accent5"/>
                </a:solidFill>
                <a:latin typeface="+mj-ea"/>
                <a:ea typeface="+mj-ea"/>
              </a:rPr>
              <a:t>83%</a:t>
            </a:r>
          </a:p>
          <a:p>
            <a:pPr algn="ctr"/>
            <a:endParaRPr lang="en-US" altLang="zh-CN" sz="1000" b="1" dirty="0" smtClean="0">
              <a:solidFill>
                <a:schemeClr val="accent5"/>
              </a:solidFill>
              <a:latin typeface="+mj-ea"/>
              <a:ea typeface="+mj-ea"/>
            </a:endParaRPr>
          </a:p>
          <a:p>
            <a:pPr algn="ctr"/>
            <a:r>
              <a:rPr lang="zh-CN" altLang="en-US" sz="1400" b="1" dirty="0" smtClean="0">
                <a:solidFill>
                  <a:schemeClr val="accent5"/>
                </a:solidFill>
                <a:latin typeface="+mj-ea"/>
                <a:ea typeface="+mj-ea"/>
              </a:rPr>
              <a:t>来自地方企业</a:t>
            </a:r>
            <a:endParaRPr lang="zh-CN" altLang="en-US" sz="1400" b="1" dirty="0">
              <a:solidFill>
                <a:schemeClr val="accent5"/>
              </a:solidFill>
              <a:latin typeface="+mj-ea"/>
              <a:ea typeface="+mj-e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3066" y="1628588"/>
            <a:ext cx="7488000" cy="20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2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dirty="0" smtClean="0">
                <a:latin typeface="+mj-ea"/>
                <a:ea typeface="+mj-ea"/>
              </a:rPr>
              <a:t>2016</a:t>
            </a:r>
            <a:r>
              <a:rPr lang="zh-CN" altLang="en-US" sz="1400" dirty="0" smtClean="0">
                <a:latin typeface="+mj-ea"/>
                <a:ea typeface="+mj-ea"/>
              </a:rPr>
              <a:t>年，中国</a:t>
            </a:r>
            <a:r>
              <a:rPr lang="zh-CN" altLang="en-US" sz="1400" dirty="0">
                <a:latin typeface="+mj-ea"/>
                <a:ea typeface="+mj-ea"/>
              </a:rPr>
              <a:t>对外直接投资净</a:t>
            </a:r>
            <a:r>
              <a:rPr lang="zh-CN" altLang="en-US" sz="1400" dirty="0" smtClean="0">
                <a:latin typeface="+mj-ea"/>
                <a:ea typeface="+mj-ea"/>
              </a:rPr>
              <a:t>额（以下简称流量）为</a:t>
            </a:r>
            <a:r>
              <a:rPr lang="en-US" altLang="zh-CN" sz="1400" dirty="0" smtClean="0">
                <a:latin typeface="+mj-ea"/>
                <a:ea typeface="+mj-ea"/>
              </a:rPr>
              <a:t>1961.5</a:t>
            </a:r>
            <a:r>
              <a:rPr lang="zh-CN" altLang="en-US" sz="1400" dirty="0" smtClean="0">
                <a:latin typeface="+mj-ea"/>
                <a:ea typeface="+mj-ea"/>
              </a:rPr>
              <a:t>亿美元，同比</a:t>
            </a:r>
            <a:r>
              <a:rPr lang="zh-CN" altLang="en-US" sz="1400" dirty="0">
                <a:latin typeface="+mj-ea"/>
                <a:ea typeface="+mj-ea"/>
              </a:rPr>
              <a:t>增长</a:t>
            </a:r>
            <a:r>
              <a:rPr lang="en-US" altLang="zh-CN" sz="1400" dirty="0">
                <a:latin typeface="+mj-ea"/>
                <a:ea typeface="+mj-ea"/>
              </a:rPr>
              <a:t>34.7</a:t>
            </a:r>
            <a:r>
              <a:rPr lang="en-US" altLang="zh-CN" sz="1400" dirty="0" smtClean="0">
                <a:latin typeface="+mj-ea"/>
                <a:ea typeface="+mj-ea"/>
              </a:rPr>
              <a:t>%</a:t>
            </a:r>
            <a:r>
              <a:rPr lang="zh-CN" altLang="en-US" sz="1400" dirty="0">
                <a:latin typeface="+mj-ea"/>
                <a:ea typeface="+mj-ea"/>
              </a:rPr>
              <a:t>。其中对外非金融类直接投资</a:t>
            </a:r>
            <a:r>
              <a:rPr lang="en-US" altLang="zh-CN" sz="1400" dirty="0" smtClean="0">
                <a:latin typeface="+mj-ea"/>
                <a:ea typeface="+mj-ea"/>
              </a:rPr>
              <a:t>1812.3</a:t>
            </a:r>
            <a:r>
              <a:rPr lang="zh-CN" altLang="en-US" sz="1400" dirty="0" smtClean="0">
                <a:latin typeface="+mj-ea"/>
                <a:ea typeface="+mj-ea"/>
              </a:rPr>
              <a:t>亿美元</a:t>
            </a:r>
            <a:r>
              <a:rPr lang="zh-CN" altLang="en-US" sz="1400" dirty="0">
                <a:latin typeface="+mj-ea"/>
                <a:ea typeface="+mj-ea"/>
              </a:rPr>
              <a:t>，</a:t>
            </a:r>
            <a:r>
              <a:rPr lang="zh-CN" altLang="en-US" sz="1400" dirty="0" smtClean="0">
                <a:latin typeface="+mj-ea"/>
                <a:ea typeface="+mj-ea"/>
              </a:rPr>
              <a:t>同比</a:t>
            </a:r>
            <a:r>
              <a:rPr lang="zh-CN" altLang="en-US" sz="1400" dirty="0">
                <a:latin typeface="+mj-ea"/>
                <a:ea typeface="+mj-ea"/>
              </a:rPr>
              <a:t>增长</a:t>
            </a:r>
            <a:r>
              <a:rPr lang="en-US" altLang="zh-CN" sz="1400" dirty="0">
                <a:latin typeface="+mj-ea"/>
                <a:ea typeface="+mj-ea"/>
              </a:rPr>
              <a:t>49.3</a:t>
            </a:r>
            <a:r>
              <a:rPr lang="en-US" altLang="zh-CN" sz="1400" dirty="0" smtClean="0">
                <a:latin typeface="+mj-ea"/>
                <a:ea typeface="+mj-ea"/>
              </a:rPr>
              <a:t>%</a:t>
            </a:r>
          </a:p>
          <a:p>
            <a:pPr marL="285750" indent="-285750">
              <a:lnSpc>
                <a:spcPts val="22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zh-CN" altLang="en-US" sz="1400" dirty="0" smtClean="0">
                <a:latin typeface="+mj-ea"/>
                <a:ea typeface="+mj-ea"/>
              </a:rPr>
              <a:t>地方</a:t>
            </a:r>
            <a:r>
              <a:rPr lang="zh-CN" altLang="en-US" sz="1400" dirty="0">
                <a:latin typeface="+mj-ea"/>
                <a:ea typeface="+mj-ea"/>
              </a:rPr>
              <a:t>企业对外非金融类直接投资流量达</a:t>
            </a:r>
            <a:r>
              <a:rPr lang="en-US" altLang="zh-CN" sz="1400" dirty="0" smtClean="0">
                <a:latin typeface="+mj-ea"/>
                <a:ea typeface="+mj-ea"/>
              </a:rPr>
              <a:t>1505.1</a:t>
            </a:r>
            <a:r>
              <a:rPr lang="zh-CN" altLang="en-US" sz="1400" dirty="0" smtClean="0">
                <a:latin typeface="+mj-ea"/>
                <a:ea typeface="+mj-ea"/>
              </a:rPr>
              <a:t>美元，占</a:t>
            </a:r>
            <a:r>
              <a:rPr lang="zh-CN" altLang="en-US" sz="1400" dirty="0">
                <a:latin typeface="+mj-ea"/>
                <a:ea typeface="+mj-ea"/>
              </a:rPr>
              <a:t>全国非金融类流量的</a:t>
            </a:r>
            <a:r>
              <a:rPr lang="en-US" altLang="zh-CN" sz="1400" dirty="0">
                <a:latin typeface="+mj-ea"/>
                <a:ea typeface="+mj-ea"/>
              </a:rPr>
              <a:t>83</a:t>
            </a:r>
            <a:r>
              <a:rPr lang="en-US" altLang="zh-CN" sz="1400" dirty="0" smtClean="0">
                <a:latin typeface="+mj-ea"/>
                <a:ea typeface="+mj-ea"/>
              </a:rPr>
              <a:t>%</a:t>
            </a:r>
          </a:p>
          <a:p>
            <a:pPr marL="285750" indent="-285750">
              <a:lnSpc>
                <a:spcPts val="22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zh-CN" altLang="en-US" sz="1400" dirty="0" smtClean="0">
                <a:latin typeface="+mj-ea"/>
                <a:ea typeface="+mj-ea"/>
              </a:rPr>
              <a:t>截至</a:t>
            </a:r>
            <a:r>
              <a:rPr lang="en-US" altLang="zh-CN" sz="1400" dirty="0" smtClean="0">
                <a:latin typeface="+mj-ea"/>
                <a:ea typeface="+mj-ea"/>
              </a:rPr>
              <a:t>2016</a:t>
            </a:r>
            <a:r>
              <a:rPr lang="zh-CN" altLang="en-US" sz="1400" dirty="0" smtClean="0">
                <a:latin typeface="+mj-ea"/>
                <a:ea typeface="+mj-ea"/>
              </a:rPr>
              <a:t>年底，对外</a:t>
            </a:r>
            <a:r>
              <a:rPr lang="zh-CN" altLang="en-US" sz="1400" dirty="0">
                <a:latin typeface="+mj-ea"/>
                <a:ea typeface="+mj-ea"/>
              </a:rPr>
              <a:t>直接投资累计净额（以下简称存量）达</a:t>
            </a:r>
            <a:r>
              <a:rPr lang="en-US" altLang="zh-CN" sz="1400" dirty="0">
                <a:latin typeface="+mj-ea"/>
                <a:ea typeface="+mj-ea"/>
              </a:rPr>
              <a:t>13573.9</a:t>
            </a:r>
            <a:r>
              <a:rPr lang="zh-CN" altLang="en-US" sz="1400" dirty="0">
                <a:latin typeface="+mj-ea"/>
                <a:ea typeface="+mj-ea"/>
              </a:rPr>
              <a:t>亿美元，其中对外非金融类直接投资存量</a:t>
            </a:r>
            <a:r>
              <a:rPr lang="en-US" altLang="zh-CN" sz="1400" dirty="0">
                <a:latin typeface="+mj-ea"/>
                <a:ea typeface="+mj-ea"/>
              </a:rPr>
              <a:t>11800.5</a:t>
            </a:r>
            <a:r>
              <a:rPr lang="zh-CN" altLang="en-US" sz="1400" dirty="0">
                <a:latin typeface="+mj-ea"/>
                <a:ea typeface="+mj-ea"/>
              </a:rPr>
              <a:t>亿</a:t>
            </a:r>
            <a:r>
              <a:rPr lang="zh-CN" altLang="en-US" sz="1400" dirty="0" smtClean="0">
                <a:latin typeface="+mj-ea"/>
                <a:ea typeface="+mj-ea"/>
              </a:rPr>
              <a:t>美元</a:t>
            </a:r>
            <a:endParaRPr lang="en-US" altLang="zh-CN" sz="1400" dirty="0" smtClean="0">
              <a:latin typeface="+mj-ea"/>
              <a:ea typeface="+mj-ea"/>
            </a:endParaRPr>
          </a:p>
          <a:p>
            <a:pPr marL="285750" indent="-285750">
              <a:lnSpc>
                <a:spcPts val="22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zh-CN" altLang="en-US" sz="1400" dirty="0" smtClean="0">
                <a:latin typeface="+mj-ea"/>
                <a:ea typeface="+mj-ea"/>
              </a:rPr>
              <a:t>中国</a:t>
            </a:r>
            <a:r>
              <a:rPr lang="en-US" altLang="zh-CN" sz="1400" dirty="0">
                <a:latin typeface="+mj-ea"/>
                <a:ea typeface="+mj-ea"/>
              </a:rPr>
              <a:t>2.44</a:t>
            </a:r>
            <a:r>
              <a:rPr lang="zh-CN" altLang="en-US" sz="1400" dirty="0">
                <a:latin typeface="+mj-ea"/>
                <a:ea typeface="+mj-ea"/>
              </a:rPr>
              <a:t>万家境内投资者在国（境）外共设立对外直接投资企业（以下简称境外企业）</a:t>
            </a:r>
            <a:r>
              <a:rPr lang="en-US" altLang="zh-CN" sz="1400" dirty="0">
                <a:latin typeface="+mj-ea"/>
                <a:ea typeface="+mj-ea"/>
              </a:rPr>
              <a:t>3.72</a:t>
            </a:r>
            <a:r>
              <a:rPr lang="zh-CN" altLang="en-US" sz="1400" dirty="0">
                <a:latin typeface="+mj-ea"/>
                <a:ea typeface="+mj-ea"/>
              </a:rPr>
              <a:t>万家，分布在全球</a:t>
            </a:r>
            <a:r>
              <a:rPr lang="en-US" altLang="zh-CN" sz="1400" dirty="0">
                <a:latin typeface="+mj-ea"/>
                <a:ea typeface="+mj-ea"/>
              </a:rPr>
              <a:t>190</a:t>
            </a:r>
            <a:r>
              <a:rPr lang="zh-CN" altLang="en-US" sz="1400" dirty="0">
                <a:latin typeface="+mj-ea"/>
                <a:ea typeface="+mj-ea"/>
              </a:rPr>
              <a:t>个国家（地区</a:t>
            </a:r>
            <a:r>
              <a:rPr lang="zh-CN" altLang="en-US" sz="1400" dirty="0" smtClean="0">
                <a:latin typeface="+mj-ea"/>
                <a:ea typeface="+mj-ea"/>
              </a:rPr>
              <a:t>）</a:t>
            </a:r>
            <a:endParaRPr lang="zh-CN" altLang="en-US" sz="1400" dirty="0">
              <a:latin typeface="+mj-ea"/>
              <a:ea typeface="+mj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3200" y="6477000"/>
            <a:ext cx="3544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i="1" dirty="0" smtClean="0">
                <a:latin typeface="+mj-ea"/>
                <a:ea typeface="+mj-ea"/>
              </a:rPr>
              <a:t>数据来源：商务部、国家统计局、外汇管理局</a:t>
            </a:r>
            <a:endParaRPr lang="zh-CN" altLang="en-US" sz="1000" i="1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/>
          <p:cNvSpPr>
            <a:spLocks noGrp="1"/>
          </p:cNvSpPr>
          <p:nvPr>
            <p:ph type="body" sz="quarter" idx="4294967295"/>
          </p:nvPr>
        </p:nvSpPr>
        <p:spPr>
          <a:xfrm>
            <a:off x="809180" y="793126"/>
            <a:ext cx="5760000" cy="563099"/>
          </a:xfrm>
          <a:prstGeom prst="rect">
            <a:avLst/>
          </a:prstGeom>
        </p:spPr>
        <p:txBody>
          <a:bodyPr lIns="80165" tIns="40083" rIns="80165" bIns="40083"/>
          <a:lstStyle/>
          <a:p>
            <a:pPr marL="0" indent="0">
              <a:buNone/>
              <a:defRPr/>
            </a:pPr>
            <a:r>
              <a:rPr lang="zh-CN" altLang="en-US" sz="24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中国</a:t>
            </a: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对</a:t>
            </a:r>
            <a:r>
              <a:rPr lang="zh-CN" altLang="en-US" sz="24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美国</a:t>
            </a: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的</a:t>
            </a:r>
            <a:r>
              <a:rPr lang="zh-CN" altLang="en-US" sz="24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投资</a:t>
            </a: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4E5-A29A-4680-8669-DAC21E051C8D}" type="slidenum">
              <a:rPr lang="en-GB" smtClean="0"/>
              <a:t>29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473200" y="6477000"/>
            <a:ext cx="3544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i="1" dirty="0" smtClean="0">
                <a:latin typeface="+mj-ea"/>
                <a:ea typeface="+mj-ea"/>
              </a:rPr>
              <a:t>数据来源：商务部、国家统计局、外汇管理局</a:t>
            </a:r>
            <a:endParaRPr lang="zh-CN" altLang="en-US" sz="1000" i="1" dirty="0">
              <a:latin typeface="+mj-ea"/>
              <a:ea typeface="+mj-ea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299513"/>
              </p:ext>
            </p:extLst>
          </p:nvPr>
        </p:nvGraphicFramePr>
        <p:xfrm>
          <a:off x="969273" y="1998669"/>
          <a:ext cx="7200002" cy="4176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067"/>
                <a:gridCol w="1209787"/>
                <a:gridCol w="1209787"/>
                <a:gridCol w="1209787"/>
                <a:gridCol w="1209787"/>
                <a:gridCol w="1209787"/>
              </a:tblGrid>
              <a:tr h="321231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1300" b="1" dirty="0" smtClean="0">
                          <a:latin typeface="+mn-ea"/>
                          <a:ea typeface="+mn-ea"/>
                        </a:rPr>
                        <a:t>年份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1300" b="1" dirty="0" smtClean="0">
                          <a:latin typeface="+mn-ea"/>
                          <a:ea typeface="+mn-ea"/>
                        </a:rPr>
                        <a:t>流量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300" b="1" dirty="0" smtClean="0">
                          <a:latin typeface="+mn-ea"/>
                          <a:ea typeface="+mn-ea"/>
                        </a:rPr>
                        <a:t>存量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801654" rtl="0" eaLnBrk="1" latinLnBrk="0" hangingPunct="1"/>
                      <a:r>
                        <a:rPr lang="zh-CN" altLang="en-US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金额（亿美元）</a:t>
                      </a:r>
                      <a:endParaRPr lang="zh-CN" altLang="en-US" sz="1300" b="1" kern="1200" dirty="0">
                        <a:solidFill>
                          <a:schemeClr val="lt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801654" rtl="0" eaLnBrk="1" latinLnBrk="0" hangingPunct="1"/>
                      <a:r>
                        <a:rPr lang="zh-CN" altLang="en-US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同比（</a:t>
                      </a:r>
                      <a:r>
                        <a:rPr lang="en-US" altLang="zh-CN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%</a:t>
                      </a:r>
                      <a:r>
                        <a:rPr lang="zh-CN" altLang="en-US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）</a:t>
                      </a:r>
                      <a:endParaRPr lang="zh-CN" altLang="en-US" sz="1300" b="1" kern="1200" dirty="0">
                        <a:solidFill>
                          <a:schemeClr val="lt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801654" rtl="0" eaLnBrk="1" latinLnBrk="0" hangingPunct="1"/>
                      <a:r>
                        <a:rPr lang="zh-CN" altLang="en-US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比重（</a:t>
                      </a:r>
                      <a:r>
                        <a:rPr lang="en-US" altLang="zh-CN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%</a:t>
                      </a:r>
                      <a:r>
                        <a:rPr lang="zh-CN" altLang="en-US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）</a:t>
                      </a:r>
                      <a:endParaRPr lang="zh-CN" altLang="en-US" sz="1300" b="1" kern="1200" dirty="0">
                        <a:solidFill>
                          <a:schemeClr val="lt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金额（亿美元）</a:t>
                      </a:r>
                      <a:endParaRPr lang="zh-CN" altLang="en-US" sz="13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比重（</a:t>
                      </a:r>
                      <a:r>
                        <a:rPr lang="en-US" altLang="zh-CN" sz="13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%</a:t>
                      </a:r>
                      <a:r>
                        <a:rPr lang="zh-CN" altLang="en-US" sz="13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）</a:t>
                      </a:r>
                      <a:endParaRPr lang="zh-CN" altLang="en-US" sz="13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2006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1.98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-14.4</a:t>
                      </a:r>
                      <a:endParaRPr lang="zh-CN" altLang="en-US" sz="13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1.1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12.4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1.6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2007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1.96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-1.3</a:t>
                      </a:r>
                      <a:endParaRPr lang="zh-CN" altLang="en-US" sz="13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0.8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18.8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1.6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2008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4.6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135.7</a:t>
                      </a:r>
                      <a:endParaRPr lang="zh-CN" altLang="en-US" sz="13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0.8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23.9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1.3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2009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9.1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96.7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1.6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33.4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1.4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2010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13.1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44.0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1.9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48.8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1.5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2011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18.1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38.5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2.4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89.9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2.1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2012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40.5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123.5</a:t>
                      </a:r>
                      <a:endParaRPr lang="zh-CN" altLang="en-US" sz="13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4.6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170.8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3.2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2013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38.7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-4.3</a:t>
                      </a:r>
                      <a:endParaRPr lang="zh-CN" altLang="en-US" sz="13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3.6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219.0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3.3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2014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76.0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96.1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6.2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380.1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4.3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2015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80.3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5.7</a:t>
                      </a:r>
                      <a:endParaRPr lang="zh-CN" altLang="en-US" sz="13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5.5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408.0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2016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169.8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111.5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8.7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605.8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4.5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098" name="Picture 2" descr="D:\User Data\Desktop\Admin\Template\Flags\United States - 60m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763" y="536916"/>
            <a:ext cx="1078429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051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/>
          <p:cNvSpPr>
            <a:spLocks noGrp="1"/>
          </p:cNvSpPr>
          <p:nvPr>
            <p:ph type="body" sz="quarter" idx="4294967295"/>
          </p:nvPr>
        </p:nvSpPr>
        <p:spPr>
          <a:xfrm>
            <a:off x="809180" y="793126"/>
            <a:ext cx="5760000" cy="563099"/>
          </a:xfrm>
          <a:prstGeom prst="rect">
            <a:avLst/>
          </a:prstGeom>
        </p:spPr>
        <p:txBody>
          <a:bodyPr lIns="80165" tIns="40083" rIns="80165" bIns="40083"/>
          <a:lstStyle/>
          <a:p>
            <a:pPr marL="0" indent="0">
              <a:buNone/>
              <a:defRPr/>
            </a:pPr>
            <a:r>
              <a:rPr lang="zh-CN" altLang="en-US" sz="24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中国对澳大利亚的投资</a:t>
            </a: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4E5-A29A-4680-8669-DAC21E051C8D}" type="slidenum">
              <a:rPr lang="en-GB" smtClean="0"/>
              <a:t>30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473200" y="6477000"/>
            <a:ext cx="3544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i="1" dirty="0" smtClean="0">
                <a:latin typeface="+mj-ea"/>
                <a:ea typeface="+mj-ea"/>
              </a:rPr>
              <a:t>数据来源：商务部、国家统计局、外汇管理局</a:t>
            </a:r>
            <a:endParaRPr lang="zh-CN" altLang="en-US" sz="1000" i="1" dirty="0">
              <a:latin typeface="+mj-ea"/>
              <a:ea typeface="+mj-ea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45748"/>
              </p:ext>
            </p:extLst>
          </p:nvPr>
        </p:nvGraphicFramePr>
        <p:xfrm>
          <a:off x="969273" y="1998669"/>
          <a:ext cx="7200002" cy="4176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067"/>
                <a:gridCol w="1209787"/>
                <a:gridCol w="1209787"/>
                <a:gridCol w="1209787"/>
                <a:gridCol w="1209787"/>
                <a:gridCol w="1209787"/>
              </a:tblGrid>
              <a:tr h="321231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1300" b="1" dirty="0" smtClean="0">
                          <a:latin typeface="+mn-ea"/>
                          <a:ea typeface="+mn-ea"/>
                        </a:rPr>
                        <a:t>年份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1300" b="1" dirty="0" smtClean="0">
                          <a:latin typeface="+mn-ea"/>
                          <a:ea typeface="+mn-ea"/>
                        </a:rPr>
                        <a:t>流量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300" b="1" dirty="0" smtClean="0">
                          <a:latin typeface="+mn-ea"/>
                          <a:ea typeface="+mn-ea"/>
                        </a:rPr>
                        <a:t>存量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801654" rtl="0" eaLnBrk="1" latinLnBrk="0" hangingPunct="1"/>
                      <a:r>
                        <a:rPr lang="zh-CN" altLang="en-US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金额（亿美元）</a:t>
                      </a:r>
                      <a:endParaRPr lang="zh-CN" altLang="en-US" sz="1300" b="1" kern="1200" dirty="0">
                        <a:solidFill>
                          <a:schemeClr val="lt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801654" rtl="0" eaLnBrk="1" latinLnBrk="0" hangingPunct="1"/>
                      <a:r>
                        <a:rPr lang="zh-CN" altLang="en-US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同比（</a:t>
                      </a:r>
                      <a:r>
                        <a:rPr lang="en-US" altLang="zh-CN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%</a:t>
                      </a:r>
                      <a:r>
                        <a:rPr lang="zh-CN" altLang="en-US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）</a:t>
                      </a:r>
                      <a:endParaRPr lang="zh-CN" altLang="en-US" sz="1300" b="1" kern="1200" dirty="0">
                        <a:solidFill>
                          <a:schemeClr val="lt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801654" rtl="0" eaLnBrk="1" latinLnBrk="0" hangingPunct="1"/>
                      <a:r>
                        <a:rPr lang="zh-CN" altLang="en-US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比重（</a:t>
                      </a:r>
                      <a:r>
                        <a:rPr lang="en-US" altLang="zh-CN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%</a:t>
                      </a:r>
                      <a:r>
                        <a:rPr lang="zh-CN" altLang="en-US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）</a:t>
                      </a:r>
                      <a:endParaRPr lang="zh-CN" altLang="en-US" sz="1300" b="1" kern="1200" dirty="0">
                        <a:solidFill>
                          <a:schemeClr val="lt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金额（亿美元）</a:t>
                      </a:r>
                      <a:endParaRPr lang="zh-CN" altLang="en-US" sz="13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比重（</a:t>
                      </a:r>
                      <a:r>
                        <a:rPr lang="en-US" altLang="zh-CN" sz="13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%</a:t>
                      </a:r>
                      <a:r>
                        <a:rPr lang="zh-CN" altLang="en-US" sz="13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）</a:t>
                      </a:r>
                      <a:endParaRPr lang="zh-CN" altLang="en-US" sz="13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2006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0.9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-54.6</a:t>
                      </a:r>
                      <a:endParaRPr lang="zh-CN" altLang="en-US" sz="13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0.5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7.9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1.1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2007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5.3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506.8</a:t>
                      </a:r>
                      <a:endParaRPr lang="zh-CN" altLang="en-US" sz="13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2.0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14.4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1.2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2008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18.9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257.0</a:t>
                      </a:r>
                      <a:endParaRPr lang="zh-CN" altLang="en-US" sz="13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3.4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33.6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1.8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2009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24.4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28.8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4.3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58.6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2.4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2010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17.0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-30.2</a:t>
                      </a:r>
                      <a:endParaRPr lang="zh-CN" altLang="en-US" sz="13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2.5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78.7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2.5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2011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31.7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86.0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4.2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110.4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2.6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2012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21.7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-31.3</a:t>
                      </a:r>
                      <a:endParaRPr lang="zh-CN" altLang="en-US" sz="13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2.5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138.7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2.6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2013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34.6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59.1</a:t>
                      </a:r>
                      <a:endParaRPr lang="zh-CN" altLang="en-US" sz="13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3.2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174.5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2014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40.5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17.1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3.3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238.8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2015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34.0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-16.0</a:t>
                      </a:r>
                      <a:endParaRPr lang="zh-CN" altLang="en-US" sz="13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2.3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283.7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2.6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2016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41.9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23.1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2.1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333.5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2.4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122" name="Picture 2" descr="D:\User Data\Desktop\Admin\Template\Flags\Australia - 60m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532" y="536916"/>
            <a:ext cx="1078429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432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/>
          <p:cNvSpPr>
            <a:spLocks noGrp="1"/>
          </p:cNvSpPr>
          <p:nvPr>
            <p:ph type="body" sz="quarter" idx="4294967295"/>
          </p:nvPr>
        </p:nvSpPr>
        <p:spPr>
          <a:xfrm>
            <a:off x="809180" y="793126"/>
            <a:ext cx="5760000" cy="563099"/>
          </a:xfrm>
          <a:prstGeom prst="rect">
            <a:avLst/>
          </a:prstGeom>
        </p:spPr>
        <p:txBody>
          <a:bodyPr lIns="80165" tIns="40083" rIns="80165" bIns="40083"/>
          <a:lstStyle/>
          <a:p>
            <a:pPr marL="0" indent="0">
              <a:buNone/>
              <a:defRPr/>
            </a:pPr>
            <a:r>
              <a:rPr lang="zh-CN" altLang="en-US" sz="24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中国</a:t>
            </a: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对</a:t>
            </a:r>
            <a:r>
              <a:rPr lang="zh-CN" altLang="en-US" sz="24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俄罗斯</a:t>
            </a: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的</a:t>
            </a:r>
            <a:r>
              <a:rPr lang="zh-CN" altLang="en-US" sz="24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投资</a:t>
            </a: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4E5-A29A-4680-8669-DAC21E051C8D}" type="slidenum">
              <a:rPr lang="en-GB" smtClean="0"/>
              <a:t>31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473200" y="6477000"/>
            <a:ext cx="3544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i="1" dirty="0" smtClean="0">
                <a:latin typeface="+mj-ea"/>
                <a:ea typeface="+mj-ea"/>
              </a:rPr>
              <a:t>数据来源：商务部、国家统计局、外汇管理局</a:t>
            </a:r>
            <a:endParaRPr lang="zh-CN" altLang="en-US" sz="1000" i="1" dirty="0">
              <a:latin typeface="+mj-ea"/>
              <a:ea typeface="+mj-ea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170011"/>
              </p:ext>
            </p:extLst>
          </p:nvPr>
        </p:nvGraphicFramePr>
        <p:xfrm>
          <a:off x="969273" y="1998669"/>
          <a:ext cx="7200002" cy="4176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067"/>
                <a:gridCol w="1209787"/>
                <a:gridCol w="1209787"/>
                <a:gridCol w="1209787"/>
                <a:gridCol w="1209787"/>
                <a:gridCol w="1209787"/>
              </a:tblGrid>
              <a:tr h="321231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1300" b="1" dirty="0" smtClean="0">
                          <a:latin typeface="+mn-ea"/>
                          <a:ea typeface="+mn-ea"/>
                        </a:rPr>
                        <a:t>年份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1300" b="1" dirty="0" smtClean="0">
                          <a:latin typeface="+mn-ea"/>
                          <a:ea typeface="+mn-ea"/>
                        </a:rPr>
                        <a:t>流量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300" b="1" dirty="0" smtClean="0">
                          <a:latin typeface="+mn-ea"/>
                          <a:ea typeface="+mn-ea"/>
                        </a:rPr>
                        <a:t>存量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801654" rtl="0" eaLnBrk="1" latinLnBrk="0" hangingPunct="1"/>
                      <a:r>
                        <a:rPr lang="zh-CN" altLang="en-US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金额（亿美元）</a:t>
                      </a:r>
                      <a:endParaRPr lang="zh-CN" altLang="en-US" sz="1300" b="1" kern="1200" dirty="0">
                        <a:solidFill>
                          <a:schemeClr val="lt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801654" rtl="0" eaLnBrk="1" latinLnBrk="0" hangingPunct="1"/>
                      <a:r>
                        <a:rPr lang="zh-CN" altLang="en-US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同比（</a:t>
                      </a:r>
                      <a:r>
                        <a:rPr lang="en-US" altLang="zh-CN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%</a:t>
                      </a:r>
                      <a:r>
                        <a:rPr lang="zh-CN" altLang="en-US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）</a:t>
                      </a:r>
                      <a:endParaRPr lang="zh-CN" altLang="en-US" sz="1300" b="1" kern="1200" dirty="0">
                        <a:solidFill>
                          <a:schemeClr val="lt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801654" rtl="0" eaLnBrk="1" latinLnBrk="0" hangingPunct="1"/>
                      <a:r>
                        <a:rPr lang="zh-CN" altLang="en-US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比重（</a:t>
                      </a:r>
                      <a:r>
                        <a:rPr lang="en-US" altLang="zh-CN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%</a:t>
                      </a:r>
                      <a:r>
                        <a:rPr lang="zh-CN" altLang="en-US" sz="13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）</a:t>
                      </a:r>
                      <a:endParaRPr lang="zh-CN" altLang="en-US" sz="1300" b="1" kern="1200" dirty="0">
                        <a:solidFill>
                          <a:schemeClr val="lt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金额（亿美元）</a:t>
                      </a:r>
                      <a:endParaRPr lang="zh-CN" altLang="en-US" sz="13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比重（</a:t>
                      </a:r>
                      <a:r>
                        <a:rPr lang="en-US" altLang="zh-CN" sz="13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%</a:t>
                      </a:r>
                      <a:r>
                        <a:rPr lang="zh-CN" altLang="en-US" sz="13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）</a:t>
                      </a:r>
                      <a:endParaRPr lang="zh-CN" altLang="en-US" sz="13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2006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4.5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122.4</a:t>
                      </a:r>
                      <a:endParaRPr lang="zh-CN" altLang="en-US" sz="13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2.6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9.3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1.2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2007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4.8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5.6</a:t>
                      </a:r>
                      <a:endParaRPr lang="zh-CN" altLang="en-US" sz="13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1.8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14.2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1.2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2008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4.0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-17.7</a:t>
                      </a:r>
                      <a:endParaRPr lang="zh-CN" altLang="en-US" sz="13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0.7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18.4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1.0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2009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3.5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-11.9</a:t>
                      </a:r>
                      <a:endParaRPr lang="zh-CN" altLang="en-US" sz="13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0.6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22.2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0.9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2010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5.7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63.0</a:t>
                      </a:r>
                      <a:endParaRPr lang="zh-CN" altLang="en-US" sz="13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0.8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27.9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0.9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2011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7.2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26.1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1.0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37.6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0.9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2012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7.9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9.6</a:t>
                      </a:r>
                      <a:endParaRPr lang="zh-CN" altLang="en-US" sz="13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0.9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48.9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0.9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2013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10.2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30.2</a:t>
                      </a:r>
                      <a:endParaRPr lang="zh-CN" altLang="en-US" sz="13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0.9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75.8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1.1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2014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6.3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-38.0</a:t>
                      </a:r>
                      <a:endParaRPr lang="zh-CN" altLang="en-US" sz="13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0.5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87.0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1.0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2015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29.6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367.3</a:t>
                      </a:r>
                      <a:endParaRPr lang="zh-CN" altLang="en-US" sz="13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2.0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140.2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1.3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2123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2016</a:t>
                      </a:r>
                      <a:endParaRPr lang="zh-CN" altLang="en-US" sz="13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12.9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-56.3</a:t>
                      </a:r>
                      <a:endParaRPr lang="zh-CN" altLang="en-US" sz="13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0.7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129.8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b="1" dirty="0" smtClean="0">
                          <a:latin typeface="+mn-ea"/>
                          <a:ea typeface="+mn-ea"/>
                        </a:rPr>
                        <a:t>1.0</a:t>
                      </a:r>
                      <a:endParaRPr lang="zh-CN" altLang="en-US" sz="13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026" name="Picture 2" descr="D:\User Data\Desktop\Admin\Template\Flags\Russia - 60m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779" y="538163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826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75565" y="5751376"/>
            <a:ext cx="7532190" cy="850390"/>
          </a:xfrm>
          <a:prstGeom prst="rect">
            <a:avLst/>
          </a:prstGeom>
        </p:spPr>
        <p:txBody>
          <a:bodyPr wrap="square" lIns="80165" tIns="40083" rIns="80165" bIns="40083">
            <a:spAutoFit/>
          </a:bodyPr>
          <a:lstStyle/>
          <a:p>
            <a:pPr algn="just">
              <a:lnSpc>
                <a:spcPts val="1490"/>
              </a:lnSpc>
            </a:pPr>
            <a:r>
              <a: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致同会计师事务所（特殊普通合伙）是</a:t>
            </a:r>
            <a:r>
              <a:rPr lang="en-US" altLang="zh-CN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Grant Thornton International Ltd</a:t>
            </a:r>
            <a:r>
              <a: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（致同国际）在中国的成员所。</a:t>
            </a:r>
            <a:r>
              <a:rPr lang="en-US" altLang="zh-CN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Grant Thornton</a:t>
            </a:r>
            <a:r>
              <a: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（致同）作为各成员所运作的统一品牌，在上下文中指某家或多家成员所。</a:t>
            </a:r>
            <a:r>
              <a:rPr lang="en-US" altLang="zh-CN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Grant Thornton International Ltd</a:t>
            </a:r>
            <a:r>
              <a: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（致同国际）与各成员所并非全球合伙企业关系。各项服务系各成员所独立提供。各成员所不为其他成员所的服务及行为承担任何责任。</a:t>
            </a:r>
            <a:r>
              <a:rPr lang="en-US" altLang="zh-CN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Grant Thornton International Ltd</a:t>
            </a:r>
            <a:r>
              <a:rPr lang="zh-CN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（致同国际）不以自身名义直接向客户提供服务。</a:t>
            </a:r>
          </a:p>
        </p:txBody>
      </p:sp>
      <p:sp>
        <p:nvSpPr>
          <p:cNvPr id="3" name="矩形 2"/>
          <p:cNvSpPr/>
          <p:nvPr/>
        </p:nvSpPr>
        <p:spPr>
          <a:xfrm>
            <a:off x="775565" y="5529886"/>
            <a:ext cx="7857187" cy="251288"/>
          </a:xfrm>
          <a:prstGeom prst="rect">
            <a:avLst/>
          </a:prstGeom>
        </p:spPr>
        <p:txBody>
          <a:bodyPr wrap="square" lIns="80165" tIns="40083" rIns="80165" bIns="40083">
            <a:spAutoFit/>
          </a:bodyPr>
          <a:lstStyle/>
          <a:p>
            <a:r>
              <a:rPr lang="en-US" altLang="zh-CN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© 2017 </a:t>
            </a: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致同会计师事务所（特殊普通合伙）。版权所有。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4034E5-A29A-4680-8669-DAC21E051C8D}" type="slidenum">
              <a:rPr lang="en-GB" smtClean="0"/>
              <a:t>32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/>
          <p:cNvSpPr>
            <a:spLocks noGrp="1"/>
          </p:cNvSpPr>
          <p:nvPr>
            <p:ph type="body" sz="quarter" idx="4294967295"/>
          </p:nvPr>
        </p:nvSpPr>
        <p:spPr>
          <a:xfrm>
            <a:off x="809180" y="793126"/>
            <a:ext cx="7848000" cy="563099"/>
          </a:xfrm>
          <a:prstGeom prst="rect">
            <a:avLst/>
          </a:prstGeom>
        </p:spPr>
        <p:txBody>
          <a:bodyPr lIns="80165" tIns="40083" rIns="80165" bIns="40083"/>
          <a:lstStyle/>
          <a:p>
            <a:pPr marL="0" indent="0">
              <a:buNone/>
              <a:defRPr/>
            </a:pPr>
            <a:r>
              <a:rPr lang="en-US" altLang="zh-CN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2016</a:t>
            </a: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年中国对外直接投资流量、存量分类构成情况</a:t>
            </a:r>
            <a:endParaRPr lang="zh-CN" altLang="en-US" sz="2400" b="1" dirty="0">
              <a:solidFill>
                <a:srgbClr val="4C257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4E5-A29A-4680-8669-DAC21E051C8D}" type="slidenum">
              <a:rPr lang="en-GB" smtClean="0"/>
              <a:t>3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823066" y="1625599"/>
            <a:ext cx="748800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1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300" dirty="0" smtClean="0">
                <a:latin typeface="+mj-ea"/>
                <a:ea typeface="+mj-ea"/>
              </a:rPr>
              <a:t>2016</a:t>
            </a:r>
            <a:r>
              <a:rPr lang="zh-CN" altLang="en-US" sz="1300" dirty="0" smtClean="0">
                <a:latin typeface="+mj-ea"/>
                <a:ea typeface="+mj-ea"/>
              </a:rPr>
              <a:t>年，对外</a:t>
            </a:r>
            <a:r>
              <a:rPr lang="zh-CN" altLang="en-US" sz="1300" dirty="0">
                <a:latin typeface="+mj-ea"/>
                <a:ea typeface="+mj-ea"/>
              </a:rPr>
              <a:t>金融类直接投资</a:t>
            </a:r>
            <a:r>
              <a:rPr lang="zh-CN" altLang="en-US" sz="1300" dirty="0" smtClean="0">
                <a:latin typeface="+mj-ea"/>
                <a:ea typeface="+mj-ea"/>
              </a:rPr>
              <a:t>流量</a:t>
            </a:r>
            <a:r>
              <a:rPr lang="en-US" altLang="zh-CN" sz="1300" dirty="0" smtClean="0">
                <a:latin typeface="+mj-ea"/>
                <a:ea typeface="+mj-ea"/>
              </a:rPr>
              <a:t>149.2</a:t>
            </a:r>
            <a:r>
              <a:rPr lang="zh-CN" altLang="en-US" sz="1300" dirty="0" smtClean="0">
                <a:latin typeface="+mj-ea"/>
                <a:ea typeface="+mj-ea"/>
              </a:rPr>
              <a:t>亿美元，其中</a:t>
            </a:r>
            <a:r>
              <a:rPr lang="zh-CN" altLang="en-US" sz="1300" dirty="0">
                <a:latin typeface="+mj-ea"/>
                <a:ea typeface="+mj-ea"/>
              </a:rPr>
              <a:t>对外货币</a:t>
            </a:r>
            <a:r>
              <a:rPr lang="zh-CN" altLang="en-US" sz="1300" dirty="0" smtClean="0">
                <a:latin typeface="+mj-ea"/>
                <a:ea typeface="+mj-ea"/>
              </a:rPr>
              <a:t>金融服务类占</a:t>
            </a:r>
            <a:r>
              <a:rPr lang="en-US" altLang="zh-CN" sz="1300" dirty="0">
                <a:latin typeface="+mj-ea"/>
                <a:ea typeface="+mj-ea"/>
              </a:rPr>
              <a:t>68.2</a:t>
            </a:r>
            <a:r>
              <a:rPr lang="en-US" altLang="zh-CN" sz="1300" dirty="0" smtClean="0">
                <a:latin typeface="+mj-ea"/>
                <a:ea typeface="+mj-ea"/>
              </a:rPr>
              <a:t>%</a:t>
            </a:r>
          </a:p>
          <a:p>
            <a:pPr marL="285750" indent="-285750">
              <a:lnSpc>
                <a:spcPts val="21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300" dirty="0" smtClean="0">
                <a:latin typeface="+mj-ea"/>
                <a:ea typeface="+mj-ea"/>
              </a:rPr>
              <a:t>2016</a:t>
            </a:r>
            <a:r>
              <a:rPr lang="zh-CN" altLang="en-US" sz="1300" dirty="0" smtClean="0">
                <a:latin typeface="+mj-ea"/>
                <a:ea typeface="+mj-ea"/>
              </a:rPr>
              <a:t>年，对外</a:t>
            </a:r>
            <a:r>
              <a:rPr lang="zh-CN" altLang="en-US" sz="1300" dirty="0">
                <a:latin typeface="+mj-ea"/>
                <a:ea typeface="+mj-ea"/>
              </a:rPr>
              <a:t>非金融类直接</a:t>
            </a:r>
            <a:r>
              <a:rPr lang="zh-CN" altLang="en-US" sz="1300" dirty="0" smtClean="0">
                <a:latin typeface="+mj-ea"/>
                <a:ea typeface="+mj-ea"/>
              </a:rPr>
              <a:t>投资流量</a:t>
            </a:r>
            <a:r>
              <a:rPr lang="en-US" altLang="zh-CN" sz="1300" dirty="0" smtClean="0">
                <a:latin typeface="+mj-ea"/>
                <a:ea typeface="+mj-ea"/>
              </a:rPr>
              <a:t>1812.3</a:t>
            </a:r>
            <a:r>
              <a:rPr lang="zh-CN" altLang="en-US" sz="1300" dirty="0" smtClean="0">
                <a:latin typeface="+mj-ea"/>
                <a:ea typeface="+mj-ea"/>
              </a:rPr>
              <a:t>亿美元；境外</a:t>
            </a:r>
            <a:r>
              <a:rPr lang="zh-CN" altLang="en-US" sz="1300" dirty="0">
                <a:latin typeface="+mj-ea"/>
                <a:ea typeface="+mj-ea"/>
              </a:rPr>
              <a:t>企业实现销售</a:t>
            </a:r>
            <a:r>
              <a:rPr lang="zh-CN" altLang="en-US" sz="1300" dirty="0" smtClean="0">
                <a:latin typeface="+mj-ea"/>
                <a:ea typeface="+mj-ea"/>
              </a:rPr>
              <a:t>收入</a:t>
            </a:r>
            <a:r>
              <a:rPr lang="en-US" altLang="zh-CN" sz="1300" dirty="0" smtClean="0">
                <a:latin typeface="+mj-ea"/>
                <a:ea typeface="+mj-ea"/>
              </a:rPr>
              <a:t>15440</a:t>
            </a:r>
            <a:r>
              <a:rPr lang="zh-CN" altLang="en-US" sz="1300" dirty="0" smtClean="0">
                <a:latin typeface="+mj-ea"/>
                <a:ea typeface="+mj-ea"/>
              </a:rPr>
              <a:t>亿美元</a:t>
            </a:r>
            <a:endParaRPr lang="en-US" altLang="zh-CN" sz="1300" dirty="0" smtClean="0">
              <a:latin typeface="+mj-ea"/>
              <a:ea typeface="+mj-ea"/>
            </a:endParaRPr>
          </a:p>
          <a:p>
            <a:pPr marL="285750" indent="-285750">
              <a:lnSpc>
                <a:spcPts val="21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300" dirty="0" smtClean="0">
                <a:latin typeface="+mj-ea"/>
                <a:ea typeface="+mj-ea"/>
              </a:rPr>
              <a:t>2016</a:t>
            </a:r>
            <a:r>
              <a:rPr lang="zh-CN" altLang="en-US" sz="1300" dirty="0" smtClean="0">
                <a:latin typeface="+mj-ea"/>
                <a:ea typeface="+mj-ea"/>
              </a:rPr>
              <a:t>年末</a:t>
            </a:r>
            <a:r>
              <a:rPr lang="zh-CN" altLang="en-US" sz="1300" dirty="0">
                <a:latin typeface="+mj-ea"/>
                <a:ea typeface="+mj-ea"/>
              </a:rPr>
              <a:t>，对外金融类直接投资存量</a:t>
            </a:r>
            <a:r>
              <a:rPr lang="en-US" altLang="zh-CN" sz="1300" dirty="0" smtClean="0">
                <a:latin typeface="+mj-ea"/>
                <a:ea typeface="+mj-ea"/>
              </a:rPr>
              <a:t>1773.4</a:t>
            </a:r>
            <a:r>
              <a:rPr lang="zh-CN" altLang="en-US" sz="1300" dirty="0" smtClean="0">
                <a:latin typeface="+mj-ea"/>
                <a:ea typeface="+mj-ea"/>
              </a:rPr>
              <a:t>亿</a:t>
            </a:r>
            <a:r>
              <a:rPr lang="zh-CN" altLang="en-US" sz="1300" dirty="0">
                <a:latin typeface="+mj-ea"/>
                <a:ea typeface="+mj-ea"/>
              </a:rPr>
              <a:t>美元，其中对外货币金融服务</a:t>
            </a:r>
            <a:r>
              <a:rPr lang="zh-CN" altLang="en-US" sz="1300" dirty="0" smtClean="0">
                <a:latin typeface="+mj-ea"/>
                <a:ea typeface="+mj-ea"/>
              </a:rPr>
              <a:t>类占</a:t>
            </a:r>
            <a:r>
              <a:rPr lang="en-US" altLang="zh-CN" sz="1300" dirty="0">
                <a:latin typeface="+mj-ea"/>
                <a:ea typeface="+mj-ea"/>
              </a:rPr>
              <a:t>57.5</a:t>
            </a:r>
            <a:r>
              <a:rPr lang="en-US" altLang="zh-CN" sz="1300" dirty="0" smtClean="0">
                <a:latin typeface="+mj-ea"/>
                <a:ea typeface="+mj-ea"/>
              </a:rPr>
              <a:t>%</a:t>
            </a:r>
            <a:r>
              <a:rPr lang="zh-CN" altLang="en-US" sz="1300" dirty="0" smtClean="0">
                <a:latin typeface="+mj-ea"/>
                <a:ea typeface="+mj-ea"/>
              </a:rPr>
              <a:t>；保险业占</a:t>
            </a:r>
            <a:r>
              <a:rPr lang="en-US" altLang="zh-CN" sz="1300" dirty="0">
                <a:latin typeface="+mj-ea"/>
                <a:ea typeface="+mj-ea"/>
              </a:rPr>
              <a:t>1.6%</a:t>
            </a:r>
            <a:r>
              <a:rPr lang="zh-CN" altLang="en-US" sz="1300" dirty="0">
                <a:latin typeface="+mj-ea"/>
                <a:ea typeface="+mj-ea"/>
              </a:rPr>
              <a:t>；资本市场</a:t>
            </a:r>
            <a:r>
              <a:rPr lang="zh-CN" altLang="en-US" sz="1300" dirty="0" smtClean="0">
                <a:latin typeface="+mj-ea"/>
                <a:ea typeface="+mj-ea"/>
              </a:rPr>
              <a:t>服务占</a:t>
            </a:r>
            <a:r>
              <a:rPr lang="en-US" altLang="zh-CN" sz="1300" dirty="0">
                <a:latin typeface="+mj-ea"/>
                <a:ea typeface="+mj-ea"/>
              </a:rPr>
              <a:t>4.2%</a:t>
            </a:r>
            <a:r>
              <a:rPr lang="zh-CN" altLang="en-US" sz="1300" dirty="0">
                <a:latin typeface="+mj-ea"/>
                <a:ea typeface="+mj-ea"/>
              </a:rPr>
              <a:t>；其他</a:t>
            </a:r>
            <a:r>
              <a:rPr lang="zh-CN" altLang="en-US" sz="1300" dirty="0" smtClean="0">
                <a:latin typeface="+mj-ea"/>
                <a:ea typeface="+mj-ea"/>
              </a:rPr>
              <a:t>金融业占</a:t>
            </a:r>
            <a:r>
              <a:rPr lang="en-US" altLang="zh-CN" sz="1300" dirty="0">
                <a:latin typeface="+mj-ea"/>
                <a:ea typeface="+mj-ea"/>
              </a:rPr>
              <a:t>36.7</a:t>
            </a:r>
            <a:r>
              <a:rPr lang="en-US" altLang="zh-CN" sz="1300" dirty="0" smtClean="0">
                <a:latin typeface="+mj-ea"/>
                <a:ea typeface="+mj-ea"/>
              </a:rPr>
              <a:t>%</a:t>
            </a:r>
          </a:p>
          <a:p>
            <a:pPr marL="285750" indent="-285750">
              <a:lnSpc>
                <a:spcPts val="21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300" dirty="0" smtClean="0">
                <a:latin typeface="+mj-ea"/>
                <a:ea typeface="+mj-ea"/>
              </a:rPr>
              <a:t>2016</a:t>
            </a:r>
            <a:r>
              <a:rPr lang="zh-CN" altLang="en-US" sz="1300" dirty="0" smtClean="0">
                <a:latin typeface="+mj-ea"/>
                <a:ea typeface="+mj-ea"/>
              </a:rPr>
              <a:t>年末，对外</a:t>
            </a:r>
            <a:r>
              <a:rPr lang="zh-CN" altLang="en-US" sz="1300" dirty="0">
                <a:latin typeface="+mj-ea"/>
                <a:ea typeface="+mj-ea"/>
              </a:rPr>
              <a:t>非金融类直接投资存量</a:t>
            </a:r>
            <a:r>
              <a:rPr lang="en-US" altLang="zh-CN" sz="1300" dirty="0" smtClean="0">
                <a:latin typeface="+mj-ea"/>
                <a:ea typeface="+mj-ea"/>
              </a:rPr>
              <a:t>11800.5</a:t>
            </a:r>
            <a:r>
              <a:rPr lang="zh-CN" altLang="en-US" sz="1300" dirty="0" smtClean="0">
                <a:latin typeface="+mj-ea"/>
                <a:ea typeface="+mj-ea"/>
              </a:rPr>
              <a:t>亿美元，境外</a:t>
            </a:r>
            <a:r>
              <a:rPr lang="zh-CN" altLang="en-US" sz="1300" dirty="0">
                <a:latin typeface="+mj-ea"/>
                <a:ea typeface="+mj-ea"/>
              </a:rPr>
              <a:t>企业资产总额</a:t>
            </a:r>
            <a:r>
              <a:rPr lang="en-US" altLang="zh-CN" sz="1300" dirty="0" smtClean="0">
                <a:latin typeface="+mj-ea"/>
                <a:ea typeface="+mj-ea"/>
              </a:rPr>
              <a:t>2.87</a:t>
            </a:r>
            <a:r>
              <a:rPr lang="zh-CN" altLang="en-US" sz="1300" dirty="0" smtClean="0">
                <a:latin typeface="+mj-ea"/>
                <a:ea typeface="+mj-ea"/>
              </a:rPr>
              <a:t>万亿美元</a:t>
            </a:r>
            <a:endParaRPr lang="en-US" altLang="zh-CN" sz="1300" dirty="0" smtClean="0">
              <a:latin typeface="+mj-ea"/>
              <a:ea typeface="+mj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3200" y="6477000"/>
            <a:ext cx="3544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i="1" dirty="0" smtClean="0">
                <a:latin typeface="+mj-ea"/>
                <a:ea typeface="+mj-ea"/>
              </a:rPr>
              <a:t>数据来源：商务部、国家统计局、外汇管理局</a:t>
            </a:r>
            <a:endParaRPr lang="zh-CN" altLang="en-US" sz="1000" i="1" dirty="0">
              <a:latin typeface="+mj-ea"/>
              <a:ea typeface="+mj-ea"/>
            </a:endParaRPr>
          </a:p>
        </p:txBody>
      </p:sp>
      <p:graphicFrame>
        <p:nvGraphicFramePr>
          <p:cNvPr id="11" name="图表 10"/>
          <p:cNvGraphicFramePr/>
          <p:nvPr>
            <p:extLst>
              <p:ext uri="{D42A27DB-BD31-4B8C-83A1-F6EECF244321}">
                <p14:modId xmlns:p14="http://schemas.microsoft.com/office/powerpoint/2010/main" val="3921581173"/>
              </p:ext>
            </p:extLst>
          </p:nvPr>
        </p:nvGraphicFramePr>
        <p:xfrm>
          <a:off x="1083048" y="3213892"/>
          <a:ext cx="3096000" cy="3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图表 11"/>
          <p:cNvGraphicFramePr/>
          <p:nvPr>
            <p:extLst>
              <p:ext uri="{D42A27DB-BD31-4B8C-83A1-F6EECF244321}">
                <p14:modId xmlns:p14="http://schemas.microsoft.com/office/powerpoint/2010/main" val="3720480747"/>
              </p:ext>
            </p:extLst>
          </p:nvPr>
        </p:nvGraphicFramePr>
        <p:xfrm>
          <a:off x="4961348" y="3213892"/>
          <a:ext cx="3096000" cy="3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0720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/>
          <p:cNvSpPr>
            <a:spLocks noGrp="1"/>
          </p:cNvSpPr>
          <p:nvPr>
            <p:ph type="body" sz="quarter" idx="4294967295"/>
          </p:nvPr>
        </p:nvSpPr>
        <p:spPr>
          <a:xfrm>
            <a:off x="809180" y="793126"/>
            <a:ext cx="7632000" cy="563099"/>
          </a:xfrm>
          <a:prstGeom prst="rect">
            <a:avLst/>
          </a:prstGeom>
        </p:spPr>
        <p:txBody>
          <a:bodyPr lIns="80165" tIns="40083" rIns="80165" bIns="40083"/>
          <a:lstStyle/>
          <a:p>
            <a:pPr marL="0" indent="0">
              <a:buNone/>
              <a:defRPr/>
            </a:pPr>
            <a:r>
              <a:rPr lang="zh-CN" altLang="en-US" sz="24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中国</a:t>
            </a: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对外直接投资流量在</a:t>
            </a:r>
            <a:r>
              <a:rPr lang="zh-CN" altLang="en-US" sz="24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全球</a:t>
            </a: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占</a:t>
            </a:r>
            <a:r>
              <a:rPr lang="zh-CN" altLang="en-US" sz="24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比首次超过</a:t>
            </a: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一成</a:t>
            </a:r>
            <a:endParaRPr lang="zh-CN" altLang="en-US" sz="2400" b="1" dirty="0">
              <a:solidFill>
                <a:srgbClr val="4C257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4E5-A29A-4680-8669-DAC21E051C8D}" type="slidenum">
              <a:rPr lang="en-GB" smtClean="0"/>
              <a:t>4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823066" y="1625598"/>
            <a:ext cx="7488000" cy="9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  <a:buSzPct val="50000"/>
            </a:pPr>
            <a:r>
              <a:rPr lang="en-US" altLang="zh-CN" sz="1400" dirty="0" smtClean="0">
                <a:latin typeface="+mj-ea"/>
                <a:ea typeface="+mj-ea"/>
              </a:rPr>
              <a:t>2016</a:t>
            </a:r>
            <a:r>
              <a:rPr lang="zh-CN" altLang="en-US" sz="1400" dirty="0" smtClean="0">
                <a:latin typeface="+mj-ea"/>
                <a:ea typeface="+mj-ea"/>
              </a:rPr>
              <a:t>年，在全球外国直接投资流出流量</a:t>
            </a:r>
            <a:r>
              <a:rPr lang="en-US" altLang="zh-CN" sz="1400" dirty="0" smtClean="0">
                <a:latin typeface="+mj-ea"/>
                <a:ea typeface="+mj-ea"/>
              </a:rPr>
              <a:t>1.45</a:t>
            </a:r>
            <a:r>
              <a:rPr lang="zh-CN" altLang="en-US" sz="1400" dirty="0" smtClean="0">
                <a:latin typeface="+mj-ea"/>
                <a:ea typeface="+mj-ea"/>
              </a:rPr>
              <a:t>万亿美元，较上年下降</a:t>
            </a:r>
            <a:r>
              <a:rPr lang="en-US" altLang="zh-CN" sz="1400" dirty="0" smtClean="0">
                <a:latin typeface="+mj-ea"/>
                <a:ea typeface="+mj-ea"/>
              </a:rPr>
              <a:t>2%</a:t>
            </a:r>
            <a:r>
              <a:rPr lang="zh-CN" altLang="en-US" sz="1400" dirty="0" smtClean="0">
                <a:latin typeface="+mj-ea"/>
                <a:ea typeface="+mj-ea"/>
              </a:rPr>
              <a:t>的背景下，中国对外直接投资流量创下</a:t>
            </a:r>
            <a:r>
              <a:rPr lang="en-US" altLang="zh-CN" sz="1400" dirty="0" smtClean="0">
                <a:latin typeface="+mj-ea"/>
                <a:ea typeface="+mj-ea"/>
              </a:rPr>
              <a:t>1961.5</a:t>
            </a:r>
            <a:r>
              <a:rPr lang="zh-CN" altLang="en-US" sz="1400" dirty="0" smtClean="0">
                <a:latin typeface="+mj-ea"/>
                <a:ea typeface="+mj-ea"/>
              </a:rPr>
              <a:t>亿美元的历史新高，在全球占比达到</a:t>
            </a:r>
            <a:r>
              <a:rPr lang="en-US" altLang="zh-CN" sz="1400" dirty="0" smtClean="0">
                <a:latin typeface="+mj-ea"/>
                <a:ea typeface="+mj-ea"/>
              </a:rPr>
              <a:t>13.5%</a:t>
            </a:r>
            <a:r>
              <a:rPr lang="zh-CN" altLang="en-US" sz="1400" dirty="0" smtClean="0">
                <a:latin typeface="+mj-ea"/>
                <a:ea typeface="+mj-ea"/>
              </a:rPr>
              <a:t>。流量蝉联全球第二，仅次于美国（</a:t>
            </a:r>
            <a:r>
              <a:rPr lang="en-US" altLang="zh-CN" sz="1400" dirty="0" smtClean="0">
                <a:latin typeface="+mj-ea"/>
                <a:ea typeface="+mj-ea"/>
              </a:rPr>
              <a:t>2990</a:t>
            </a:r>
            <a:r>
              <a:rPr lang="zh-CN" altLang="en-US" sz="1400" dirty="0" smtClean="0">
                <a:latin typeface="+mj-ea"/>
                <a:ea typeface="+mj-ea"/>
              </a:rPr>
              <a:t>亿美元）</a:t>
            </a:r>
            <a:endParaRPr lang="en-US" altLang="zh-CN" sz="1400" dirty="0" smtClean="0">
              <a:latin typeface="+mj-ea"/>
              <a:ea typeface="+mj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3200" y="6477000"/>
            <a:ext cx="3544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i="1" dirty="0" smtClean="0">
                <a:latin typeface="+mj-ea"/>
                <a:ea typeface="+mj-ea"/>
              </a:rPr>
              <a:t>数据来源：商务部、国家统计局、外汇管理局</a:t>
            </a:r>
            <a:endParaRPr lang="zh-CN" altLang="en-US" sz="1000" i="1" dirty="0">
              <a:latin typeface="+mj-ea"/>
              <a:ea typeface="+mj-ea"/>
            </a:endParaRPr>
          </a:p>
        </p:txBody>
      </p:sp>
      <p:graphicFrame>
        <p:nvGraphicFramePr>
          <p:cNvPr id="4" name="图表 3"/>
          <p:cNvGraphicFramePr/>
          <p:nvPr>
            <p:extLst>
              <p:ext uri="{D42A27DB-BD31-4B8C-83A1-F6EECF244321}">
                <p14:modId xmlns:p14="http://schemas.microsoft.com/office/powerpoint/2010/main" val="1213566220"/>
              </p:ext>
            </p:extLst>
          </p:nvPr>
        </p:nvGraphicFramePr>
        <p:xfrm>
          <a:off x="684813" y="2614036"/>
          <a:ext cx="7776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705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/>
          <p:cNvSpPr>
            <a:spLocks noGrp="1"/>
          </p:cNvSpPr>
          <p:nvPr>
            <p:ph type="body" sz="quarter" idx="4294967295"/>
          </p:nvPr>
        </p:nvSpPr>
        <p:spPr>
          <a:xfrm>
            <a:off x="809180" y="793126"/>
            <a:ext cx="7848000" cy="563099"/>
          </a:xfrm>
          <a:prstGeom prst="rect">
            <a:avLst/>
          </a:prstGeom>
        </p:spPr>
        <p:txBody>
          <a:bodyPr lIns="80165" tIns="40083" rIns="80165" bIns="40083"/>
          <a:lstStyle/>
          <a:p>
            <a:pPr marL="0" indent="0">
              <a:buNone/>
              <a:defRPr/>
            </a:pPr>
            <a:r>
              <a:rPr lang="zh-CN" altLang="en-US" sz="24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中国</a:t>
            </a: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对外直接投资</a:t>
            </a:r>
            <a:r>
              <a:rPr lang="zh-CN" altLang="en-US" sz="24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存量全球排名前进</a:t>
            </a:r>
            <a:r>
              <a:rPr lang="en-US" altLang="zh-CN" sz="24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zh-CN" altLang="en-US" sz="24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位跃居</a:t>
            </a: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第六</a:t>
            </a:r>
            <a:endParaRPr lang="zh-CN" altLang="en-US" sz="2400" b="1" dirty="0">
              <a:solidFill>
                <a:srgbClr val="4C257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4E5-A29A-4680-8669-DAC21E051C8D}" type="slidenum">
              <a:rPr lang="en-GB" smtClean="0"/>
              <a:t>5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823066" y="1625599"/>
            <a:ext cx="7488000" cy="68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  <a:buSzPct val="50000"/>
            </a:pPr>
            <a:r>
              <a:rPr lang="en-US" altLang="zh-CN" sz="1400" dirty="0" smtClean="0">
                <a:latin typeface="+mj-ea"/>
                <a:ea typeface="+mj-ea"/>
              </a:rPr>
              <a:t>2016</a:t>
            </a:r>
            <a:r>
              <a:rPr lang="zh-CN" altLang="en-US" sz="1400" dirty="0" smtClean="0">
                <a:latin typeface="+mj-ea"/>
                <a:ea typeface="+mj-ea"/>
              </a:rPr>
              <a:t>年末，全球</a:t>
            </a:r>
            <a:r>
              <a:rPr lang="zh-CN" altLang="en-US" sz="1400" dirty="0">
                <a:latin typeface="+mj-ea"/>
                <a:ea typeface="+mj-ea"/>
              </a:rPr>
              <a:t>外国直接</a:t>
            </a:r>
            <a:r>
              <a:rPr lang="zh-CN" altLang="en-US" sz="1400" dirty="0" smtClean="0">
                <a:latin typeface="+mj-ea"/>
                <a:ea typeface="+mj-ea"/>
              </a:rPr>
              <a:t>投资存量</a:t>
            </a:r>
            <a:r>
              <a:rPr lang="en-US" altLang="zh-CN" sz="1400" dirty="0" smtClean="0">
                <a:latin typeface="+mj-ea"/>
                <a:ea typeface="+mj-ea"/>
              </a:rPr>
              <a:t>26.16</a:t>
            </a:r>
            <a:r>
              <a:rPr lang="zh-CN" altLang="en-US" sz="1400" dirty="0" smtClean="0">
                <a:latin typeface="+mj-ea"/>
                <a:ea typeface="+mj-ea"/>
              </a:rPr>
              <a:t>万亿</a:t>
            </a:r>
            <a:r>
              <a:rPr lang="zh-CN" altLang="en-US" sz="1400" dirty="0">
                <a:latin typeface="+mj-ea"/>
                <a:ea typeface="+mj-ea"/>
              </a:rPr>
              <a:t>美元，中国对外直接</a:t>
            </a:r>
            <a:r>
              <a:rPr lang="zh-CN" altLang="en-US" sz="1400" dirty="0" smtClean="0">
                <a:latin typeface="+mj-ea"/>
                <a:ea typeface="+mj-ea"/>
              </a:rPr>
              <a:t>投资存量达</a:t>
            </a:r>
            <a:r>
              <a:rPr lang="en-US" altLang="zh-CN" sz="1400" dirty="0">
                <a:latin typeface="+mj-ea"/>
                <a:ea typeface="+mj-ea"/>
              </a:rPr>
              <a:t>13573.9</a:t>
            </a:r>
            <a:r>
              <a:rPr lang="zh-CN" altLang="en-US" sz="1400" dirty="0">
                <a:latin typeface="+mj-ea"/>
                <a:ea typeface="+mj-ea"/>
              </a:rPr>
              <a:t>亿美元，在全球占比提升至</a:t>
            </a:r>
            <a:r>
              <a:rPr lang="en-US" altLang="zh-CN" sz="1400" dirty="0">
                <a:latin typeface="+mj-ea"/>
                <a:ea typeface="+mj-ea"/>
              </a:rPr>
              <a:t>5.2%</a:t>
            </a:r>
            <a:r>
              <a:rPr lang="zh-CN" altLang="en-US" sz="1400" dirty="0">
                <a:latin typeface="+mj-ea"/>
                <a:ea typeface="+mj-ea"/>
              </a:rPr>
              <a:t>，位居</a:t>
            </a:r>
            <a:r>
              <a:rPr lang="zh-CN" altLang="en-US" sz="1400" dirty="0" smtClean="0">
                <a:latin typeface="+mj-ea"/>
                <a:ea typeface="+mj-ea"/>
              </a:rPr>
              <a:t>第六。年末</a:t>
            </a:r>
            <a:r>
              <a:rPr lang="zh-CN" altLang="en-US" sz="1400" dirty="0">
                <a:latin typeface="+mj-ea"/>
                <a:ea typeface="+mj-ea"/>
              </a:rPr>
              <a:t>境外企业资产总额超过</a:t>
            </a:r>
            <a:r>
              <a:rPr lang="en-US" altLang="zh-CN" sz="1400" dirty="0">
                <a:latin typeface="+mj-ea"/>
                <a:ea typeface="+mj-ea"/>
              </a:rPr>
              <a:t>5</a:t>
            </a:r>
            <a:r>
              <a:rPr lang="zh-CN" altLang="en-US" sz="1400" dirty="0">
                <a:latin typeface="+mj-ea"/>
                <a:ea typeface="+mj-ea"/>
              </a:rPr>
              <a:t>万亿美元</a:t>
            </a:r>
            <a:endParaRPr lang="en-US" altLang="zh-CN" sz="1400" dirty="0" smtClean="0">
              <a:latin typeface="+mj-ea"/>
              <a:ea typeface="+mj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3200" y="6477000"/>
            <a:ext cx="3544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i="1" dirty="0" smtClean="0">
                <a:latin typeface="+mj-ea"/>
                <a:ea typeface="+mj-ea"/>
              </a:rPr>
              <a:t>数据来源：商务部、国家统计局、外汇管理局</a:t>
            </a:r>
            <a:endParaRPr lang="zh-CN" altLang="en-US" sz="1000" i="1" dirty="0">
              <a:latin typeface="+mj-ea"/>
              <a:ea typeface="+mj-ea"/>
            </a:endParaRPr>
          </a:p>
        </p:txBody>
      </p:sp>
      <p:graphicFrame>
        <p:nvGraphicFramePr>
          <p:cNvPr id="4" name="图表 3"/>
          <p:cNvGraphicFramePr/>
          <p:nvPr>
            <p:extLst>
              <p:ext uri="{D42A27DB-BD31-4B8C-83A1-F6EECF244321}">
                <p14:modId xmlns:p14="http://schemas.microsoft.com/office/powerpoint/2010/main" val="2064905917"/>
              </p:ext>
            </p:extLst>
          </p:nvPr>
        </p:nvGraphicFramePr>
        <p:xfrm>
          <a:off x="684813" y="2520426"/>
          <a:ext cx="7776000" cy="370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032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/>
          <p:cNvSpPr>
            <a:spLocks noGrp="1"/>
          </p:cNvSpPr>
          <p:nvPr>
            <p:ph type="body" sz="quarter" idx="4294967295"/>
          </p:nvPr>
        </p:nvSpPr>
        <p:spPr>
          <a:xfrm>
            <a:off x="809180" y="793126"/>
            <a:ext cx="7488000" cy="563099"/>
          </a:xfrm>
          <a:prstGeom prst="rect">
            <a:avLst/>
          </a:prstGeom>
        </p:spPr>
        <p:txBody>
          <a:bodyPr lIns="80165" tIns="40083" rIns="80165" bIns="40083"/>
          <a:lstStyle/>
          <a:p>
            <a:pPr marL="0" indent="0">
              <a:buNone/>
              <a:defRPr/>
            </a:pPr>
            <a:r>
              <a:rPr lang="zh-CN" altLang="en-US" sz="24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对外投资并购领域广泛，数量金额创历史之最</a:t>
            </a: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4E5-A29A-4680-8669-DAC21E051C8D}" type="slidenum">
              <a:rPr lang="en-GB" smtClean="0"/>
              <a:t>6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823067" y="1988668"/>
            <a:ext cx="3023446" cy="37600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2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dirty="0">
                <a:latin typeface="+mj-ea"/>
                <a:ea typeface="+mj-ea"/>
              </a:rPr>
              <a:t>2016</a:t>
            </a:r>
            <a:r>
              <a:rPr lang="zh-CN" altLang="en-US" sz="1400" dirty="0">
                <a:latin typeface="+mj-ea"/>
                <a:ea typeface="+mj-ea"/>
              </a:rPr>
              <a:t>年，中国企业共实施完成并购项目</a:t>
            </a:r>
            <a:r>
              <a:rPr lang="en-US" altLang="zh-CN" sz="1400" dirty="0" smtClean="0">
                <a:latin typeface="+mj-ea"/>
                <a:ea typeface="+mj-ea"/>
              </a:rPr>
              <a:t>765</a:t>
            </a:r>
            <a:r>
              <a:rPr lang="zh-CN" altLang="en-US" sz="1400" dirty="0" smtClean="0">
                <a:latin typeface="+mj-ea"/>
                <a:ea typeface="+mj-ea"/>
              </a:rPr>
              <a:t>起</a:t>
            </a:r>
            <a:r>
              <a:rPr lang="zh-CN" altLang="en-US" sz="1400" dirty="0">
                <a:latin typeface="+mj-ea"/>
                <a:ea typeface="+mj-ea"/>
              </a:rPr>
              <a:t>，涉及</a:t>
            </a:r>
            <a:r>
              <a:rPr lang="en-US" altLang="zh-CN" sz="1400" dirty="0">
                <a:latin typeface="+mj-ea"/>
                <a:ea typeface="+mj-ea"/>
              </a:rPr>
              <a:t>74</a:t>
            </a:r>
            <a:r>
              <a:rPr lang="zh-CN" altLang="en-US" sz="1400" dirty="0">
                <a:latin typeface="+mj-ea"/>
                <a:ea typeface="+mj-ea"/>
              </a:rPr>
              <a:t>个国家（地区），实际交易金额</a:t>
            </a:r>
            <a:r>
              <a:rPr lang="en-US" altLang="zh-CN" sz="1400" dirty="0">
                <a:latin typeface="+mj-ea"/>
                <a:ea typeface="+mj-ea"/>
              </a:rPr>
              <a:t>1353.3</a:t>
            </a:r>
            <a:r>
              <a:rPr lang="zh-CN" altLang="en-US" sz="1400" dirty="0">
                <a:latin typeface="+mj-ea"/>
                <a:ea typeface="+mj-ea"/>
              </a:rPr>
              <a:t>亿美元，其中直接投资</a:t>
            </a:r>
            <a:r>
              <a:rPr lang="en-US" altLang="zh-CN" sz="1400" dirty="0">
                <a:latin typeface="+mj-ea"/>
                <a:ea typeface="+mj-ea"/>
              </a:rPr>
              <a:t>865</a:t>
            </a:r>
            <a:r>
              <a:rPr lang="zh-CN" altLang="en-US" sz="1400" dirty="0">
                <a:latin typeface="+mj-ea"/>
                <a:ea typeface="+mj-ea"/>
              </a:rPr>
              <a:t>亿美元，占并购总额的</a:t>
            </a:r>
            <a:r>
              <a:rPr lang="en-US" altLang="zh-CN" sz="1400" dirty="0" smtClean="0">
                <a:latin typeface="+mj-ea"/>
                <a:ea typeface="+mj-ea"/>
              </a:rPr>
              <a:t>63.9%</a:t>
            </a:r>
            <a:r>
              <a:rPr lang="zh-CN" altLang="en-US" sz="1400" dirty="0">
                <a:latin typeface="+mj-ea"/>
                <a:ea typeface="+mj-ea"/>
              </a:rPr>
              <a:t>，占</a:t>
            </a:r>
            <a:r>
              <a:rPr lang="zh-CN" altLang="en-US" sz="1400" dirty="0" smtClean="0">
                <a:latin typeface="+mj-ea"/>
                <a:ea typeface="+mj-ea"/>
              </a:rPr>
              <a:t>当年</a:t>
            </a:r>
            <a:r>
              <a:rPr lang="zh-CN" altLang="en-US" sz="1400" dirty="0">
                <a:latin typeface="+mj-ea"/>
                <a:ea typeface="+mj-ea"/>
              </a:rPr>
              <a:t>中国对外直接投资总额的</a:t>
            </a:r>
            <a:r>
              <a:rPr lang="en-US" altLang="zh-CN" sz="1400" dirty="0">
                <a:latin typeface="+mj-ea"/>
                <a:ea typeface="+mj-ea"/>
              </a:rPr>
              <a:t>44.1</a:t>
            </a:r>
            <a:r>
              <a:rPr lang="en-US" altLang="zh-CN" sz="1400" dirty="0" smtClean="0">
                <a:latin typeface="+mj-ea"/>
                <a:ea typeface="+mj-ea"/>
              </a:rPr>
              <a:t>%</a:t>
            </a:r>
          </a:p>
          <a:p>
            <a:pPr>
              <a:lnSpc>
                <a:spcPts val="2200"/>
              </a:lnSpc>
              <a:buClr>
                <a:schemeClr val="accent1"/>
              </a:buClr>
              <a:buSzPct val="50000"/>
            </a:pPr>
            <a:endParaRPr lang="en-US" altLang="zh-CN" sz="1400" dirty="0" smtClean="0">
              <a:latin typeface="+mj-ea"/>
              <a:ea typeface="+mj-ea"/>
            </a:endParaRPr>
          </a:p>
          <a:p>
            <a:pPr marL="285750" indent="-285750">
              <a:lnSpc>
                <a:spcPts val="22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400" dirty="0" smtClean="0">
                <a:latin typeface="+mj-ea"/>
                <a:ea typeface="+mj-ea"/>
              </a:rPr>
              <a:t>2016</a:t>
            </a:r>
            <a:r>
              <a:rPr lang="zh-CN" altLang="en-US" sz="1400" dirty="0" smtClean="0">
                <a:latin typeface="+mj-ea"/>
                <a:ea typeface="+mj-ea"/>
              </a:rPr>
              <a:t>年</a:t>
            </a:r>
            <a:r>
              <a:rPr lang="zh-CN" altLang="en-US" sz="1400" dirty="0">
                <a:latin typeface="+mj-ea"/>
                <a:ea typeface="+mj-ea"/>
              </a:rPr>
              <a:t>中国企业对“一带一路”沿线国家并购项目</a:t>
            </a:r>
            <a:r>
              <a:rPr lang="en-US" altLang="zh-CN" sz="1400" dirty="0" smtClean="0">
                <a:latin typeface="+mj-ea"/>
                <a:ea typeface="+mj-ea"/>
              </a:rPr>
              <a:t>115</a:t>
            </a:r>
            <a:r>
              <a:rPr lang="zh-CN" altLang="en-US" sz="1400" dirty="0" smtClean="0">
                <a:latin typeface="+mj-ea"/>
                <a:ea typeface="+mj-ea"/>
              </a:rPr>
              <a:t>起</a:t>
            </a:r>
            <a:r>
              <a:rPr lang="zh-CN" altLang="en-US" sz="1400" dirty="0">
                <a:latin typeface="+mj-ea"/>
                <a:ea typeface="+mj-ea"/>
              </a:rPr>
              <a:t>，并购金额</a:t>
            </a:r>
            <a:r>
              <a:rPr lang="en-US" altLang="zh-CN" sz="1400" dirty="0" smtClean="0">
                <a:latin typeface="+mj-ea"/>
                <a:ea typeface="+mj-ea"/>
              </a:rPr>
              <a:t>66.4</a:t>
            </a:r>
            <a:r>
              <a:rPr lang="zh-CN" altLang="en-US" sz="1400" dirty="0" smtClean="0">
                <a:latin typeface="+mj-ea"/>
                <a:ea typeface="+mj-ea"/>
              </a:rPr>
              <a:t>亿美元，占</a:t>
            </a:r>
            <a:r>
              <a:rPr lang="zh-CN" altLang="en-US" sz="1400" dirty="0">
                <a:latin typeface="+mj-ea"/>
                <a:ea typeface="+mj-ea"/>
              </a:rPr>
              <a:t>并购</a:t>
            </a:r>
            <a:r>
              <a:rPr lang="zh-CN" altLang="en-US" sz="1400" dirty="0" smtClean="0">
                <a:latin typeface="+mj-ea"/>
                <a:ea typeface="+mj-ea"/>
              </a:rPr>
              <a:t>总额的</a:t>
            </a:r>
            <a:r>
              <a:rPr lang="en-US" altLang="zh-CN" sz="1400" dirty="0">
                <a:latin typeface="+mj-ea"/>
                <a:ea typeface="+mj-ea"/>
              </a:rPr>
              <a:t>4.9%</a:t>
            </a:r>
            <a:r>
              <a:rPr lang="zh-CN" altLang="en-US" sz="1400" dirty="0">
                <a:latin typeface="+mj-ea"/>
                <a:ea typeface="+mj-ea"/>
              </a:rPr>
              <a:t>。其中，马来西亚、柬埔寨、捷克等国家吸引中国企业并购投资超过</a:t>
            </a:r>
            <a:r>
              <a:rPr lang="en-US" altLang="zh-CN" sz="1400" dirty="0" smtClean="0">
                <a:latin typeface="+mj-ea"/>
                <a:ea typeface="+mj-ea"/>
              </a:rPr>
              <a:t>5</a:t>
            </a:r>
            <a:r>
              <a:rPr lang="zh-CN" altLang="en-US" sz="1400" dirty="0" smtClean="0">
                <a:latin typeface="+mj-ea"/>
                <a:ea typeface="+mj-ea"/>
              </a:rPr>
              <a:t>亿美元</a:t>
            </a:r>
            <a:endParaRPr lang="en-US" altLang="zh-CN" sz="1400" dirty="0" smtClean="0">
              <a:latin typeface="+mj-ea"/>
              <a:ea typeface="+mj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3200" y="6477000"/>
            <a:ext cx="3544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i="1" dirty="0" smtClean="0">
                <a:latin typeface="+mj-ea"/>
                <a:ea typeface="+mj-ea"/>
              </a:rPr>
              <a:t>数据来源：商务部、国家统计局、外汇管理局</a:t>
            </a:r>
            <a:endParaRPr lang="zh-CN" altLang="en-US" sz="1000" i="1" dirty="0">
              <a:latin typeface="+mj-ea"/>
              <a:ea typeface="+mj-ea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529887"/>
              </p:ext>
            </p:extLst>
          </p:nvPr>
        </p:nvGraphicFramePr>
        <p:xfrm>
          <a:off x="4473071" y="2064989"/>
          <a:ext cx="3960000" cy="3779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0168"/>
                <a:gridCol w="850167"/>
                <a:gridCol w="794241"/>
                <a:gridCol w="805424"/>
              </a:tblGrid>
              <a:tr h="46097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行业类别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数量（起）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金额（亿美元）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金额占比（</a:t>
                      </a:r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%</a:t>
                      </a:r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）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7658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制造业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200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301.1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22.3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6097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信息传输</a:t>
                      </a:r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/</a:t>
                      </a:r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软件和信息技术服务业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109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264.1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19.5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6097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交通运输</a:t>
                      </a:r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/</a:t>
                      </a:r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仓储和邮政业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21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137.9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10.2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46097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电力</a:t>
                      </a:r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/</a:t>
                      </a:r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热力</a:t>
                      </a:r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/</a:t>
                      </a:r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燃气及水的生产和供应业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17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112.1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8.3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7658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金融业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13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97.9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7.2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7658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租赁和商务服务业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77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95.3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7.0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7658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房地产业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59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92.7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6.8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7658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采矿业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29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75.0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5.5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7658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住宿和餐饮业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15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54.7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4.0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7658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文化</a:t>
                      </a:r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/</a:t>
                      </a:r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体育和娱乐业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22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44.1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3.3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479092" y="1633479"/>
            <a:ext cx="40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CN" sz="1400" b="1" dirty="0" smtClean="0">
                <a:solidFill>
                  <a:schemeClr val="accent1"/>
                </a:solidFill>
                <a:latin typeface="+mj-ea"/>
                <a:ea typeface="+mj-ea"/>
              </a:rPr>
              <a:t>2016</a:t>
            </a:r>
            <a:r>
              <a:rPr lang="zh-CN" altLang="en-US" sz="1400" b="1" dirty="0" smtClean="0">
                <a:solidFill>
                  <a:schemeClr val="accent1"/>
                </a:solidFill>
                <a:latin typeface="+mj-ea"/>
                <a:ea typeface="+mj-ea"/>
              </a:rPr>
              <a:t>年中国对外投资并购前十的行业（按金额）</a:t>
            </a:r>
            <a:endParaRPr lang="zh-CN" altLang="en-US" sz="1400" b="1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14716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/>
          <p:cNvSpPr>
            <a:spLocks noGrp="1"/>
          </p:cNvSpPr>
          <p:nvPr>
            <p:ph type="body" sz="quarter" idx="4294967295"/>
          </p:nvPr>
        </p:nvSpPr>
        <p:spPr>
          <a:xfrm>
            <a:off x="809180" y="793126"/>
            <a:ext cx="7848000" cy="563099"/>
          </a:xfrm>
          <a:prstGeom prst="rect">
            <a:avLst/>
          </a:prstGeom>
        </p:spPr>
        <p:txBody>
          <a:bodyPr lIns="80165" tIns="40083" rIns="80165" bIns="40083"/>
          <a:lstStyle/>
          <a:p>
            <a:pPr marL="0" indent="0">
              <a:buNone/>
              <a:defRPr/>
            </a:pPr>
            <a:r>
              <a:rPr lang="en-US" altLang="zh-CN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2016</a:t>
            </a: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年中国对外直接投资流量行业分布情况</a:t>
            </a:r>
            <a:endParaRPr lang="zh-CN" altLang="en-US" sz="2400" b="1" dirty="0">
              <a:solidFill>
                <a:srgbClr val="4C257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4E5-A29A-4680-8669-DAC21E051C8D}" type="slidenum">
              <a:rPr lang="en-GB" smtClean="0"/>
              <a:t>7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823066" y="1629893"/>
            <a:ext cx="7488000" cy="68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22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zh-CN" altLang="en-US" sz="1100" dirty="0" smtClean="0">
                <a:latin typeface="+mn-ea"/>
                <a:ea typeface="+mn-ea"/>
              </a:rPr>
              <a:t>卫生和社会工作（</a:t>
            </a:r>
            <a:r>
              <a:rPr lang="en-US" altLang="zh-CN" sz="1100" dirty="0" smtClean="0">
                <a:latin typeface="+mn-ea"/>
                <a:ea typeface="+mn-ea"/>
              </a:rPr>
              <a:t>480.9%</a:t>
            </a:r>
            <a:r>
              <a:rPr lang="zh-CN" altLang="en-US" sz="1100" dirty="0" smtClean="0">
                <a:latin typeface="+mn-ea"/>
                <a:ea typeface="+mn-ea"/>
              </a:rPr>
              <a:t>）、教育（</a:t>
            </a:r>
            <a:r>
              <a:rPr lang="en-US" altLang="zh-CN" sz="1100" dirty="0" smtClean="0">
                <a:latin typeface="+mn-ea"/>
                <a:ea typeface="+mn-ea"/>
              </a:rPr>
              <a:t>356.8%</a:t>
            </a:r>
            <a:r>
              <a:rPr lang="zh-CN" altLang="en-US" sz="1100" dirty="0" smtClean="0">
                <a:latin typeface="+mn-ea"/>
                <a:ea typeface="+mn-ea"/>
              </a:rPr>
              <a:t>）、居民服务</a:t>
            </a:r>
            <a:r>
              <a:rPr lang="en-US" altLang="zh-CN" sz="1100" dirty="0" smtClean="0">
                <a:latin typeface="+mn-ea"/>
                <a:ea typeface="+mn-ea"/>
              </a:rPr>
              <a:t>/</a:t>
            </a:r>
            <a:r>
              <a:rPr lang="zh-CN" altLang="en-US" sz="1100" dirty="0" smtClean="0">
                <a:latin typeface="+mn-ea"/>
                <a:ea typeface="+mn-ea"/>
              </a:rPr>
              <a:t>修理和其他服务业（</a:t>
            </a:r>
            <a:r>
              <a:rPr lang="en-US" altLang="zh-CN" sz="1100" dirty="0" smtClean="0">
                <a:latin typeface="+mn-ea"/>
                <a:ea typeface="+mn-ea"/>
              </a:rPr>
              <a:t>239.1%</a:t>
            </a:r>
            <a:r>
              <a:rPr lang="zh-CN" altLang="en-US" sz="1100" dirty="0" smtClean="0">
                <a:latin typeface="+mn-ea"/>
                <a:ea typeface="+mn-ea"/>
              </a:rPr>
              <a:t>）等领域的投资快速增长</a:t>
            </a:r>
            <a:endParaRPr lang="en-US" altLang="zh-CN" sz="1100" dirty="0" smtClean="0">
              <a:latin typeface="+mn-ea"/>
              <a:ea typeface="+mn-ea"/>
            </a:endParaRPr>
          </a:p>
          <a:p>
            <a:pPr marL="171450" indent="-171450">
              <a:lnSpc>
                <a:spcPts val="22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zh-CN" altLang="en-US" sz="1100" dirty="0">
                <a:latin typeface="+mn-ea"/>
                <a:ea typeface="+mn-ea"/>
              </a:rPr>
              <a:t>采矿</a:t>
            </a:r>
            <a:r>
              <a:rPr lang="zh-CN" altLang="en-US" sz="1100" dirty="0" smtClean="0">
                <a:latin typeface="+mn-ea"/>
                <a:ea typeface="+mn-ea"/>
              </a:rPr>
              <a:t>业（</a:t>
            </a:r>
            <a:r>
              <a:rPr lang="en-US" altLang="zh-CN" sz="1100" dirty="0" smtClean="0">
                <a:latin typeface="+mn-ea"/>
                <a:ea typeface="+mn-ea"/>
              </a:rPr>
              <a:t>-82.8%</a:t>
            </a:r>
            <a:r>
              <a:rPr lang="zh-CN" altLang="en-US" sz="1100" dirty="0" smtClean="0">
                <a:latin typeface="+mn-ea"/>
                <a:ea typeface="+mn-ea"/>
              </a:rPr>
              <a:t>）、金融业（</a:t>
            </a:r>
            <a:r>
              <a:rPr lang="en-US" altLang="zh-CN" sz="1100" dirty="0" smtClean="0">
                <a:latin typeface="+mn-ea"/>
                <a:ea typeface="+mn-ea"/>
              </a:rPr>
              <a:t>-38.5%</a:t>
            </a:r>
            <a:r>
              <a:rPr lang="zh-CN" altLang="en-US" sz="1100" dirty="0" smtClean="0">
                <a:latin typeface="+mn-ea"/>
                <a:ea typeface="+mn-ea"/>
              </a:rPr>
              <a:t>）、交通运输</a:t>
            </a:r>
            <a:r>
              <a:rPr lang="en-US" altLang="zh-CN" sz="1100" dirty="0" smtClean="0">
                <a:latin typeface="+mn-ea"/>
                <a:ea typeface="+mn-ea"/>
              </a:rPr>
              <a:t>/</a:t>
            </a:r>
            <a:r>
              <a:rPr lang="zh-CN" altLang="en-US" sz="1100" dirty="0" smtClean="0">
                <a:latin typeface="+mn-ea"/>
                <a:ea typeface="+mn-ea"/>
              </a:rPr>
              <a:t>仓储和邮政业（</a:t>
            </a:r>
            <a:r>
              <a:rPr lang="en-US" altLang="zh-CN" sz="1100" dirty="0" smtClean="0">
                <a:latin typeface="+mn-ea"/>
                <a:ea typeface="+mn-ea"/>
              </a:rPr>
              <a:t>-38.4%</a:t>
            </a:r>
            <a:r>
              <a:rPr lang="zh-CN" altLang="en-US" sz="1100" dirty="0" smtClean="0">
                <a:latin typeface="+mn-ea"/>
                <a:ea typeface="+mn-ea"/>
              </a:rPr>
              <a:t>）等领域投资同比大幅下降</a:t>
            </a:r>
            <a:endParaRPr lang="en-US" altLang="zh-CN" sz="1100" dirty="0" smtClean="0">
              <a:latin typeface="+mn-ea"/>
              <a:ea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3200" y="6477000"/>
            <a:ext cx="3544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i="1" dirty="0" smtClean="0">
                <a:latin typeface="+mj-ea"/>
                <a:ea typeface="+mj-ea"/>
              </a:rPr>
              <a:t>数据来源：商务部、国家统计局、外汇管理局</a:t>
            </a:r>
            <a:endParaRPr lang="zh-CN" altLang="en-US" sz="1000" i="1" dirty="0">
              <a:latin typeface="+mj-ea"/>
              <a:ea typeface="+mj-ea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262019"/>
              </p:ext>
            </p:extLst>
          </p:nvPr>
        </p:nvGraphicFramePr>
        <p:xfrm>
          <a:off x="1147066" y="2413929"/>
          <a:ext cx="6840000" cy="3635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7925"/>
                <a:gridCol w="1464025"/>
                <a:gridCol w="1464025"/>
                <a:gridCol w="1464025"/>
              </a:tblGrid>
              <a:tr h="25971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>
                          <a:latin typeface="+mn-ea"/>
                          <a:ea typeface="+mn-ea"/>
                        </a:rPr>
                        <a:t>行业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>
                          <a:latin typeface="+mn-ea"/>
                          <a:ea typeface="+mn-ea"/>
                        </a:rPr>
                        <a:t>流量（亿美元）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>
                          <a:latin typeface="+mn-ea"/>
                          <a:ea typeface="+mn-ea"/>
                        </a:rPr>
                        <a:t>同比（</a:t>
                      </a:r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%</a:t>
                      </a:r>
                      <a:r>
                        <a:rPr lang="zh-CN" altLang="en-US" sz="1100" dirty="0" smtClean="0">
                          <a:latin typeface="+mn-ea"/>
                          <a:ea typeface="+mn-ea"/>
                        </a:rPr>
                        <a:t>）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>
                          <a:latin typeface="+mn-ea"/>
                          <a:ea typeface="+mn-ea"/>
                        </a:rPr>
                        <a:t>比重（</a:t>
                      </a:r>
                      <a:r>
                        <a:rPr lang="en-US" altLang="zh-CN" sz="1100" dirty="0" smtClean="0">
                          <a:latin typeface="+mn-ea"/>
                          <a:ea typeface="+mn-ea"/>
                        </a:rPr>
                        <a:t>%</a:t>
                      </a:r>
                      <a:r>
                        <a:rPr lang="zh-CN" altLang="en-US" sz="1100" dirty="0" smtClean="0">
                          <a:latin typeface="+mn-ea"/>
                          <a:ea typeface="+mn-ea"/>
                        </a:rPr>
                        <a:t>）</a:t>
                      </a:r>
                      <a:endParaRPr lang="zh-CN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59714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租赁和商务服务业</a:t>
                      </a:r>
                      <a:endParaRPr lang="zh-CN" altLang="en-US" sz="11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657.8</a:t>
                      </a:r>
                      <a:endParaRPr lang="zh-CN" altLang="en-US" sz="11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81.4</a:t>
                      </a:r>
                      <a:endParaRPr lang="zh-CN" altLang="en-US" sz="11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33.5</a:t>
                      </a:r>
                      <a:endParaRPr lang="zh-CN" altLang="en-US" sz="11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59714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制造业</a:t>
                      </a:r>
                      <a:endParaRPr lang="zh-CN" altLang="en-US" sz="11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290.5</a:t>
                      </a:r>
                      <a:endParaRPr lang="zh-CN" altLang="en-US" sz="11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45.3</a:t>
                      </a:r>
                      <a:endParaRPr lang="zh-CN" altLang="en-US" sz="11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14.8</a:t>
                      </a:r>
                      <a:endParaRPr lang="zh-CN" altLang="en-US" sz="11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59714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批发和零售业</a:t>
                      </a:r>
                      <a:endParaRPr lang="zh-CN" altLang="en-US" sz="11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208.9</a:t>
                      </a:r>
                      <a:endParaRPr lang="zh-CN" altLang="en-US" sz="11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8.7</a:t>
                      </a:r>
                      <a:endParaRPr lang="zh-CN" altLang="en-US" sz="11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10.7</a:t>
                      </a:r>
                      <a:endParaRPr lang="zh-CN" altLang="en-US" sz="11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59714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信息传输</a:t>
                      </a:r>
                      <a:r>
                        <a:rPr lang="en-US" altLang="zh-CN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zh-CN" altLang="en-US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软件和信息技术服务业</a:t>
                      </a:r>
                      <a:endParaRPr lang="zh-CN" altLang="en-US" sz="11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186.7</a:t>
                      </a:r>
                      <a:endParaRPr lang="zh-CN" altLang="en-US" sz="11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173.6</a:t>
                      </a:r>
                      <a:endParaRPr lang="zh-CN" altLang="en-US" sz="11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9.5</a:t>
                      </a:r>
                      <a:endParaRPr lang="zh-CN" altLang="en-US" sz="11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59714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房地产业</a:t>
                      </a:r>
                      <a:endParaRPr lang="zh-CN" altLang="en-US" sz="11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152.5</a:t>
                      </a:r>
                      <a:endParaRPr lang="zh-CN" altLang="en-US" sz="11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95.8</a:t>
                      </a:r>
                      <a:endParaRPr lang="zh-CN" altLang="en-US" sz="11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7.8</a:t>
                      </a:r>
                      <a:endParaRPr lang="zh-CN" altLang="en-US" sz="11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59714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1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金融业</a:t>
                      </a:r>
                      <a:endParaRPr lang="zh-CN" altLang="en-US" sz="11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149.2</a:t>
                      </a:r>
                      <a:endParaRPr lang="zh-CN" altLang="en-US" sz="11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-38.5</a:t>
                      </a:r>
                      <a:endParaRPr lang="zh-CN" altLang="en-US" sz="11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7.6</a:t>
                      </a:r>
                      <a:endParaRPr lang="zh-CN" altLang="en-US" sz="11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59714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居民服务</a:t>
                      </a:r>
                      <a:r>
                        <a:rPr lang="en-US" altLang="zh-CN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zh-CN" altLang="en-US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修理和其他服务业</a:t>
                      </a:r>
                      <a:endParaRPr lang="zh-CN" altLang="en-US" sz="11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54.2</a:t>
                      </a:r>
                      <a:endParaRPr lang="zh-CN" altLang="en-US" sz="11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239.1</a:t>
                      </a:r>
                      <a:endParaRPr lang="zh-CN" altLang="en-US" sz="11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2.8</a:t>
                      </a:r>
                      <a:endParaRPr lang="zh-CN" altLang="en-US" sz="11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59714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1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采矿业</a:t>
                      </a:r>
                      <a:endParaRPr lang="zh-CN" altLang="en-US" sz="11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19.3</a:t>
                      </a:r>
                      <a:endParaRPr lang="zh-CN" altLang="en-US" sz="11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-82.8</a:t>
                      </a:r>
                      <a:endParaRPr lang="zh-CN" altLang="en-US" sz="11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1.0</a:t>
                      </a:r>
                      <a:endParaRPr lang="zh-CN" altLang="en-US" sz="11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59714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1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交通运输</a:t>
                      </a:r>
                      <a:r>
                        <a:rPr lang="en-US" altLang="zh-CN" sz="11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zh-CN" altLang="en-US" sz="11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仓储和邮政业</a:t>
                      </a:r>
                      <a:endParaRPr lang="zh-CN" altLang="en-US" sz="11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16.8</a:t>
                      </a:r>
                      <a:endParaRPr lang="zh-CN" altLang="en-US" sz="11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-38.4</a:t>
                      </a:r>
                      <a:endParaRPr lang="zh-CN" altLang="en-US" sz="11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0.9</a:t>
                      </a:r>
                      <a:endParaRPr lang="zh-CN" altLang="en-US" sz="11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59714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1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水利</a:t>
                      </a:r>
                      <a:r>
                        <a:rPr lang="en-US" altLang="zh-CN" sz="11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zh-CN" altLang="en-US" sz="11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环境和公共设施管理业</a:t>
                      </a:r>
                      <a:endParaRPr lang="zh-CN" altLang="en-US" sz="11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8.4</a:t>
                      </a:r>
                      <a:endParaRPr lang="zh-CN" altLang="en-US" sz="11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-38.1</a:t>
                      </a:r>
                      <a:endParaRPr lang="zh-CN" altLang="en-US" sz="11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6"/>
                          </a:solidFill>
                          <a:latin typeface="+mn-ea"/>
                          <a:ea typeface="+mn-ea"/>
                        </a:rPr>
                        <a:t>0.4</a:t>
                      </a:r>
                      <a:endParaRPr lang="zh-CN" altLang="en-US" sz="1100" b="1" dirty="0">
                        <a:solidFill>
                          <a:schemeClr val="accent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59714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卫生和社会工作</a:t>
                      </a:r>
                      <a:endParaRPr lang="zh-CN" altLang="en-US" sz="11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4.9</a:t>
                      </a:r>
                      <a:endParaRPr lang="zh-CN" altLang="en-US" sz="11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480.9</a:t>
                      </a:r>
                      <a:endParaRPr lang="zh-CN" altLang="en-US" sz="11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0.2</a:t>
                      </a:r>
                      <a:endParaRPr lang="zh-CN" altLang="en-US" sz="11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59714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教育</a:t>
                      </a:r>
                      <a:endParaRPr lang="zh-CN" altLang="en-US" sz="11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2.8</a:t>
                      </a:r>
                      <a:endParaRPr lang="zh-CN" altLang="en-US" sz="11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356.8</a:t>
                      </a:r>
                      <a:endParaRPr lang="zh-CN" altLang="en-US" sz="11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0.1</a:t>
                      </a:r>
                      <a:endParaRPr lang="zh-CN" altLang="en-US" sz="11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59714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其他*</a:t>
                      </a:r>
                      <a:endParaRPr lang="zh-CN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209.5</a:t>
                      </a:r>
                      <a:endParaRPr lang="zh-CN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——</a:t>
                      </a:r>
                      <a:endParaRPr lang="zh-CN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10.7</a:t>
                      </a:r>
                      <a:endParaRPr lang="zh-CN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71500" y="6094848"/>
            <a:ext cx="79883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zh-CN" altLang="en-US" sz="1000" dirty="0">
                <a:latin typeface="+mj-ea"/>
                <a:ea typeface="+mj-ea"/>
              </a:rPr>
              <a:t>其他行业包含建筑业、科学研究和技术服务业、电力</a:t>
            </a:r>
            <a:r>
              <a:rPr lang="en-US" altLang="zh-CN" sz="1000" dirty="0">
                <a:latin typeface="+mj-ea"/>
                <a:ea typeface="+mj-ea"/>
              </a:rPr>
              <a:t>/</a:t>
            </a:r>
            <a:r>
              <a:rPr lang="zh-CN" altLang="en-US" sz="1000" dirty="0">
                <a:latin typeface="+mj-ea"/>
                <a:ea typeface="+mj-ea"/>
              </a:rPr>
              <a:t>热力</a:t>
            </a:r>
            <a:r>
              <a:rPr lang="en-US" altLang="zh-CN" sz="1000" dirty="0">
                <a:latin typeface="+mj-ea"/>
                <a:ea typeface="+mj-ea"/>
              </a:rPr>
              <a:t>/</a:t>
            </a:r>
            <a:r>
              <a:rPr lang="zh-CN" altLang="en-US" sz="1000" dirty="0">
                <a:latin typeface="+mj-ea"/>
                <a:ea typeface="+mj-ea"/>
              </a:rPr>
              <a:t>燃气及水的生产和供应业、农</a:t>
            </a:r>
            <a:r>
              <a:rPr lang="en-US" altLang="zh-CN" sz="1000" dirty="0">
                <a:latin typeface="+mj-ea"/>
                <a:ea typeface="+mj-ea"/>
              </a:rPr>
              <a:t>/</a:t>
            </a:r>
            <a:r>
              <a:rPr lang="zh-CN" altLang="en-US" sz="1000" dirty="0">
                <a:latin typeface="+mj-ea"/>
                <a:ea typeface="+mj-ea"/>
              </a:rPr>
              <a:t>林</a:t>
            </a:r>
            <a:r>
              <a:rPr lang="en-US" altLang="zh-CN" sz="1000" dirty="0">
                <a:latin typeface="+mj-ea"/>
                <a:ea typeface="+mj-ea"/>
              </a:rPr>
              <a:t>/</a:t>
            </a:r>
            <a:r>
              <a:rPr lang="zh-CN" altLang="en-US" sz="1000" dirty="0">
                <a:latin typeface="+mj-ea"/>
                <a:ea typeface="+mj-ea"/>
              </a:rPr>
              <a:t>牧</a:t>
            </a:r>
            <a:r>
              <a:rPr lang="en-US" altLang="zh-CN" sz="1000" dirty="0">
                <a:latin typeface="+mj-ea"/>
                <a:ea typeface="+mj-ea"/>
              </a:rPr>
              <a:t>/</a:t>
            </a:r>
            <a:r>
              <a:rPr lang="zh-CN" altLang="en-US" sz="1000" dirty="0">
                <a:latin typeface="+mj-ea"/>
                <a:ea typeface="+mj-ea"/>
              </a:rPr>
              <a:t>渔业、文化</a:t>
            </a:r>
            <a:r>
              <a:rPr lang="en-US" altLang="zh-CN" sz="1000" dirty="0">
                <a:latin typeface="+mj-ea"/>
                <a:ea typeface="+mj-ea"/>
              </a:rPr>
              <a:t>/</a:t>
            </a:r>
            <a:r>
              <a:rPr lang="zh-CN" altLang="en-US" sz="1000" dirty="0">
                <a:latin typeface="+mj-ea"/>
                <a:ea typeface="+mj-ea"/>
              </a:rPr>
              <a:t>体育和娱乐业、住宿和餐饮业</a:t>
            </a:r>
          </a:p>
        </p:txBody>
      </p:sp>
    </p:spTree>
    <p:extLst>
      <p:ext uri="{BB962C8B-B14F-4D97-AF65-F5344CB8AC3E}">
        <p14:creationId xmlns:p14="http://schemas.microsoft.com/office/powerpoint/2010/main" val="364377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9"/>
          <p:cNvSpPr>
            <a:spLocks noGrp="1"/>
          </p:cNvSpPr>
          <p:nvPr>
            <p:ph type="body" sz="quarter" idx="4294967295"/>
          </p:nvPr>
        </p:nvSpPr>
        <p:spPr>
          <a:xfrm>
            <a:off x="809180" y="793126"/>
            <a:ext cx="7848000" cy="563099"/>
          </a:xfrm>
          <a:prstGeom prst="rect">
            <a:avLst/>
          </a:prstGeom>
        </p:spPr>
        <p:txBody>
          <a:bodyPr lIns="80165" tIns="40083" rIns="80165" bIns="40083"/>
          <a:lstStyle/>
          <a:p>
            <a:pPr marL="0" indent="0">
              <a:buNone/>
              <a:defRPr/>
            </a:pPr>
            <a:r>
              <a:rPr lang="en-US" altLang="zh-CN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2016</a:t>
            </a: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</a:t>
            </a:r>
            <a:r>
              <a:rPr lang="zh-CN" altLang="en-US" sz="24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中国对外直接</a:t>
            </a: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投资</a:t>
            </a:r>
            <a:r>
              <a:rPr lang="zh-CN" altLang="en-US" sz="24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存量</a:t>
            </a:r>
            <a:r>
              <a:rPr lang="zh-CN" altLang="en-US" sz="2400" b="1" dirty="0" smtClean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行业</a:t>
            </a:r>
            <a:r>
              <a:rPr lang="zh-CN" altLang="en-US" sz="2400" b="1" dirty="0">
                <a:solidFill>
                  <a:srgbClr val="4C257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分布情况</a:t>
            </a: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034E5-A29A-4680-8669-DAC21E051C8D}" type="slidenum">
              <a:rPr lang="en-GB" smtClean="0"/>
              <a:t>8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823066" y="1629893"/>
            <a:ext cx="7488000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  <a:buClr>
                <a:schemeClr val="accent1"/>
              </a:buClr>
              <a:buSzPct val="50000"/>
            </a:pPr>
            <a:r>
              <a:rPr lang="en-US" altLang="zh-CN" sz="1400" dirty="0" smtClean="0">
                <a:latin typeface="+mn-ea"/>
                <a:ea typeface="+mn-ea"/>
              </a:rPr>
              <a:t>2016</a:t>
            </a:r>
            <a:r>
              <a:rPr lang="zh-CN" altLang="en-US" sz="1400" dirty="0" smtClean="0">
                <a:latin typeface="+mn-ea"/>
                <a:ea typeface="+mn-ea"/>
              </a:rPr>
              <a:t>年末，存量</a:t>
            </a:r>
            <a:r>
              <a:rPr lang="zh-CN" altLang="en-US" sz="1400" dirty="0">
                <a:latin typeface="+mn-ea"/>
                <a:ea typeface="+mn-ea"/>
              </a:rPr>
              <a:t>规模上千亿美元的行业有</a:t>
            </a:r>
            <a:r>
              <a:rPr lang="en-US" altLang="zh-CN" sz="1400" dirty="0" smtClean="0">
                <a:latin typeface="+mn-ea"/>
                <a:ea typeface="+mn-ea"/>
              </a:rPr>
              <a:t>5</a:t>
            </a:r>
            <a:r>
              <a:rPr lang="zh-CN" altLang="en-US" sz="1400" dirty="0" smtClean="0">
                <a:latin typeface="+mn-ea"/>
                <a:ea typeface="+mn-ea"/>
              </a:rPr>
              <a:t>个，分别是租赁和商务服务业、金融业、批发零售业、采矿业和制造业，</a:t>
            </a:r>
            <a:r>
              <a:rPr lang="en-US" altLang="zh-CN" sz="1400" dirty="0" smtClean="0">
                <a:latin typeface="+mn-ea"/>
                <a:ea typeface="+mn-ea"/>
              </a:rPr>
              <a:t>5</a:t>
            </a:r>
            <a:r>
              <a:rPr lang="zh-CN" altLang="en-US" sz="1400" dirty="0">
                <a:latin typeface="+mn-ea"/>
                <a:ea typeface="+mn-ea"/>
              </a:rPr>
              <a:t>个五个行业累计存量为</a:t>
            </a:r>
            <a:r>
              <a:rPr lang="en-US" altLang="zh-CN" sz="1400" dirty="0" smtClean="0">
                <a:latin typeface="+mn-ea"/>
                <a:ea typeface="+mn-ea"/>
              </a:rPr>
              <a:t>10809.8</a:t>
            </a:r>
            <a:r>
              <a:rPr lang="zh-CN" altLang="en-US" sz="1400" dirty="0" smtClean="0">
                <a:latin typeface="+mn-ea"/>
                <a:ea typeface="+mn-ea"/>
              </a:rPr>
              <a:t>亿美元，占总存量的</a:t>
            </a:r>
            <a:r>
              <a:rPr lang="en-US" altLang="zh-CN" sz="1400" dirty="0" smtClean="0">
                <a:latin typeface="+mn-ea"/>
                <a:ea typeface="+mn-ea"/>
              </a:rPr>
              <a:t>79.6%</a:t>
            </a:r>
            <a:endParaRPr lang="zh-CN" altLang="en-US" sz="1400" dirty="0">
              <a:latin typeface="+mn-ea"/>
              <a:ea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3200" y="6477000"/>
            <a:ext cx="3544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i="1" dirty="0" smtClean="0">
                <a:latin typeface="+mj-ea"/>
                <a:ea typeface="+mj-ea"/>
              </a:rPr>
              <a:t>数据来源：商务部、国家统计局、外汇管理局</a:t>
            </a:r>
            <a:endParaRPr lang="zh-CN" altLang="en-US" sz="1000" i="1" dirty="0">
              <a:latin typeface="+mj-ea"/>
              <a:ea typeface="+mj-ea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806426"/>
              </p:ext>
            </p:extLst>
          </p:nvPr>
        </p:nvGraphicFramePr>
        <p:xfrm>
          <a:off x="1330770" y="2613954"/>
          <a:ext cx="6480000" cy="30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0638"/>
                <a:gridCol w="1764681"/>
                <a:gridCol w="1764681"/>
              </a:tblGrid>
              <a:tr h="3096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行业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存量（亿美元）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比重（</a:t>
                      </a:r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%</a:t>
                      </a:r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）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09600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2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租赁和商务服务业</a:t>
                      </a:r>
                      <a:endParaRPr lang="zh-CN" altLang="en-US" sz="12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4739.9</a:t>
                      </a:r>
                      <a:endParaRPr lang="zh-CN" altLang="en-US" sz="12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34.9</a:t>
                      </a:r>
                      <a:endParaRPr lang="zh-CN" altLang="en-US" sz="12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09600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2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金融业</a:t>
                      </a:r>
                      <a:endParaRPr lang="zh-CN" altLang="en-US" sz="12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1773.4</a:t>
                      </a:r>
                      <a:endParaRPr lang="zh-CN" altLang="en-US" sz="12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13.1</a:t>
                      </a:r>
                      <a:endParaRPr lang="zh-CN" altLang="en-US" sz="12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09600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2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批发与零售业</a:t>
                      </a:r>
                      <a:endParaRPr lang="zh-CN" altLang="en-US" sz="12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1691.7</a:t>
                      </a:r>
                      <a:endParaRPr lang="zh-CN" altLang="en-US" sz="12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12.5</a:t>
                      </a:r>
                      <a:endParaRPr lang="zh-CN" altLang="en-US" sz="12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09600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2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采矿业</a:t>
                      </a:r>
                      <a:endParaRPr lang="zh-CN" altLang="en-US" sz="12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1523.7</a:t>
                      </a:r>
                      <a:endParaRPr lang="zh-CN" altLang="en-US" sz="12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11.2</a:t>
                      </a:r>
                      <a:endParaRPr lang="zh-CN" altLang="en-US" sz="12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09600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2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制造业</a:t>
                      </a:r>
                      <a:endParaRPr lang="zh-CN" altLang="en-US" sz="12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1081.1</a:t>
                      </a:r>
                      <a:endParaRPr lang="zh-CN" altLang="en-US" sz="12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8.0</a:t>
                      </a:r>
                      <a:endParaRPr lang="zh-CN" altLang="en-US" sz="12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09600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2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信息传输</a:t>
                      </a:r>
                      <a:r>
                        <a:rPr lang="en-US" altLang="zh-CN" sz="12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zh-CN" altLang="en-US" sz="12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软件和信息技术服务业</a:t>
                      </a:r>
                      <a:endParaRPr lang="zh-CN" altLang="en-US" sz="12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648.0</a:t>
                      </a:r>
                      <a:endParaRPr lang="zh-CN" altLang="en-US" sz="12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4.8</a:t>
                      </a:r>
                      <a:endParaRPr lang="zh-CN" altLang="en-US" sz="12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09600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2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房地产业</a:t>
                      </a:r>
                      <a:endParaRPr lang="zh-CN" altLang="en-US" sz="12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461.1</a:t>
                      </a:r>
                      <a:endParaRPr lang="zh-CN" altLang="en-US" sz="12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3.4</a:t>
                      </a:r>
                      <a:endParaRPr lang="zh-CN" altLang="en-US" sz="12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09600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2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交通运输</a:t>
                      </a:r>
                      <a:r>
                        <a:rPr lang="en-US" altLang="zh-CN" sz="12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zh-CN" altLang="en-US" sz="12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仓储和邮政业</a:t>
                      </a:r>
                      <a:endParaRPr lang="zh-CN" altLang="en-US" sz="12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414.2</a:t>
                      </a:r>
                      <a:endParaRPr lang="zh-CN" altLang="en-US" sz="12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accent1"/>
                          </a:solidFill>
                          <a:latin typeface="+mn-ea"/>
                          <a:ea typeface="+mn-ea"/>
                        </a:rPr>
                        <a:t>3.1</a:t>
                      </a:r>
                      <a:endParaRPr lang="zh-CN" altLang="en-US" sz="1200" b="1" dirty="0">
                        <a:solidFill>
                          <a:schemeClr val="accent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09600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其他*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1240.8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9.0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330770" y="5862092"/>
            <a:ext cx="6480000" cy="36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CN" altLang="en-US" sz="1000" dirty="0">
                <a:latin typeface="+mj-ea"/>
                <a:ea typeface="+mj-ea"/>
              </a:rPr>
              <a:t>其他行业包含</a:t>
            </a:r>
            <a:r>
              <a:rPr lang="zh-CN" altLang="en-US" sz="1000" dirty="0" smtClean="0">
                <a:latin typeface="+mj-ea"/>
                <a:ea typeface="+mj-ea"/>
              </a:rPr>
              <a:t>建筑业、</a:t>
            </a:r>
            <a:r>
              <a:rPr lang="zh-CN" altLang="en-US" sz="1000" dirty="0">
                <a:latin typeface="+mj-ea"/>
                <a:ea typeface="+mj-ea"/>
              </a:rPr>
              <a:t>电力</a:t>
            </a:r>
            <a:r>
              <a:rPr lang="en-US" altLang="zh-CN" sz="1000" dirty="0">
                <a:latin typeface="+mj-ea"/>
                <a:ea typeface="+mj-ea"/>
              </a:rPr>
              <a:t>/</a:t>
            </a:r>
            <a:r>
              <a:rPr lang="zh-CN" altLang="en-US" sz="1000" dirty="0">
                <a:latin typeface="+mj-ea"/>
                <a:ea typeface="+mj-ea"/>
              </a:rPr>
              <a:t>热力</a:t>
            </a:r>
            <a:r>
              <a:rPr lang="en-US" altLang="zh-CN" sz="1000" dirty="0">
                <a:latin typeface="+mj-ea"/>
                <a:ea typeface="+mj-ea"/>
              </a:rPr>
              <a:t>/</a:t>
            </a:r>
            <a:r>
              <a:rPr lang="zh-CN" altLang="en-US" sz="1000" dirty="0">
                <a:latin typeface="+mj-ea"/>
                <a:ea typeface="+mj-ea"/>
              </a:rPr>
              <a:t>燃气及水的生产和供应业</a:t>
            </a:r>
            <a:r>
              <a:rPr lang="zh-CN" altLang="en-US" sz="1000" dirty="0" smtClean="0">
                <a:latin typeface="+mj-ea"/>
                <a:ea typeface="+mj-ea"/>
              </a:rPr>
              <a:t>、科学研究</a:t>
            </a:r>
            <a:r>
              <a:rPr lang="zh-CN" altLang="en-US" sz="1000" dirty="0">
                <a:latin typeface="+mj-ea"/>
                <a:ea typeface="+mj-ea"/>
              </a:rPr>
              <a:t>和技术服务业、居民服务</a:t>
            </a:r>
            <a:r>
              <a:rPr lang="en-US" altLang="zh-CN" sz="1000" dirty="0" smtClean="0">
                <a:latin typeface="+mj-ea"/>
                <a:ea typeface="+mj-ea"/>
              </a:rPr>
              <a:t>/</a:t>
            </a:r>
            <a:r>
              <a:rPr lang="zh-CN" altLang="en-US" sz="1000" dirty="0" smtClean="0">
                <a:latin typeface="+mj-ea"/>
                <a:ea typeface="+mj-ea"/>
              </a:rPr>
              <a:t>修理</a:t>
            </a:r>
            <a:r>
              <a:rPr lang="zh-CN" altLang="en-US" sz="1000" dirty="0">
                <a:latin typeface="+mj-ea"/>
                <a:ea typeface="+mj-ea"/>
              </a:rPr>
              <a:t>和其他</a:t>
            </a:r>
            <a:r>
              <a:rPr lang="zh-CN" altLang="en-US" sz="1000" dirty="0" smtClean="0">
                <a:latin typeface="+mj-ea"/>
                <a:ea typeface="+mj-ea"/>
              </a:rPr>
              <a:t>服务业、农</a:t>
            </a:r>
            <a:r>
              <a:rPr lang="en-US" altLang="zh-CN" sz="1000" dirty="0">
                <a:latin typeface="+mj-ea"/>
                <a:ea typeface="+mj-ea"/>
              </a:rPr>
              <a:t>/</a:t>
            </a:r>
            <a:r>
              <a:rPr lang="zh-CN" altLang="en-US" sz="1000" dirty="0">
                <a:latin typeface="+mj-ea"/>
                <a:ea typeface="+mj-ea"/>
              </a:rPr>
              <a:t>林</a:t>
            </a:r>
            <a:r>
              <a:rPr lang="en-US" altLang="zh-CN" sz="1000" dirty="0">
                <a:latin typeface="+mj-ea"/>
                <a:ea typeface="+mj-ea"/>
              </a:rPr>
              <a:t>/</a:t>
            </a:r>
            <a:r>
              <a:rPr lang="zh-CN" altLang="en-US" sz="1000" dirty="0">
                <a:latin typeface="+mj-ea"/>
                <a:ea typeface="+mj-ea"/>
              </a:rPr>
              <a:t>牧</a:t>
            </a:r>
            <a:r>
              <a:rPr lang="en-US" altLang="zh-CN" sz="1000" dirty="0">
                <a:latin typeface="+mj-ea"/>
                <a:ea typeface="+mj-ea"/>
              </a:rPr>
              <a:t>/</a:t>
            </a:r>
            <a:r>
              <a:rPr lang="zh-CN" altLang="en-US" sz="1000" dirty="0">
                <a:latin typeface="+mj-ea"/>
                <a:ea typeface="+mj-ea"/>
              </a:rPr>
              <a:t>渔业</a:t>
            </a:r>
            <a:r>
              <a:rPr lang="zh-CN" altLang="en-US" sz="1000" dirty="0" smtClean="0">
                <a:latin typeface="+mj-ea"/>
                <a:ea typeface="+mj-ea"/>
              </a:rPr>
              <a:t>、文化</a:t>
            </a:r>
            <a:r>
              <a:rPr lang="en-US" altLang="zh-CN" sz="1000" dirty="0">
                <a:latin typeface="+mj-ea"/>
                <a:ea typeface="+mj-ea"/>
              </a:rPr>
              <a:t>/</a:t>
            </a:r>
            <a:r>
              <a:rPr lang="zh-CN" altLang="en-US" sz="1000" dirty="0">
                <a:latin typeface="+mj-ea"/>
                <a:ea typeface="+mj-ea"/>
              </a:rPr>
              <a:t>体育和娱乐业、住宿和餐饮业、水利</a:t>
            </a:r>
            <a:r>
              <a:rPr lang="en-US" altLang="zh-CN" sz="1000" dirty="0" smtClean="0">
                <a:latin typeface="+mj-ea"/>
                <a:ea typeface="+mj-ea"/>
              </a:rPr>
              <a:t>/</a:t>
            </a:r>
            <a:r>
              <a:rPr lang="zh-CN" altLang="en-US" sz="1000" dirty="0" smtClean="0">
                <a:latin typeface="+mj-ea"/>
                <a:ea typeface="+mj-ea"/>
              </a:rPr>
              <a:t>环境</a:t>
            </a:r>
            <a:r>
              <a:rPr lang="zh-CN" altLang="en-US" sz="1000" dirty="0">
                <a:latin typeface="+mj-ea"/>
                <a:ea typeface="+mj-ea"/>
              </a:rPr>
              <a:t>和公共设施</a:t>
            </a:r>
            <a:r>
              <a:rPr lang="zh-CN" altLang="en-US" sz="1000" dirty="0" smtClean="0">
                <a:latin typeface="+mj-ea"/>
                <a:ea typeface="+mj-ea"/>
              </a:rPr>
              <a:t>管理业、卫生和社会工作、教育</a:t>
            </a:r>
            <a:endParaRPr lang="zh-CN" altLang="en-US" sz="1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712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主题封面">
  <a:themeElements>
    <a:clrScheme name="自定义 6">
      <a:dk1>
        <a:srgbClr val="000000"/>
      </a:dk1>
      <a:lt1>
        <a:srgbClr val="FFFFFF"/>
      </a:lt1>
      <a:dk2>
        <a:srgbClr val="747678"/>
      </a:dk2>
      <a:lt2>
        <a:srgbClr val="747678"/>
      </a:lt2>
      <a:accent1>
        <a:srgbClr val="4F2C7F"/>
      </a:accent1>
      <a:accent2>
        <a:srgbClr val="C8BEAF"/>
      </a:accent2>
      <a:accent3>
        <a:srgbClr val="00A7B5"/>
      </a:accent3>
      <a:accent4>
        <a:srgbClr val="9BD71E"/>
      </a:accent4>
      <a:accent5>
        <a:srgbClr val="FF7D1E"/>
      </a:accent5>
      <a:accent6>
        <a:srgbClr val="E92841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内页">
  <a:themeElements>
    <a:clrScheme name="GT New">
      <a:dk1>
        <a:sysClr val="windowText" lastClr="000000"/>
      </a:dk1>
      <a:lt1>
        <a:sysClr val="window" lastClr="FFFFFF"/>
      </a:lt1>
      <a:dk2>
        <a:srgbClr val="747678"/>
      </a:dk2>
      <a:lt2>
        <a:srgbClr val="E7E0D8"/>
      </a:lt2>
      <a:accent1>
        <a:srgbClr val="4F2D7F"/>
      </a:accent1>
      <a:accent2>
        <a:srgbClr val="C8BEAF"/>
      </a:accent2>
      <a:accent3>
        <a:srgbClr val="00A7B5"/>
      </a:accent3>
      <a:accent4>
        <a:srgbClr val="FF7D1E"/>
      </a:accent4>
      <a:accent5>
        <a:srgbClr val="9BD732"/>
      </a:accent5>
      <a:accent6>
        <a:srgbClr val="E92841"/>
      </a:accent6>
      <a:hlink>
        <a:srgbClr val="0000FF"/>
      </a:hlink>
      <a:folHlink>
        <a:srgbClr val="800080"/>
      </a:folHlink>
    </a:clrScheme>
    <a:fontScheme name="致同中国PPT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过度页">
  <a:themeElements>
    <a:clrScheme name="自定义 4">
      <a:dk1>
        <a:srgbClr val="000000"/>
      </a:dk1>
      <a:lt1>
        <a:srgbClr val="FFFFFF"/>
      </a:lt1>
      <a:dk2>
        <a:srgbClr val="747678"/>
      </a:dk2>
      <a:lt2>
        <a:srgbClr val="747678"/>
      </a:lt2>
      <a:accent1>
        <a:srgbClr val="4F2D7F"/>
      </a:accent1>
      <a:accent2>
        <a:srgbClr val="C8BEAF"/>
      </a:accent2>
      <a:accent3>
        <a:srgbClr val="00A7B5"/>
      </a:accent3>
      <a:accent4>
        <a:srgbClr val="9BD732"/>
      </a:accent4>
      <a:accent5>
        <a:srgbClr val="FF7D32"/>
      </a:accent5>
      <a:accent6>
        <a:srgbClr val="E92841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问题与反馈">
  <a:themeElements>
    <a:clrScheme name="GT New">
      <a:dk1>
        <a:sysClr val="windowText" lastClr="000000"/>
      </a:dk1>
      <a:lt1>
        <a:sysClr val="window" lastClr="FFFFFF"/>
      </a:lt1>
      <a:dk2>
        <a:srgbClr val="747678"/>
      </a:dk2>
      <a:lt2>
        <a:srgbClr val="E7E0D8"/>
      </a:lt2>
      <a:accent1>
        <a:srgbClr val="4F2D7F"/>
      </a:accent1>
      <a:accent2>
        <a:srgbClr val="C8BEAF"/>
      </a:accent2>
      <a:accent3>
        <a:srgbClr val="00A7B5"/>
      </a:accent3>
      <a:accent4>
        <a:srgbClr val="FF7D1E"/>
      </a:accent4>
      <a:accent5>
        <a:srgbClr val="9BD732"/>
      </a:accent5>
      <a:accent6>
        <a:srgbClr val="E92841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尾页-版权声明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GT New">
    <a:dk1>
      <a:sysClr val="windowText" lastClr="000000"/>
    </a:dk1>
    <a:lt1>
      <a:sysClr val="window" lastClr="FFFFFF"/>
    </a:lt1>
    <a:dk2>
      <a:srgbClr val="747678"/>
    </a:dk2>
    <a:lt2>
      <a:srgbClr val="E7E0D8"/>
    </a:lt2>
    <a:accent1>
      <a:srgbClr val="4F2D7F"/>
    </a:accent1>
    <a:accent2>
      <a:srgbClr val="C8BEAF"/>
    </a:accent2>
    <a:accent3>
      <a:srgbClr val="00A7B5"/>
    </a:accent3>
    <a:accent4>
      <a:srgbClr val="FF7D1E"/>
    </a:accent4>
    <a:accent5>
      <a:srgbClr val="9BD732"/>
    </a:accent5>
    <a:accent6>
      <a:srgbClr val="E92841"/>
    </a:accent6>
    <a:hlink>
      <a:srgbClr val="0000FF"/>
    </a:hlink>
    <a:folHlink>
      <a:srgbClr val="800080"/>
    </a:folHlink>
  </a:clrScheme>
  <a:fontScheme name="致同中国PPT">
    <a:majorFont>
      <a:latin typeface="Arial"/>
      <a:ea typeface="微软雅黑"/>
      <a:cs typeface=""/>
    </a:majorFont>
    <a:minorFont>
      <a:latin typeface="Arial"/>
      <a:ea typeface="微软雅黑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Agility_2_PP_template</Template>
  <TotalTime>3153</TotalTime>
  <Words>4645</Words>
  <Application>Microsoft Office PowerPoint</Application>
  <PresentationFormat>On-screen Show (4:3)</PresentationFormat>
  <Paragraphs>944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主题封面</vt:lpstr>
      <vt:lpstr>内页</vt:lpstr>
      <vt:lpstr>过度页</vt:lpstr>
      <vt:lpstr>问题与反馈</vt:lpstr>
      <vt:lpstr>尾页-版权声明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Zheng Yi 郑义</dc:creator>
  <cp:lastModifiedBy>Windows User</cp:lastModifiedBy>
  <cp:revision>723</cp:revision>
  <dcterms:created xsi:type="dcterms:W3CDTF">2014-09-12T03:08:00Z</dcterms:created>
  <dcterms:modified xsi:type="dcterms:W3CDTF">2017-10-24T07:32:31Z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T Templates Version">
    <vt:lpwstr>1.0</vt:lpwstr>
  </property>
  <property fmtid="{D5CDD505-2E9C-101B-9397-08002B2CF9AE}" pid="3" name="KSOProductBuildVer">
    <vt:lpwstr>2052-10.1.0.6690</vt:lpwstr>
  </property>
</Properties>
</file>